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DDD"/>
    <a:srgbClr val="DEDCD0"/>
    <a:srgbClr val="EFB4B3"/>
    <a:srgbClr val="E27B79"/>
    <a:srgbClr val="EED7C8"/>
    <a:srgbClr val="CBE8E7"/>
    <a:srgbClr val="3E3D40"/>
    <a:srgbClr val="B89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C6FFC-FEA8-4215-9189-C87F724DBB5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C2B1-4D40-4EF6-B4D4-4F7B989E2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C2B1-4D40-4EF6-B4D4-4F7B989E2B4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DE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DE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9817101" y="5578475"/>
            <a:ext cx="979488" cy="1295400"/>
            <a:chOff x="9817101" y="5578475"/>
            <a:chExt cx="979488" cy="1295400"/>
          </a:xfrm>
        </p:grpSpPr>
        <p:sp>
          <p:nvSpPr>
            <p:cNvPr id="6" name="Freeform 5"/>
            <p:cNvSpPr/>
            <p:nvPr/>
          </p:nvSpPr>
          <p:spPr bwMode="auto">
            <a:xfrm>
              <a:off x="10167938" y="5607050"/>
              <a:ext cx="341313" cy="211138"/>
            </a:xfrm>
            <a:custGeom>
              <a:avLst/>
              <a:gdLst>
                <a:gd name="T0" fmla="*/ 131 w 131"/>
                <a:gd name="T1" fmla="*/ 2 h 81"/>
                <a:gd name="T2" fmla="*/ 83 w 131"/>
                <a:gd name="T3" fmla="*/ 52 h 81"/>
                <a:gd name="T4" fmla="*/ 0 w 131"/>
                <a:gd name="T5" fmla="*/ 81 h 81"/>
                <a:gd name="T6" fmla="*/ 51 w 131"/>
                <a:gd name="T7" fmla="*/ 18 h 81"/>
                <a:gd name="T8" fmla="*/ 131 w 131"/>
                <a:gd name="T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1">
                  <a:moveTo>
                    <a:pt x="131" y="2"/>
                  </a:moveTo>
                  <a:cubicBezTo>
                    <a:pt x="119" y="22"/>
                    <a:pt x="103" y="40"/>
                    <a:pt x="83" y="52"/>
                  </a:cubicBezTo>
                  <a:cubicBezTo>
                    <a:pt x="56" y="68"/>
                    <a:pt x="28" y="72"/>
                    <a:pt x="0" y="81"/>
                  </a:cubicBezTo>
                  <a:cubicBezTo>
                    <a:pt x="13" y="58"/>
                    <a:pt x="28" y="33"/>
                    <a:pt x="51" y="18"/>
                  </a:cubicBezTo>
                  <a:cubicBezTo>
                    <a:pt x="75" y="3"/>
                    <a:pt x="103" y="0"/>
                    <a:pt x="1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9817101" y="5578475"/>
              <a:ext cx="979488" cy="1295400"/>
            </a:xfrm>
            <a:custGeom>
              <a:avLst/>
              <a:gdLst>
                <a:gd name="T0" fmla="*/ 48 w 375"/>
                <a:gd name="T1" fmla="*/ 401 h 496"/>
                <a:gd name="T2" fmla="*/ 5 w 375"/>
                <a:gd name="T3" fmla="*/ 292 h 496"/>
                <a:gd name="T4" fmla="*/ 36 w 375"/>
                <a:gd name="T5" fmla="*/ 193 h 496"/>
                <a:gd name="T6" fmla="*/ 144 w 375"/>
                <a:gd name="T7" fmla="*/ 165 h 496"/>
                <a:gd name="T8" fmla="*/ 137 w 375"/>
                <a:gd name="T9" fmla="*/ 123 h 496"/>
                <a:gd name="T10" fmla="*/ 104 w 375"/>
                <a:gd name="T11" fmla="*/ 75 h 496"/>
                <a:gd name="T12" fmla="*/ 110 w 375"/>
                <a:gd name="T13" fmla="*/ 68 h 496"/>
                <a:gd name="T14" fmla="*/ 128 w 375"/>
                <a:gd name="T15" fmla="*/ 86 h 496"/>
                <a:gd name="T16" fmla="*/ 183 w 375"/>
                <a:gd name="T17" fmla="*/ 17 h 496"/>
                <a:gd name="T18" fmla="*/ 275 w 375"/>
                <a:gd name="T19" fmla="*/ 2 h 496"/>
                <a:gd name="T20" fmla="*/ 279 w 375"/>
                <a:gd name="T21" fmla="*/ 10 h 496"/>
                <a:gd name="T22" fmla="*/ 139 w 375"/>
                <a:gd name="T23" fmla="*/ 101 h 496"/>
                <a:gd name="T24" fmla="*/ 149 w 375"/>
                <a:gd name="T25" fmla="*/ 119 h 496"/>
                <a:gd name="T26" fmla="*/ 158 w 375"/>
                <a:gd name="T27" fmla="*/ 160 h 496"/>
                <a:gd name="T28" fmla="*/ 176 w 375"/>
                <a:gd name="T29" fmla="*/ 147 h 496"/>
                <a:gd name="T30" fmla="*/ 193 w 375"/>
                <a:gd name="T31" fmla="*/ 138 h 496"/>
                <a:gd name="T32" fmla="*/ 285 w 375"/>
                <a:gd name="T33" fmla="*/ 129 h 496"/>
                <a:gd name="T34" fmla="*/ 333 w 375"/>
                <a:gd name="T35" fmla="*/ 255 h 496"/>
                <a:gd name="T36" fmla="*/ 326 w 375"/>
                <a:gd name="T37" fmla="*/ 260 h 496"/>
                <a:gd name="T38" fmla="*/ 291 w 375"/>
                <a:gd name="T39" fmla="*/ 253 h 496"/>
                <a:gd name="T40" fmla="*/ 271 w 375"/>
                <a:gd name="T41" fmla="*/ 252 h 496"/>
                <a:gd name="T42" fmla="*/ 272 w 375"/>
                <a:gd name="T43" fmla="*/ 268 h 496"/>
                <a:gd name="T44" fmla="*/ 289 w 375"/>
                <a:gd name="T45" fmla="*/ 277 h 496"/>
                <a:gd name="T46" fmla="*/ 286 w 375"/>
                <a:gd name="T47" fmla="*/ 288 h 496"/>
                <a:gd name="T48" fmla="*/ 257 w 375"/>
                <a:gd name="T49" fmla="*/ 317 h 496"/>
                <a:gd name="T50" fmla="*/ 302 w 375"/>
                <a:gd name="T51" fmla="*/ 326 h 496"/>
                <a:gd name="T52" fmla="*/ 309 w 375"/>
                <a:gd name="T53" fmla="*/ 334 h 496"/>
                <a:gd name="T54" fmla="*/ 319 w 375"/>
                <a:gd name="T55" fmla="*/ 352 h 496"/>
                <a:gd name="T56" fmla="*/ 342 w 375"/>
                <a:gd name="T57" fmla="*/ 328 h 496"/>
                <a:gd name="T58" fmla="*/ 352 w 375"/>
                <a:gd name="T59" fmla="*/ 327 h 496"/>
                <a:gd name="T60" fmla="*/ 355 w 375"/>
                <a:gd name="T61" fmla="*/ 430 h 496"/>
                <a:gd name="T62" fmla="*/ 293 w 375"/>
                <a:gd name="T63" fmla="*/ 444 h 496"/>
                <a:gd name="T64" fmla="*/ 259 w 375"/>
                <a:gd name="T65" fmla="*/ 424 h 496"/>
                <a:gd name="T66" fmla="*/ 217 w 375"/>
                <a:gd name="T67" fmla="*/ 458 h 496"/>
                <a:gd name="T68" fmla="*/ 133 w 375"/>
                <a:gd name="T69" fmla="*/ 481 h 496"/>
                <a:gd name="T70" fmla="*/ 48 w 375"/>
                <a:gd name="T71" fmla="*/ 40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496">
                  <a:moveTo>
                    <a:pt x="48" y="401"/>
                  </a:moveTo>
                  <a:cubicBezTo>
                    <a:pt x="26" y="369"/>
                    <a:pt x="10" y="331"/>
                    <a:pt x="5" y="292"/>
                  </a:cubicBezTo>
                  <a:cubicBezTo>
                    <a:pt x="0" y="257"/>
                    <a:pt x="9" y="217"/>
                    <a:pt x="36" y="193"/>
                  </a:cubicBezTo>
                  <a:cubicBezTo>
                    <a:pt x="66" y="167"/>
                    <a:pt x="108" y="175"/>
                    <a:pt x="144" y="165"/>
                  </a:cubicBezTo>
                  <a:cubicBezTo>
                    <a:pt x="143" y="151"/>
                    <a:pt x="143" y="138"/>
                    <a:pt x="137" y="123"/>
                  </a:cubicBezTo>
                  <a:cubicBezTo>
                    <a:pt x="129" y="106"/>
                    <a:pt x="117" y="89"/>
                    <a:pt x="104" y="75"/>
                  </a:cubicBezTo>
                  <a:cubicBezTo>
                    <a:pt x="99" y="71"/>
                    <a:pt x="105" y="64"/>
                    <a:pt x="110" y="68"/>
                  </a:cubicBezTo>
                  <a:cubicBezTo>
                    <a:pt x="117" y="73"/>
                    <a:pt x="123" y="79"/>
                    <a:pt x="128" y="86"/>
                  </a:cubicBezTo>
                  <a:cubicBezTo>
                    <a:pt x="140" y="58"/>
                    <a:pt x="157" y="34"/>
                    <a:pt x="183" y="17"/>
                  </a:cubicBezTo>
                  <a:cubicBezTo>
                    <a:pt x="210" y="0"/>
                    <a:pt x="244" y="0"/>
                    <a:pt x="275" y="2"/>
                  </a:cubicBezTo>
                  <a:cubicBezTo>
                    <a:pt x="279" y="2"/>
                    <a:pt x="280" y="7"/>
                    <a:pt x="279" y="10"/>
                  </a:cubicBezTo>
                  <a:cubicBezTo>
                    <a:pt x="253" y="62"/>
                    <a:pt x="197" y="97"/>
                    <a:pt x="139" y="101"/>
                  </a:cubicBezTo>
                  <a:cubicBezTo>
                    <a:pt x="142" y="107"/>
                    <a:pt x="146" y="113"/>
                    <a:pt x="149" y="119"/>
                  </a:cubicBezTo>
                  <a:cubicBezTo>
                    <a:pt x="154" y="130"/>
                    <a:pt x="160" y="146"/>
                    <a:pt x="158" y="160"/>
                  </a:cubicBezTo>
                  <a:cubicBezTo>
                    <a:pt x="165" y="157"/>
                    <a:pt x="170" y="151"/>
                    <a:pt x="176" y="147"/>
                  </a:cubicBezTo>
                  <a:cubicBezTo>
                    <a:pt x="182" y="144"/>
                    <a:pt x="187" y="141"/>
                    <a:pt x="193" y="138"/>
                  </a:cubicBezTo>
                  <a:cubicBezTo>
                    <a:pt x="222" y="123"/>
                    <a:pt x="255" y="117"/>
                    <a:pt x="285" y="129"/>
                  </a:cubicBezTo>
                  <a:cubicBezTo>
                    <a:pt x="332" y="149"/>
                    <a:pt x="337" y="211"/>
                    <a:pt x="333" y="255"/>
                  </a:cubicBezTo>
                  <a:cubicBezTo>
                    <a:pt x="333" y="258"/>
                    <a:pt x="329" y="260"/>
                    <a:pt x="326" y="260"/>
                  </a:cubicBezTo>
                  <a:cubicBezTo>
                    <a:pt x="314" y="257"/>
                    <a:pt x="303" y="255"/>
                    <a:pt x="291" y="253"/>
                  </a:cubicBezTo>
                  <a:cubicBezTo>
                    <a:pt x="284" y="252"/>
                    <a:pt x="278" y="251"/>
                    <a:pt x="271" y="252"/>
                  </a:cubicBezTo>
                  <a:cubicBezTo>
                    <a:pt x="261" y="252"/>
                    <a:pt x="261" y="257"/>
                    <a:pt x="272" y="268"/>
                  </a:cubicBezTo>
                  <a:cubicBezTo>
                    <a:pt x="277" y="272"/>
                    <a:pt x="283" y="274"/>
                    <a:pt x="289" y="277"/>
                  </a:cubicBezTo>
                  <a:cubicBezTo>
                    <a:pt x="294" y="279"/>
                    <a:pt x="292" y="288"/>
                    <a:pt x="286" y="288"/>
                  </a:cubicBezTo>
                  <a:cubicBezTo>
                    <a:pt x="269" y="288"/>
                    <a:pt x="252" y="297"/>
                    <a:pt x="257" y="317"/>
                  </a:cubicBezTo>
                  <a:cubicBezTo>
                    <a:pt x="262" y="339"/>
                    <a:pt x="287" y="335"/>
                    <a:pt x="302" y="326"/>
                  </a:cubicBezTo>
                  <a:cubicBezTo>
                    <a:pt x="307" y="322"/>
                    <a:pt x="313" y="329"/>
                    <a:pt x="309" y="334"/>
                  </a:cubicBezTo>
                  <a:cubicBezTo>
                    <a:pt x="299" y="347"/>
                    <a:pt x="303" y="356"/>
                    <a:pt x="319" y="352"/>
                  </a:cubicBezTo>
                  <a:cubicBezTo>
                    <a:pt x="331" y="349"/>
                    <a:pt x="338" y="338"/>
                    <a:pt x="342" y="328"/>
                  </a:cubicBezTo>
                  <a:cubicBezTo>
                    <a:pt x="343" y="322"/>
                    <a:pt x="350" y="322"/>
                    <a:pt x="352" y="327"/>
                  </a:cubicBezTo>
                  <a:cubicBezTo>
                    <a:pt x="364" y="354"/>
                    <a:pt x="375" y="404"/>
                    <a:pt x="355" y="430"/>
                  </a:cubicBezTo>
                  <a:cubicBezTo>
                    <a:pt x="337" y="452"/>
                    <a:pt x="317" y="461"/>
                    <a:pt x="293" y="444"/>
                  </a:cubicBezTo>
                  <a:cubicBezTo>
                    <a:pt x="282" y="436"/>
                    <a:pt x="272" y="427"/>
                    <a:pt x="259" y="424"/>
                  </a:cubicBezTo>
                  <a:cubicBezTo>
                    <a:pt x="237" y="419"/>
                    <a:pt x="226" y="443"/>
                    <a:pt x="217" y="458"/>
                  </a:cubicBezTo>
                  <a:cubicBezTo>
                    <a:pt x="199" y="490"/>
                    <a:pt x="165" y="496"/>
                    <a:pt x="133" y="481"/>
                  </a:cubicBezTo>
                  <a:cubicBezTo>
                    <a:pt x="99" y="466"/>
                    <a:pt x="69" y="431"/>
                    <a:pt x="48" y="401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9820276" y="5911850"/>
              <a:ext cx="920750" cy="912813"/>
            </a:xfrm>
            <a:custGeom>
              <a:avLst/>
              <a:gdLst>
                <a:gd name="T0" fmla="*/ 19 w 353"/>
                <a:gd name="T1" fmla="*/ 118 h 349"/>
                <a:gd name="T2" fmla="*/ 55 w 353"/>
                <a:gd name="T3" fmla="*/ 67 h 349"/>
                <a:gd name="T4" fmla="*/ 109 w 353"/>
                <a:gd name="T5" fmla="*/ 56 h 349"/>
                <a:gd name="T6" fmla="*/ 160 w 353"/>
                <a:gd name="T7" fmla="*/ 44 h 349"/>
                <a:gd name="T8" fmla="*/ 201 w 353"/>
                <a:gd name="T9" fmla="*/ 17 h 349"/>
                <a:gd name="T10" fmla="*/ 278 w 353"/>
                <a:gd name="T11" fmla="*/ 12 h 349"/>
                <a:gd name="T12" fmla="*/ 321 w 353"/>
                <a:gd name="T13" fmla="*/ 118 h 349"/>
                <a:gd name="T14" fmla="*/ 254 w 353"/>
                <a:gd name="T15" fmla="*/ 117 h 349"/>
                <a:gd name="T16" fmla="*/ 269 w 353"/>
                <a:gd name="T17" fmla="*/ 152 h 349"/>
                <a:gd name="T18" fmla="*/ 246 w 353"/>
                <a:gd name="T19" fmla="*/ 194 h 349"/>
                <a:gd name="T20" fmla="*/ 292 w 353"/>
                <a:gd name="T21" fmla="*/ 213 h 349"/>
                <a:gd name="T22" fmla="*/ 305 w 353"/>
                <a:gd name="T23" fmla="*/ 236 h 349"/>
                <a:gd name="T24" fmla="*/ 346 w 353"/>
                <a:gd name="T25" fmla="*/ 214 h 349"/>
                <a:gd name="T26" fmla="*/ 353 w 353"/>
                <a:gd name="T27" fmla="*/ 262 h 349"/>
                <a:gd name="T28" fmla="*/ 323 w 353"/>
                <a:gd name="T29" fmla="*/ 312 h 349"/>
                <a:gd name="T30" fmla="*/ 263 w 353"/>
                <a:gd name="T31" fmla="*/ 284 h 349"/>
                <a:gd name="T32" fmla="*/ 208 w 353"/>
                <a:gd name="T33" fmla="*/ 318 h 349"/>
                <a:gd name="T34" fmla="*/ 162 w 353"/>
                <a:gd name="T35" fmla="*/ 348 h 349"/>
                <a:gd name="T36" fmla="*/ 106 w 353"/>
                <a:gd name="T37" fmla="*/ 317 h 349"/>
                <a:gd name="T38" fmla="*/ 19 w 353"/>
                <a:gd name="T39" fmla="*/ 11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3" h="349">
                  <a:moveTo>
                    <a:pt x="19" y="118"/>
                  </a:moveTo>
                  <a:cubicBezTo>
                    <a:pt x="24" y="99"/>
                    <a:pt x="36" y="77"/>
                    <a:pt x="55" y="67"/>
                  </a:cubicBezTo>
                  <a:cubicBezTo>
                    <a:pt x="72" y="58"/>
                    <a:pt x="90" y="58"/>
                    <a:pt x="109" y="56"/>
                  </a:cubicBezTo>
                  <a:cubicBezTo>
                    <a:pt x="125" y="55"/>
                    <a:pt x="145" y="53"/>
                    <a:pt x="160" y="44"/>
                  </a:cubicBezTo>
                  <a:cubicBezTo>
                    <a:pt x="174" y="36"/>
                    <a:pt x="187" y="26"/>
                    <a:pt x="201" y="17"/>
                  </a:cubicBezTo>
                  <a:cubicBezTo>
                    <a:pt x="227" y="6"/>
                    <a:pt x="254" y="0"/>
                    <a:pt x="278" y="12"/>
                  </a:cubicBezTo>
                  <a:cubicBezTo>
                    <a:pt x="317" y="32"/>
                    <a:pt x="323" y="79"/>
                    <a:pt x="321" y="118"/>
                  </a:cubicBezTo>
                  <a:cubicBezTo>
                    <a:pt x="300" y="114"/>
                    <a:pt x="272" y="105"/>
                    <a:pt x="254" y="117"/>
                  </a:cubicBezTo>
                  <a:cubicBezTo>
                    <a:pt x="237" y="129"/>
                    <a:pt x="254" y="143"/>
                    <a:pt x="269" y="152"/>
                  </a:cubicBezTo>
                  <a:cubicBezTo>
                    <a:pt x="251" y="158"/>
                    <a:pt x="237" y="174"/>
                    <a:pt x="246" y="194"/>
                  </a:cubicBezTo>
                  <a:cubicBezTo>
                    <a:pt x="256" y="215"/>
                    <a:pt x="274" y="219"/>
                    <a:pt x="292" y="213"/>
                  </a:cubicBezTo>
                  <a:cubicBezTo>
                    <a:pt x="289" y="224"/>
                    <a:pt x="291" y="234"/>
                    <a:pt x="305" y="236"/>
                  </a:cubicBezTo>
                  <a:cubicBezTo>
                    <a:pt x="323" y="237"/>
                    <a:pt x="337" y="228"/>
                    <a:pt x="346" y="214"/>
                  </a:cubicBezTo>
                  <a:cubicBezTo>
                    <a:pt x="351" y="230"/>
                    <a:pt x="353" y="246"/>
                    <a:pt x="353" y="262"/>
                  </a:cubicBezTo>
                  <a:cubicBezTo>
                    <a:pt x="352" y="281"/>
                    <a:pt x="344" y="307"/>
                    <a:pt x="323" y="312"/>
                  </a:cubicBezTo>
                  <a:cubicBezTo>
                    <a:pt x="301" y="318"/>
                    <a:pt x="283" y="289"/>
                    <a:pt x="263" y="284"/>
                  </a:cubicBezTo>
                  <a:cubicBezTo>
                    <a:pt x="236" y="278"/>
                    <a:pt x="220" y="297"/>
                    <a:pt x="208" y="318"/>
                  </a:cubicBezTo>
                  <a:cubicBezTo>
                    <a:pt x="197" y="336"/>
                    <a:pt x="185" y="349"/>
                    <a:pt x="162" y="348"/>
                  </a:cubicBezTo>
                  <a:cubicBezTo>
                    <a:pt x="140" y="346"/>
                    <a:pt x="121" y="332"/>
                    <a:pt x="106" y="317"/>
                  </a:cubicBezTo>
                  <a:cubicBezTo>
                    <a:pt x="55" y="271"/>
                    <a:pt x="0" y="191"/>
                    <a:pt x="19" y="118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9817101" y="5578475"/>
              <a:ext cx="979488" cy="1295400"/>
            </a:xfrm>
            <a:custGeom>
              <a:avLst/>
              <a:gdLst>
                <a:gd name="T0" fmla="*/ 5 w 375"/>
                <a:gd name="T1" fmla="*/ 292 h 496"/>
                <a:gd name="T2" fmla="*/ 48 w 375"/>
                <a:gd name="T3" fmla="*/ 401 h 496"/>
                <a:gd name="T4" fmla="*/ 133 w 375"/>
                <a:gd name="T5" fmla="*/ 481 h 496"/>
                <a:gd name="T6" fmla="*/ 217 w 375"/>
                <a:gd name="T7" fmla="*/ 458 h 496"/>
                <a:gd name="T8" fmla="*/ 259 w 375"/>
                <a:gd name="T9" fmla="*/ 424 h 496"/>
                <a:gd name="T10" fmla="*/ 293 w 375"/>
                <a:gd name="T11" fmla="*/ 444 h 496"/>
                <a:gd name="T12" fmla="*/ 355 w 375"/>
                <a:gd name="T13" fmla="*/ 430 h 496"/>
                <a:gd name="T14" fmla="*/ 352 w 375"/>
                <a:gd name="T15" fmla="*/ 327 h 496"/>
                <a:gd name="T16" fmla="*/ 342 w 375"/>
                <a:gd name="T17" fmla="*/ 328 h 496"/>
                <a:gd name="T18" fmla="*/ 319 w 375"/>
                <a:gd name="T19" fmla="*/ 352 h 496"/>
                <a:gd name="T20" fmla="*/ 309 w 375"/>
                <a:gd name="T21" fmla="*/ 334 h 496"/>
                <a:gd name="T22" fmla="*/ 302 w 375"/>
                <a:gd name="T23" fmla="*/ 326 h 496"/>
                <a:gd name="T24" fmla="*/ 257 w 375"/>
                <a:gd name="T25" fmla="*/ 317 h 496"/>
                <a:gd name="T26" fmla="*/ 286 w 375"/>
                <a:gd name="T27" fmla="*/ 288 h 496"/>
                <a:gd name="T28" fmla="*/ 289 w 375"/>
                <a:gd name="T29" fmla="*/ 277 h 496"/>
                <a:gd name="T30" fmla="*/ 272 w 375"/>
                <a:gd name="T31" fmla="*/ 268 h 496"/>
                <a:gd name="T32" fmla="*/ 271 w 375"/>
                <a:gd name="T33" fmla="*/ 252 h 496"/>
                <a:gd name="T34" fmla="*/ 291 w 375"/>
                <a:gd name="T35" fmla="*/ 253 h 496"/>
                <a:gd name="T36" fmla="*/ 326 w 375"/>
                <a:gd name="T37" fmla="*/ 260 h 496"/>
                <a:gd name="T38" fmla="*/ 333 w 375"/>
                <a:gd name="T39" fmla="*/ 255 h 496"/>
                <a:gd name="T40" fmla="*/ 285 w 375"/>
                <a:gd name="T41" fmla="*/ 129 h 496"/>
                <a:gd name="T42" fmla="*/ 193 w 375"/>
                <a:gd name="T43" fmla="*/ 138 h 496"/>
                <a:gd name="T44" fmla="*/ 176 w 375"/>
                <a:gd name="T45" fmla="*/ 147 h 496"/>
                <a:gd name="T46" fmla="*/ 158 w 375"/>
                <a:gd name="T47" fmla="*/ 160 h 496"/>
                <a:gd name="T48" fmla="*/ 149 w 375"/>
                <a:gd name="T49" fmla="*/ 119 h 496"/>
                <a:gd name="T50" fmla="*/ 139 w 375"/>
                <a:gd name="T51" fmla="*/ 101 h 496"/>
                <a:gd name="T52" fmla="*/ 279 w 375"/>
                <a:gd name="T53" fmla="*/ 10 h 496"/>
                <a:gd name="T54" fmla="*/ 275 w 375"/>
                <a:gd name="T55" fmla="*/ 2 h 496"/>
                <a:gd name="T56" fmla="*/ 183 w 375"/>
                <a:gd name="T57" fmla="*/ 17 h 496"/>
                <a:gd name="T58" fmla="*/ 128 w 375"/>
                <a:gd name="T59" fmla="*/ 86 h 496"/>
                <a:gd name="T60" fmla="*/ 110 w 375"/>
                <a:gd name="T61" fmla="*/ 68 h 496"/>
                <a:gd name="T62" fmla="*/ 104 w 375"/>
                <a:gd name="T63" fmla="*/ 75 h 496"/>
                <a:gd name="T64" fmla="*/ 137 w 375"/>
                <a:gd name="T65" fmla="*/ 123 h 496"/>
                <a:gd name="T66" fmla="*/ 144 w 375"/>
                <a:gd name="T67" fmla="*/ 165 h 496"/>
                <a:gd name="T68" fmla="*/ 36 w 375"/>
                <a:gd name="T69" fmla="*/ 193 h 496"/>
                <a:gd name="T70" fmla="*/ 5 w 375"/>
                <a:gd name="T71" fmla="*/ 292 h 496"/>
                <a:gd name="T72" fmla="*/ 134 w 375"/>
                <a:gd name="T73" fmla="*/ 92 h 496"/>
                <a:gd name="T74" fmla="*/ 185 w 375"/>
                <a:gd name="T75" fmla="*/ 29 h 496"/>
                <a:gd name="T76" fmla="*/ 265 w 375"/>
                <a:gd name="T77" fmla="*/ 13 h 496"/>
                <a:gd name="T78" fmla="*/ 217 w 375"/>
                <a:gd name="T79" fmla="*/ 63 h 496"/>
                <a:gd name="T80" fmla="*/ 134 w 375"/>
                <a:gd name="T81" fmla="*/ 92 h 496"/>
                <a:gd name="T82" fmla="*/ 20 w 375"/>
                <a:gd name="T83" fmla="*/ 246 h 496"/>
                <a:gd name="T84" fmla="*/ 56 w 375"/>
                <a:gd name="T85" fmla="*/ 195 h 496"/>
                <a:gd name="T86" fmla="*/ 110 w 375"/>
                <a:gd name="T87" fmla="*/ 184 h 496"/>
                <a:gd name="T88" fmla="*/ 161 w 375"/>
                <a:gd name="T89" fmla="*/ 172 h 496"/>
                <a:gd name="T90" fmla="*/ 202 w 375"/>
                <a:gd name="T91" fmla="*/ 145 h 496"/>
                <a:gd name="T92" fmla="*/ 279 w 375"/>
                <a:gd name="T93" fmla="*/ 140 h 496"/>
                <a:gd name="T94" fmla="*/ 322 w 375"/>
                <a:gd name="T95" fmla="*/ 246 h 496"/>
                <a:gd name="T96" fmla="*/ 255 w 375"/>
                <a:gd name="T97" fmla="*/ 245 h 496"/>
                <a:gd name="T98" fmla="*/ 270 w 375"/>
                <a:gd name="T99" fmla="*/ 280 h 496"/>
                <a:gd name="T100" fmla="*/ 247 w 375"/>
                <a:gd name="T101" fmla="*/ 322 h 496"/>
                <a:gd name="T102" fmla="*/ 293 w 375"/>
                <a:gd name="T103" fmla="*/ 341 h 496"/>
                <a:gd name="T104" fmla="*/ 306 w 375"/>
                <a:gd name="T105" fmla="*/ 364 h 496"/>
                <a:gd name="T106" fmla="*/ 347 w 375"/>
                <a:gd name="T107" fmla="*/ 342 h 496"/>
                <a:gd name="T108" fmla="*/ 354 w 375"/>
                <a:gd name="T109" fmla="*/ 390 h 496"/>
                <a:gd name="T110" fmla="*/ 324 w 375"/>
                <a:gd name="T111" fmla="*/ 440 h 496"/>
                <a:gd name="T112" fmla="*/ 264 w 375"/>
                <a:gd name="T113" fmla="*/ 412 h 496"/>
                <a:gd name="T114" fmla="*/ 209 w 375"/>
                <a:gd name="T115" fmla="*/ 446 h 496"/>
                <a:gd name="T116" fmla="*/ 163 w 375"/>
                <a:gd name="T117" fmla="*/ 476 h 496"/>
                <a:gd name="T118" fmla="*/ 107 w 375"/>
                <a:gd name="T119" fmla="*/ 445 h 496"/>
                <a:gd name="T120" fmla="*/ 20 w 375"/>
                <a:gd name="T121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96">
                  <a:moveTo>
                    <a:pt x="5" y="292"/>
                  </a:moveTo>
                  <a:cubicBezTo>
                    <a:pt x="10" y="331"/>
                    <a:pt x="26" y="369"/>
                    <a:pt x="48" y="401"/>
                  </a:cubicBezTo>
                  <a:cubicBezTo>
                    <a:pt x="69" y="431"/>
                    <a:pt x="99" y="466"/>
                    <a:pt x="133" y="481"/>
                  </a:cubicBezTo>
                  <a:cubicBezTo>
                    <a:pt x="165" y="496"/>
                    <a:pt x="199" y="490"/>
                    <a:pt x="217" y="458"/>
                  </a:cubicBezTo>
                  <a:cubicBezTo>
                    <a:pt x="226" y="443"/>
                    <a:pt x="237" y="419"/>
                    <a:pt x="259" y="424"/>
                  </a:cubicBezTo>
                  <a:cubicBezTo>
                    <a:pt x="272" y="427"/>
                    <a:pt x="282" y="436"/>
                    <a:pt x="293" y="444"/>
                  </a:cubicBezTo>
                  <a:cubicBezTo>
                    <a:pt x="317" y="461"/>
                    <a:pt x="337" y="452"/>
                    <a:pt x="355" y="430"/>
                  </a:cubicBezTo>
                  <a:cubicBezTo>
                    <a:pt x="375" y="404"/>
                    <a:pt x="364" y="354"/>
                    <a:pt x="352" y="327"/>
                  </a:cubicBezTo>
                  <a:cubicBezTo>
                    <a:pt x="350" y="322"/>
                    <a:pt x="343" y="322"/>
                    <a:pt x="342" y="328"/>
                  </a:cubicBezTo>
                  <a:cubicBezTo>
                    <a:pt x="338" y="338"/>
                    <a:pt x="331" y="349"/>
                    <a:pt x="319" y="352"/>
                  </a:cubicBezTo>
                  <a:cubicBezTo>
                    <a:pt x="303" y="356"/>
                    <a:pt x="299" y="347"/>
                    <a:pt x="309" y="334"/>
                  </a:cubicBezTo>
                  <a:cubicBezTo>
                    <a:pt x="313" y="329"/>
                    <a:pt x="307" y="322"/>
                    <a:pt x="302" y="326"/>
                  </a:cubicBezTo>
                  <a:cubicBezTo>
                    <a:pt x="287" y="335"/>
                    <a:pt x="262" y="339"/>
                    <a:pt x="257" y="317"/>
                  </a:cubicBezTo>
                  <a:cubicBezTo>
                    <a:pt x="252" y="297"/>
                    <a:pt x="269" y="288"/>
                    <a:pt x="286" y="288"/>
                  </a:cubicBezTo>
                  <a:cubicBezTo>
                    <a:pt x="292" y="288"/>
                    <a:pt x="294" y="279"/>
                    <a:pt x="289" y="277"/>
                  </a:cubicBezTo>
                  <a:cubicBezTo>
                    <a:pt x="283" y="274"/>
                    <a:pt x="277" y="272"/>
                    <a:pt x="272" y="268"/>
                  </a:cubicBezTo>
                  <a:cubicBezTo>
                    <a:pt x="261" y="257"/>
                    <a:pt x="261" y="252"/>
                    <a:pt x="271" y="252"/>
                  </a:cubicBezTo>
                  <a:cubicBezTo>
                    <a:pt x="278" y="251"/>
                    <a:pt x="284" y="252"/>
                    <a:pt x="291" y="253"/>
                  </a:cubicBezTo>
                  <a:cubicBezTo>
                    <a:pt x="303" y="255"/>
                    <a:pt x="314" y="257"/>
                    <a:pt x="326" y="260"/>
                  </a:cubicBezTo>
                  <a:cubicBezTo>
                    <a:pt x="329" y="260"/>
                    <a:pt x="333" y="258"/>
                    <a:pt x="333" y="255"/>
                  </a:cubicBezTo>
                  <a:cubicBezTo>
                    <a:pt x="337" y="211"/>
                    <a:pt x="332" y="149"/>
                    <a:pt x="285" y="129"/>
                  </a:cubicBezTo>
                  <a:cubicBezTo>
                    <a:pt x="255" y="117"/>
                    <a:pt x="222" y="123"/>
                    <a:pt x="193" y="138"/>
                  </a:cubicBezTo>
                  <a:cubicBezTo>
                    <a:pt x="187" y="141"/>
                    <a:pt x="182" y="144"/>
                    <a:pt x="176" y="147"/>
                  </a:cubicBezTo>
                  <a:cubicBezTo>
                    <a:pt x="170" y="151"/>
                    <a:pt x="165" y="157"/>
                    <a:pt x="158" y="160"/>
                  </a:cubicBezTo>
                  <a:cubicBezTo>
                    <a:pt x="160" y="146"/>
                    <a:pt x="154" y="130"/>
                    <a:pt x="149" y="119"/>
                  </a:cubicBezTo>
                  <a:cubicBezTo>
                    <a:pt x="146" y="113"/>
                    <a:pt x="142" y="107"/>
                    <a:pt x="139" y="101"/>
                  </a:cubicBezTo>
                  <a:cubicBezTo>
                    <a:pt x="197" y="97"/>
                    <a:pt x="253" y="62"/>
                    <a:pt x="279" y="10"/>
                  </a:cubicBezTo>
                  <a:cubicBezTo>
                    <a:pt x="280" y="7"/>
                    <a:pt x="279" y="2"/>
                    <a:pt x="275" y="2"/>
                  </a:cubicBezTo>
                  <a:cubicBezTo>
                    <a:pt x="244" y="0"/>
                    <a:pt x="210" y="0"/>
                    <a:pt x="183" y="17"/>
                  </a:cubicBezTo>
                  <a:cubicBezTo>
                    <a:pt x="157" y="34"/>
                    <a:pt x="140" y="58"/>
                    <a:pt x="128" y="86"/>
                  </a:cubicBezTo>
                  <a:cubicBezTo>
                    <a:pt x="123" y="79"/>
                    <a:pt x="117" y="73"/>
                    <a:pt x="110" y="68"/>
                  </a:cubicBezTo>
                  <a:cubicBezTo>
                    <a:pt x="105" y="64"/>
                    <a:pt x="99" y="71"/>
                    <a:pt x="104" y="75"/>
                  </a:cubicBezTo>
                  <a:cubicBezTo>
                    <a:pt x="117" y="89"/>
                    <a:pt x="129" y="106"/>
                    <a:pt x="137" y="123"/>
                  </a:cubicBezTo>
                  <a:cubicBezTo>
                    <a:pt x="143" y="138"/>
                    <a:pt x="143" y="151"/>
                    <a:pt x="144" y="165"/>
                  </a:cubicBezTo>
                  <a:cubicBezTo>
                    <a:pt x="108" y="175"/>
                    <a:pt x="66" y="167"/>
                    <a:pt x="36" y="193"/>
                  </a:cubicBezTo>
                  <a:cubicBezTo>
                    <a:pt x="9" y="217"/>
                    <a:pt x="0" y="257"/>
                    <a:pt x="5" y="292"/>
                  </a:cubicBezTo>
                  <a:close/>
                  <a:moveTo>
                    <a:pt x="134" y="92"/>
                  </a:moveTo>
                  <a:cubicBezTo>
                    <a:pt x="147" y="69"/>
                    <a:pt x="162" y="44"/>
                    <a:pt x="185" y="29"/>
                  </a:cubicBezTo>
                  <a:cubicBezTo>
                    <a:pt x="209" y="14"/>
                    <a:pt x="237" y="11"/>
                    <a:pt x="265" y="13"/>
                  </a:cubicBezTo>
                  <a:cubicBezTo>
                    <a:pt x="253" y="33"/>
                    <a:pt x="237" y="51"/>
                    <a:pt x="217" y="63"/>
                  </a:cubicBezTo>
                  <a:cubicBezTo>
                    <a:pt x="190" y="79"/>
                    <a:pt x="162" y="83"/>
                    <a:pt x="134" y="92"/>
                  </a:cubicBezTo>
                  <a:close/>
                  <a:moveTo>
                    <a:pt x="20" y="246"/>
                  </a:moveTo>
                  <a:cubicBezTo>
                    <a:pt x="25" y="227"/>
                    <a:pt x="37" y="205"/>
                    <a:pt x="56" y="195"/>
                  </a:cubicBezTo>
                  <a:cubicBezTo>
                    <a:pt x="73" y="186"/>
                    <a:pt x="91" y="186"/>
                    <a:pt x="110" y="184"/>
                  </a:cubicBezTo>
                  <a:cubicBezTo>
                    <a:pt x="126" y="183"/>
                    <a:pt x="146" y="181"/>
                    <a:pt x="161" y="172"/>
                  </a:cubicBezTo>
                  <a:cubicBezTo>
                    <a:pt x="175" y="164"/>
                    <a:pt x="188" y="154"/>
                    <a:pt x="202" y="145"/>
                  </a:cubicBezTo>
                  <a:cubicBezTo>
                    <a:pt x="228" y="134"/>
                    <a:pt x="255" y="128"/>
                    <a:pt x="279" y="140"/>
                  </a:cubicBezTo>
                  <a:cubicBezTo>
                    <a:pt x="318" y="160"/>
                    <a:pt x="324" y="207"/>
                    <a:pt x="322" y="246"/>
                  </a:cubicBezTo>
                  <a:cubicBezTo>
                    <a:pt x="301" y="242"/>
                    <a:pt x="273" y="233"/>
                    <a:pt x="255" y="245"/>
                  </a:cubicBezTo>
                  <a:cubicBezTo>
                    <a:pt x="238" y="257"/>
                    <a:pt x="255" y="271"/>
                    <a:pt x="270" y="280"/>
                  </a:cubicBezTo>
                  <a:cubicBezTo>
                    <a:pt x="252" y="286"/>
                    <a:pt x="238" y="302"/>
                    <a:pt x="247" y="322"/>
                  </a:cubicBezTo>
                  <a:cubicBezTo>
                    <a:pt x="257" y="343"/>
                    <a:pt x="275" y="347"/>
                    <a:pt x="293" y="341"/>
                  </a:cubicBezTo>
                  <a:cubicBezTo>
                    <a:pt x="290" y="352"/>
                    <a:pt x="292" y="362"/>
                    <a:pt x="306" y="364"/>
                  </a:cubicBezTo>
                  <a:cubicBezTo>
                    <a:pt x="324" y="365"/>
                    <a:pt x="338" y="356"/>
                    <a:pt x="347" y="342"/>
                  </a:cubicBezTo>
                  <a:cubicBezTo>
                    <a:pt x="352" y="358"/>
                    <a:pt x="354" y="374"/>
                    <a:pt x="354" y="390"/>
                  </a:cubicBezTo>
                  <a:cubicBezTo>
                    <a:pt x="353" y="409"/>
                    <a:pt x="345" y="435"/>
                    <a:pt x="324" y="440"/>
                  </a:cubicBezTo>
                  <a:cubicBezTo>
                    <a:pt x="302" y="446"/>
                    <a:pt x="284" y="417"/>
                    <a:pt x="264" y="412"/>
                  </a:cubicBezTo>
                  <a:cubicBezTo>
                    <a:pt x="237" y="406"/>
                    <a:pt x="221" y="425"/>
                    <a:pt x="209" y="446"/>
                  </a:cubicBezTo>
                  <a:cubicBezTo>
                    <a:pt x="198" y="464"/>
                    <a:pt x="186" y="477"/>
                    <a:pt x="163" y="476"/>
                  </a:cubicBezTo>
                  <a:cubicBezTo>
                    <a:pt x="141" y="474"/>
                    <a:pt x="122" y="460"/>
                    <a:pt x="107" y="445"/>
                  </a:cubicBezTo>
                  <a:cubicBezTo>
                    <a:pt x="56" y="399"/>
                    <a:pt x="1" y="319"/>
                    <a:pt x="20" y="24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10483851" y="469900"/>
            <a:ext cx="1260475" cy="1066800"/>
            <a:chOff x="10483851" y="469900"/>
            <a:chExt cx="1260475" cy="1066800"/>
          </a:xfrm>
        </p:grpSpPr>
        <p:sp>
          <p:nvSpPr>
            <p:cNvPr id="12" name="Freeform 19"/>
            <p:cNvSpPr/>
            <p:nvPr/>
          </p:nvSpPr>
          <p:spPr bwMode="auto">
            <a:xfrm>
              <a:off x="10483851" y="469900"/>
              <a:ext cx="1260475" cy="1066800"/>
            </a:xfrm>
            <a:custGeom>
              <a:avLst/>
              <a:gdLst>
                <a:gd name="T0" fmla="*/ 469 w 483"/>
                <a:gd name="T1" fmla="*/ 250 h 408"/>
                <a:gd name="T2" fmla="*/ 414 w 483"/>
                <a:gd name="T3" fmla="*/ 274 h 408"/>
                <a:gd name="T4" fmla="*/ 431 w 483"/>
                <a:gd name="T5" fmla="*/ 326 h 408"/>
                <a:gd name="T6" fmla="*/ 263 w 483"/>
                <a:gd name="T7" fmla="*/ 335 h 408"/>
                <a:gd name="T8" fmla="*/ 207 w 483"/>
                <a:gd name="T9" fmla="*/ 310 h 408"/>
                <a:gd name="T10" fmla="*/ 242 w 483"/>
                <a:gd name="T11" fmla="*/ 345 h 408"/>
                <a:gd name="T12" fmla="*/ 289 w 483"/>
                <a:gd name="T13" fmla="*/ 372 h 408"/>
                <a:gd name="T14" fmla="*/ 291 w 483"/>
                <a:gd name="T15" fmla="*/ 381 h 408"/>
                <a:gd name="T16" fmla="*/ 264 w 483"/>
                <a:gd name="T17" fmla="*/ 405 h 408"/>
                <a:gd name="T18" fmla="*/ 259 w 483"/>
                <a:gd name="T19" fmla="*/ 400 h 408"/>
                <a:gd name="T20" fmla="*/ 278 w 483"/>
                <a:gd name="T21" fmla="*/ 379 h 408"/>
                <a:gd name="T22" fmla="*/ 225 w 483"/>
                <a:gd name="T23" fmla="*/ 343 h 408"/>
                <a:gd name="T24" fmla="*/ 199 w 483"/>
                <a:gd name="T25" fmla="*/ 306 h 408"/>
                <a:gd name="T26" fmla="*/ 161 w 483"/>
                <a:gd name="T27" fmla="*/ 277 h 408"/>
                <a:gd name="T28" fmla="*/ 213 w 483"/>
                <a:gd name="T29" fmla="*/ 375 h 408"/>
                <a:gd name="T30" fmla="*/ 215 w 483"/>
                <a:gd name="T31" fmla="*/ 382 h 408"/>
                <a:gd name="T32" fmla="*/ 188 w 483"/>
                <a:gd name="T33" fmla="*/ 407 h 408"/>
                <a:gd name="T34" fmla="*/ 184 w 483"/>
                <a:gd name="T35" fmla="*/ 401 h 408"/>
                <a:gd name="T36" fmla="*/ 203 w 483"/>
                <a:gd name="T37" fmla="*/ 381 h 408"/>
                <a:gd name="T38" fmla="*/ 178 w 483"/>
                <a:gd name="T39" fmla="*/ 353 h 408"/>
                <a:gd name="T40" fmla="*/ 152 w 483"/>
                <a:gd name="T41" fmla="*/ 272 h 408"/>
                <a:gd name="T42" fmla="*/ 152 w 483"/>
                <a:gd name="T43" fmla="*/ 270 h 408"/>
                <a:gd name="T44" fmla="*/ 140 w 483"/>
                <a:gd name="T45" fmla="*/ 257 h 408"/>
                <a:gd name="T46" fmla="*/ 102 w 483"/>
                <a:gd name="T47" fmla="*/ 211 h 408"/>
                <a:gd name="T48" fmla="*/ 60 w 483"/>
                <a:gd name="T49" fmla="*/ 129 h 408"/>
                <a:gd name="T50" fmla="*/ 6 w 483"/>
                <a:gd name="T51" fmla="*/ 59 h 408"/>
                <a:gd name="T52" fmla="*/ 9 w 483"/>
                <a:gd name="T53" fmla="*/ 49 h 408"/>
                <a:gd name="T54" fmla="*/ 17 w 483"/>
                <a:gd name="T55" fmla="*/ 51 h 408"/>
                <a:gd name="T56" fmla="*/ 60 w 483"/>
                <a:gd name="T57" fmla="*/ 25 h 408"/>
                <a:gd name="T58" fmla="*/ 104 w 483"/>
                <a:gd name="T59" fmla="*/ 4 h 408"/>
                <a:gd name="T60" fmla="*/ 177 w 483"/>
                <a:gd name="T61" fmla="*/ 29 h 408"/>
                <a:gd name="T62" fmla="*/ 236 w 483"/>
                <a:gd name="T63" fmla="*/ 114 h 408"/>
                <a:gd name="T64" fmla="*/ 310 w 483"/>
                <a:gd name="T65" fmla="*/ 196 h 408"/>
                <a:gd name="T66" fmla="*/ 397 w 483"/>
                <a:gd name="T67" fmla="*/ 172 h 408"/>
                <a:gd name="T68" fmla="*/ 452 w 483"/>
                <a:gd name="T69" fmla="*/ 164 h 408"/>
                <a:gd name="T70" fmla="*/ 424 w 483"/>
                <a:gd name="T71" fmla="*/ 220 h 408"/>
                <a:gd name="T72" fmla="*/ 469 w 483"/>
                <a:gd name="T73" fmla="*/ 25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3" h="408">
                  <a:moveTo>
                    <a:pt x="469" y="250"/>
                  </a:moveTo>
                  <a:cubicBezTo>
                    <a:pt x="464" y="268"/>
                    <a:pt x="438" y="273"/>
                    <a:pt x="414" y="274"/>
                  </a:cubicBezTo>
                  <a:cubicBezTo>
                    <a:pt x="437" y="286"/>
                    <a:pt x="455" y="305"/>
                    <a:pt x="431" y="326"/>
                  </a:cubicBezTo>
                  <a:cubicBezTo>
                    <a:pt x="384" y="364"/>
                    <a:pt x="316" y="352"/>
                    <a:pt x="263" y="335"/>
                  </a:cubicBezTo>
                  <a:cubicBezTo>
                    <a:pt x="243" y="329"/>
                    <a:pt x="224" y="320"/>
                    <a:pt x="207" y="310"/>
                  </a:cubicBezTo>
                  <a:cubicBezTo>
                    <a:pt x="215" y="325"/>
                    <a:pt x="231" y="337"/>
                    <a:pt x="242" y="345"/>
                  </a:cubicBezTo>
                  <a:cubicBezTo>
                    <a:pt x="257" y="356"/>
                    <a:pt x="272" y="366"/>
                    <a:pt x="289" y="372"/>
                  </a:cubicBezTo>
                  <a:cubicBezTo>
                    <a:pt x="292" y="373"/>
                    <a:pt x="294" y="378"/>
                    <a:pt x="291" y="381"/>
                  </a:cubicBezTo>
                  <a:cubicBezTo>
                    <a:pt x="282" y="389"/>
                    <a:pt x="275" y="399"/>
                    <a:pt x="264" y="405"/>
                  </a:cubicBezTo>
                  <a:cubicBezTo>
                    <a:pt x="261" y="407"/>
                    <a:pt x="256" y="403"/>
                    <a:pt x="259" y="400"/>
                  </a:cubicBezTo>
                  <a:cubicBezTo>
                    <a:pt x="265" y="392"/>
                    <a:pt x="272" y="386"/>
                    <a:pt x="278" y="379"/>
                  </a:cubicBezTo>
                  <a:cubicBezTo>
                    <a:pt x="259" y="370"/>
                    <a:pt x="241" y="357"/>
                    <a:pt x="225" y="343"/>
                  </a:cubicBezTo>
                  <a:cubicBezTo>
                    <a:pt x="214" y="333"/>
                    <a:pt x="202" y="320"/>
                    <a:pt x="199" y="306"/>
                  </a:cubicBezTo>
                  <a:cubicBezTo>
                    <a:pt x="185" y="297"/>
                    <a:pt x="173" y="288"/>
                    <a:pt x="161" y="277"/>
                  </a:cubicBezTo>
                  <a:cubicBezTo>
                    <a:pt x="167" y="315"/>
                    <a:pt x="182" y="351"/>
                    <a:pt x="213" y="375"/>
                  </a:cubicBezTo>
                  <a:cubicBezTo>
                    <a:pt x="215" y="376"/>
                    <a:pt x="217" y="380"/>
                    <a:pt x="215" y="382"/>
                  </a:cubicBezTo>
                  <a:cubicBezTo>
                    <a:pt x="208" y="391"/>
                    <a:pt x="199" y="403"/>
                    <a:pt x="188" y="407"/>
                  </a:cubicBezTo>
                  <a:cubicBezTo>
                    <a:pt x="185" y="408"/>
                    <a:pt x="182" y="404"/>
                    <a:pt x="184" y="401"/>
                  </a:cubicBezTo>
                  <a:cubicBezTo>
                    <a:pt x="189" y="393"/>
                    <a:pt x="197" y="388"/>
                    <a:pt x="203" y="381"/>
                  </a:cubicBezTo>
                  <a:cubicBezTo>
                    <a:pt x="203" y="381"/>
                    <a:pt x="181" y="357"/>
                    <a:pt x="178" y="353"/>
                  </a:cubicBezTo>
                  <a:cubicBezTo>
                    <a:pt x="162" y="329"/>
                    <a:pt x="155" y="301"/>
                    <a:pt x="152" y="272"/>
                  </a:cubicBezTo>
                  <a:cubicBezTo>
                    <a:pt x="152" y="271"/>
                    <a:pt x="152" y="271"/>
                    <a:pt x="152" y="270"/>
                  </a:cubicBezTo>
                  <a:cubicBezTo>
                    <a:pt x="148" y="266"/>
                    <a:pt x="144" y="262"/>
                    <a:pt x="140" y="257"/>
                  </a:cubicBezTo>
                  <a:cubicBezTo>
                    <a:pt x="127" y="243"/>
                    <a:pt x="114" y="228"/>
                    <a:pt x="102" y="211"/>
                  </a:cubicBezTo>
                  <a:cubicBezTo>
                    <a:pt x="85" y="185"/>
                    <a:pt x="70" y="158"/>
                    <a:pt x="60" y="129"/>
                  </a:cubicBezTo>
                  <a:cubicBezTo>
                    <a:pt x="49" y="100"/>
                    <a:pt x="40" y="65"/>
                    <a:pt x="6" y="59"/>
                  </a:cubicBezTo>
                  <a:cubicBezTo>
                    <a:pt x="0" y="58"/>
                    <a:pt x="3" y="49"/>
                    <a:pt x="9" y="49"/>
                  </a:cubicBezTo>
                  <a:cubicBezTo>
                    <a:pt x="12" y="50"/>
                    <a:pt x="15" y="50"/>
                    <a:pt x="17" y="51"/>
                  </a:cubicBezTo>
                  <a:cubicBezTo>
                    <a:pt x="33" y="50"/>
                    <a:pt x="47" y="34"/>
                    <a:pt x="60" y="25"/>
                  </a:cubicBezTo>
                  <a:cubicBezTo>
                    <a:pt x="73" y="16"/>
                    <a:pt x="88" y="7"/>
                    <a:pt x="104" y="4"/>
                  </a:cubicBezTo>
                  <a:cubicBezTo>
                    <a:pt x="132" y="0"/>
                    <a:pt x="157" y="10"/>
                    <a:pt x="177" y="29"/>
                  </a:cubicBezTo>
                  <a:cubicBezTo>
                    <a:pt x="203" y="53"/>
                    <a:pt x="220" y="82"/>
                    <a:pt x="236" y="114"/>
                  </a:cubicBezTo>
                  <a:cubicBezTo>
                    <a:pt x="252" y="144"/>
                    <a:pt x="273" y="187"/>
                    <a:pt x="310" y="196"/>
                  </a:cubicBezTo>
                  <a:cubicBezTo>
                    <a:pt x="342" y="205"/>
                    <a:pt x="370" y="186"/>
                    <a:pt x="397" y="172"/>
                  </a:cubicBezTo>
                  <a:cubicBezTo>
                    <a:pt x="412" y="164"/>
                    <a:pt x="435" y="153"/>
                    <a:pt x="452" y="164"/>
                  </a:cubicBezTo>
                  <a:cubicBezTo>
                    <a:pt x="483" y="187"/>
                    <a:pt x="453" y="207"/>
                    <a:pt x="424" y="220"/>
                  </a:cubicBezTo>
                  <a:cubicBezTo>
                    <a:pt x="449" y="218"/>
                    <a:pt x="476" y="222"/>
                    <a:pt x="469" y="250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"/>
            <p:cNvSpPr/>
            <p:nvPr/>
          </p:nvSpPr>
          <p:spPr bwMode="auto">
            <a:xfrm>
              <a:off x="10780713" y="828675"/>
              <a:ext cx="477838" cy="409575"/>
            </a:xfrm>
            <a:custGeom>
              <a:avLst/>
              <a:gdLst>
                <a:gd name="T0" fmla="*/ 122 w 183"/>
                <a:gd name="T1" fmla="*/ 154 h 157"/>
                <a:gd name="T2" fmla="*/ 128 w 183"/>
                <a:gd name="T3" fmla="*/ 137 h 157"/>
                <a:gd name="T4" fmla="*/ 112 w 183"/>
                <a:gd name="T5" fmla="*/ 120 h 157"/>
                <a:gd name="T6" fmla="*/ 119 w 183"/>
                <a:gd name="T7" fmla="*/ 115 h 157"/>
                <a:gd name="T8" fmla="*/ 135 w 183"/>
                <a:gd name="T9" fmla="*/ 130 h 157"/>
                <a:gd name="T10" fmla="*/ 161 w 183"/>
                <a:gd name="T11" fmla="*/ 133 h 157"/>
                <a:gd name="T12" fmla="*/ 158 w 183"/>
                <a:gd name="T13" fmla="*/ 112 h 157"/>
                <a:gd name="T14" fmla="*/ 145 w 183"/>
                <a:gd name="T15" fmla="*/ 103 h 157"/>
                <a:gd name="T16" fmla="*/ 150 w 183"/>
                <a:gd name="T17" fmla="*/ 95 h 157"/>
                <a:gd name="T18" fmla="*/ 161 w 183"/>
                <a:gd name="T19" fmla="*/ 102 h 157"/>
                <a:gd name="T20" fmla="*/ 183 w 183"/>
                <a:gd name="T21" fmla="*/ 103 h 157"/>
                <a:gd name="T22" fmla="*/ 177 w 183"/>
                <a:gd name="T23" fmla="*/ 90 h 157"/>
                <a:gd name="T24" fmla="*/ 146 w 183"/>
                <a:gd name="T25" fmla="*/ 60 h 157"/>
                <a:gd name="T26" fmla="*/ 58 w 183"/>
                <a:gd name="T27" fmla="*/ 7 h 157"/>
                <a:gd name="T28" fmla="*/ 19 w 183"/>
                <a:gd name="T29" fmla="*/ 9 h 157"/>
                <a:gd name="T30" fmla="*/ 5 w 183"/>
                <a:gd name="T31" fmla="*/ 57 h 157"/>
                <a:gd name="T32" fmla="*/ 24 w 183"/>
                <a:gd name="T33" fmla="*/ 103 h 157"/>
                <a:gd name="T34" fmla="*/ 56 w 183"/>
                <a:gd name="T35" fmla="*/ 136 h 157"/>
                <a:gd name="T36" fmla="*/ 88 w 183"/>
                <a:gd name="T37" fmla="*/ 152 h 157"/>
                <a:gd name="T38" fmla="*/ 122 w 183"/>
                <a:gd name="T39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157">
                  <a:moveTo>
                    <a:pt x="122" y="154"/>
                  </a:moveTo>
                  <a:cubicBezTo>
                    <a:pt x="134" y="151"/>
                    <a:pt x="133" y="144"/>
                    <a:pt x="128" y="137"/>
                  </a:cubicBezTo>
                  <a:cubicBezTo>
                    <a:pt x="122" y="132"/>
                    <a:pt x="116" y="126"/>
                    <a:pt x="112" y="120"/>
                  </a:cubicBezTo>
                  <a:cubicBezTo>
                    <a:pt x="109" y="116"/>
                    <a:pt x="115" y="111"/>
                    <a:pt x="119" y="115"/>
                  </a:cubicBezTo>
                  <a:cubicBezTo>
                    <a:pt x="124" y="119"/>
                    <a:pt x="130" y="124"/>
                    <a:pt x="135" y="130"/>
                  </a:cubicBezTo>
                  <a:cubicBezTo>
                    <a:pt x="143" y="136"/>
                    <a:pt x="153" y="138"/>
                    <a:pt x="161" y="133"/>
                  </a:cubicBezTo>
                  <a:cubicBezTo>
                    <a:pt x="171" y="126"/>
                    <a:pt x="166" y="118"/>
                    <a:pt x="158" y="112"/>
                  </a:cubicBezTo>
                  <a:cubicBezTo>
                    <a:pt x="153" y="109"/>
                    <a:pt x="148" y="106"/>
                    <a:pt x="145" y="103"/>
                  </a:cubicBezTo>
                  <a:cubicBezTo>
                    <a:pt x="139" y="99"/>
                    <a:pt x="144" y="92"/>
                    <a:pt x="150" y="95"/>
                  </a:cubicBezTo>
                  <a:cubicBezTo>
                    <a:pt x="153" y="96"/>
                    <a:pt x="157" y="99"/>
                    <a:pt x="161" y="102"/>
                  </a:cubicBezTo>
                  <a:cubicBezTo>
                    <a:pt x="171" y="107"/>
                    <a:pt x="183" y="112"/>
                    <a:pt x="183" y="103"/>
                  </a:cubicBezTo>
                  <a:cubicBezTo>
                    <a:pt x="183" y="98"/>
                    <a:pt x="180" y="94"/>
                    <a:pt x="177" y="90"/>
                  </a:cubicBezTo>
                  <a:cubicBezTo>
                    <a:pt x="169" y="78"/>
                    <a:pt x="158" y="69"/>
                    <a:pt x="146" y="60"/>
                  </a:cubicBezTo>
                  <a:cubicBezTo>
                    <a:pt x="120" y="39"/>
                    <a:pt x="90" y="18"/>
                    <a:pt x="58" y="7"/>
                  </a:cubicBezTo>
                  <a:cubicBezTo>
                    <a:pt x="45" y="2"/>
                    <a:pt x="32" y="0"/>
                    <a:pt x="19" y="9"/>
                  </a:cubicBezTo>
                  <a:cubicBezTo>
                    <a:pt x="3" y="20"/>
                    <a:pt x="0" y="39"/>
                    <a:pt x="5" y="57"/>
                  </a:cubicBezTo>
                  <a:cubicBezTo>
                    <a:pt x="9" y="73"/>
                    <a:pt x="15" y="88"/>
                    <a:pt x="24" y="103"/>
                  </a:cubicBezTo>
                  <a:cubicBezTo>
                    <a:pt x="34" y="114"/>
                    <a:pt x="44" y="126"/>
                    <a:pt x="56" y="136"/>
                  </a:cubicBezTo>
                  <a:cubicBezTo>
                    <a:pt x="66" y="143"/>
                    <a:pt x="77" y="148"/>
                    <a:pt x="88" y="152"/>
                  </a:cubicBezTo>
                  <a:cubicBezTo>
                    <a:pt x="99" y="155"/>
                    <a:pt x="111" y="157"/>
                    <a:pt x="122" y="154"/>
                  </a:cubicBezTo>
                  <a:close/>
                </a:path>
              </a:pathLst>
            </a:custGeom>
            <a:solidFill>
              <a:srgbClr val="D1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10564813" y="485775"/>
              <a:ext cx="1131888" cy="885825"/>
            </a:xfrm>
            <a:custGeom>
              <a:avLst/>
              <a:gdLst>
                <a:gd name="T0" fmla="*/ 418 w 434"/>
                <a:gd name="T1" fmla="*/ 225 h 339"/>
                <a:gd name="T2" fmla="*/ 399 w 434"/>
                <a:gd name="T3" fmla="*/ 223 h 339"/>
                <a:gd name="T4" fmla="*/ 359 w 434"/>
                <a:gd name="T5" fmla="*/ 228 h 339"/>
                <a:gd name="T6" fmla="*/ 357 w 434"/>
                <a:gd name="T7" fmla="*/ 218 h 339"/>
                <a:gd name="T8" fmla="*/ 420 w 434"/>
                <a:gd name="T9" fmla="*/ 186 h 339"/>
                <a:gd name="T10" fmla="*/ 395 w 434"/>
                <a:gd name="T11" fmla="*/ 166 h 339"/>
                <a:gd name="T12" fmla="*/ 364 w 434"/>
                <a:gd name="T13" fmla="*/ 179 h 339"/>
                <a:gd name="T14" fmla="*/ 238 w 434"/>
                <a:gd name="T15" fmla="*/ 176 h 339"/>
                <a:gd name="T16" fmla="*/ 127 w 434"/>
                <a:gd name="T17" fmla="*/ 21 h 339"/>
                <a:gd name="T18" fmla="*/ 31 w 434"/>
                <a:gd name="T19" fmla="*/ 32 h 339"/>
                <a:gd name="T20" fmla="*/ 0 w 434"/>
                <a:gd name="T21" fmla="*/ 52 h 339"/>
                <a:gd name="T22" fmla="*/ 46 w 434"/>
                <a:gd name="T23" fmla="*/ 138 h 339"/>
                <a:gd name="T24" fmla="*/ 81 w 434"/>
                <a:gd name="T25" fmla="*/ 201 h 339"/>
                <a:gd name="T26" fmla="*/ 77 w 434"/>
                <a:gd name="T27" fmla="*/ 167 h 339"/>
                <a:gd name="T28" fmla="*/ 106 w 434"/>
                <a:gd name="T29" fmla="*/ 128 h 339"/>
                <a:gd name="T30" fmla="*/ 153 w 434"/>
                <a:gd name="T31" fmla="*/ 134 h 339"/>
                <a:gd name="T32" fmla="*/ 264 w 434"/>
                <a:gd name="T33" fmla="*/ 211 h 339"/>
                <a:gd name="T34" fmla="*/ 273 w 434"/>
                <a:gd name="T35" fmla="*/ 240 h 339"/>
                <a:gd name="T36" fmla="*/ 258 w 434"/>
                <a:gd name="T37" fmla="*/ 248 h 339"/>
                <a:gd name="T38" fmla="*/ 251 w 434"/>
                <a:gd name="T39" fmla="*/ 271 h 339"/>
                <a:gd name="T40" fmla="*/ 224 w 434"/>
                <a:gd name="T41" fmla="*/ 275 h 339"/>
                <a:gd name="T42" fmla="*/ 223 w 434"/>
                <a:gd name="T43" fmla="*/ 283 h 339"/>
                <a:gd name="T44" fmla="*/ 198 w 434"/>
                <a:gd name="T45" fmla="*/ 295 h 339"/>
                <a:gd name="T46" fmla="*/ 173 w 434"/>
                <a:gd name="T47" fmla="*/ 292 h 339"/>
                <a:gd name="T48" fmla="*/ 248 w 434"/>
                <a:gd name="T49" fmla="*/ 323 h 339"/>
                <a:gd name="T50" fmla="*/ 341 w 434"/>
                <a:gd name="T51" fmla="*/ 334 h 339"/>
                <a:gd name="T52" fmla="*/ 400 w 434"/>
                <a:gd name="T53" fmla="*/ 294 h 339"/>
                <a:gd name="T54" fmla="*/ 355 w 434"/>
                <a:gd name="T55" fmla="*/ 268 h 339"/>
                <a:gd name="T56" fmla="*/ 342 w 434"/>
                <a:gd name="T57" fmla="*/ 268 h 339"/>
                <a:gd name="T58" fmla="*/ 342 w 434"/>
                <a:gd name="T59" fmla="*/ 259 h 339"/>
                <a:gd name="T60" fmla="*/ 349 w 434"/>
                <a:gd name="T61" fmla="*/ 259 h 339"/>
                <a:gd name="T62" fmla="*/ 421 w 434"/>
                <a:gd name="T63" fmla="*/ 249 h 339"/>
                <a:gd name="T64" fmla="*/ 418 w 434"/>
                <a:gd name="T65" fmla="*/ 225 h 339"/>
                <a:gd name="T66" fmla="*/ 74 w 434"/>
                <a:gd name="T67" fmla="*/ 94 h 339"/>
                <a:gd name="T68" fmla="*/ 61 w 434"/>
                <a:gd name="T69" fmla="*/ 47 h 339"/>
                <a:gd name="T70" fmla="*/ 65 w 434"/>
                <a:gd name="T71" fmla="*/ 49 h 339"/>
                <a:gd name="T72" fmla="*/ 74 w 434"/>
                <a:gd name="T73" fmla="*/ 83 h 339"/>
                <a:gd name="T74" fmla="*/ 91 w 434"/>
                <a:gd name="T75" fmla="*/ 47 h 339"/>
                <a:gd name="T76" fmla="*/ 97 w 434"/>
                <a:gd name="T77" fmla="*/ 47 h 339"/>
                <a:gd name="T78" fmla="*/ 74 w 434"/>
                <a:gd name="T79" fmla="*/ 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4" h="339">
                  <a:moveTo>
                    <a:pt x="418" y="225"/>
                  </a:moveTo>
                  <a:cubicBezTo>
                    <a:pt x="412" y="223"/>
                    <a:pt x="405" y="222"/>
                    <a:pt x="399" y="223"/>
                  </a:cubicBezTo>
                  <a:cubicBezTo>
                    <a:pt x="385" y="224"/>
                    <a:pt x="372" y="226"/>
                    <a:pt x="359" y="228"/>
                  </a:cubicBezTo>
                  <a:cubicBezTo>
                    <a:pt x="354" y="228"/>
                    <a:pt x="352" y="220"/>
                    <a:pt x="357" y="218"/>
                  </a:cubicBezTo>
                  <a:cubicBezTo>
                    <a:pt x="377" y="210"/>
                    <a:pt x="405" y="203"/>
                    <a:pt x="420" y="186"/>
                  </a:cubicBezTo>
                  <a:cubicBezTo>
                    <a:pt x="434" y="171"/>
                    <a:pt x="407" y="163"/>
                    <a:pt x="395" y="166"/>
                  </a:cubicBezTo>
                  <a:cubicBezTo>
                    <a:pt x="384" y="169"/>
                    <a:pt x="374" y="174"/>
                    <a:pt x="364" y="179"/>
                  </a:cubicBezTo>
                  <a:cubicBezTo>
                    <a:pt x="320" y="203"/>
                    <a:pt x="277" y="217"/>
                    <a:pt x="238" y="176"/>
                  </a:cubicBezTo>
                  <a:cubicBezTo>
                    <a:pt x="194" y="130"/>
                    <a:pt x="183" y="57"/>
                    <a:pt x="127" y="21"/>
                  </a:cubicBezTo>
                  <a:cubicBezTo>
                    <a:pt x="94" y="0"/>
                    <a:pt x="61" y="9"/>
                    <a:pt x="31" y="32"/>
                  </a:cubicBezTo>
                  <a:cubicBezTo>
                    <a:pt x="21" y="39"/>
                    <a:pt x="11" y="48"/>
                    <a:pt x="0" y="52"/>
                  </a:cubicBezTo>
                  <a:cubicBezTo>
                    <a:pt x="26" y="70"/>
                    <a:pt x="34" y="110"/>
                    <a:pt x="46" y="138"/>
                  </a:cubicBezTo>
                  <a:cubicBezTo>
                    <a:pt x="55" y="160"/>
                    <a:pt x="67" y="181"/>
                    <a:pt x="81" y="201"/>
                  </a:cubicBezTo>
                  <a:cubicBezTo>
                    <a:pt x="78" y="189"/>
                    <a:pt x="76" y="178"/>
                    <a:pt x="77" y="167"/>
                  </a:cubicBezTo>
                  <a:cubicBezTo>
                    <a:pt x="79" y="150"/>
                    <a:pt x="88" y="135"/>
                    <a:pt x="106" y="128"/>
                  </a:cubicBezTo>
                  <a:cubicBezTo>
                    <a:pt x="122" y="122"/>
                    <a:pt x="137" y="127"/>
                    <a:pt x="153" y="134"/>
                  </a:cubicBezTo>
                  <a:cubicBezTo>
                    <a:pt x="192" y="150"/>
                    <a:pt x="237" y="178"/>
                    <a:pt x="264" y="211"/>
                  </a:cubicBezTo>
                  <a:cubicBezTo>
                    <a:pt x="269" y="218"/>
                    <a:pt x="279" y="231"/>
                    <a:pt x="273" y="240"/>
                  </a:cubicBezTo>
                  <a:cubicBezTo>
                    <a:pt x="269" y="247"/>
                    <a:pt x="264" y="249"/>
                    <a:pt x="258" y="248"/>
                  </a:cubicBezTo>
                  <a:cubicBezTo>
                    <a:pt x="262" y="256"/>
                    <a:pt x="261" y="264"/>
                    <a:pt x="251" y="271"/>
                  </a:cubicBezTo>
                  <a:cubicBezTo>
                    <a:pt x="242" y="277"/>
                    <a:pt x="233" y="277"/>
                    <a:pt x="224" y="275"/>
                  </a:cubicBezTo>
                  <a:cubicBezTo>
                    <a:pt x="224" y="277"/>
                    <a:pt x="224" y="280"/>
                    <a:pt x="223" y="283"/>
                  </a:cubicBezTo>
                  <a:cubicBezTo>
                    <a:pt x="219" y="292"/>
                    <a:pt x="207" y="295"/>
                    <a:pt x="198" y="295"/>
                  </a:cubicBezTo>
                  <a:cubicBezTo>
                    <a:pt x="190" y="295"/>
                    <a:pt x="182" y="294"/>
                    <a:pt x="173" y="292"/>
                  </a:cubicBezTo>
                  <a:cubicBezTo>
                    <a:pt x="197" y="306"/>
                    <a:pt x="221" y="316"/>
                    <a:pt x="248" y="323"/>
                  </a:cubicBezTo>
                  <a:cubicBezTo>
                    <a:pt x="276" y="330"/>
                    <a:pt x="312" y="339"/>
                    <a:pt x="341" y="334"/>
                  </a:cubicBezTo>
                  <a:cubicBezTo>
                    <a:pt x="356" y="331"/>
                    <a:pt x="409" y="318"/>
                    <a:pt x="400" y="294"/>
                  </a:cubicBezTo>
                  <a:cubicBezTo>
                    <a:pt x="394" y="278"/>
                    <a:pt x="373" y="270"/>
                    <a:pt x="355" y="268"/>
                  </a:cubicBezTo>
                  <a:cubicBezTo>
                    <a:pt x="350" y="268"/>
                    <a:pt x="346" y="268"/>
                    <a:pt x="342" y="268"/>
                  </a:cubicBezTo>
                  <a:cubicBezTo>
                    <a:pt x="336" y="268"/>
                    <a:pt x="336" y="259"/>
                    <a:pt x="342" y="259"/>
                  </a:cubicBezTo>
                  <a:cubicBezTo>
                    <a:pt x="344" y="258"/>
                    <a:pt x="347" y="258"/>
                    <a:pt x="349" y="259"/>
                  </a:cubicBezTo>
                  <a:cubicBezTo>
                    <a:pt x="372" y="259"/>
                    <a:pt x="401" y="261"/>
                    <a:pt x="421" y="249"/>
                  </a:cubicBezTo>
                  <a:cubicBezTo>
                    <a:pt x="431" y="243"/>
                    <a:pt x="432" y="228"/>
                    <a:pt x="418" y="225"/>
                  </a:cubicBezTo>
                  <a:close/>
                  <a:moveTo>
                    <a:pt x="74" y="94"/>
                  </a:moveTo>
                  <a:cubicBezTo>
                    <a:pt x="50" y="92"/>
                    <a:pt x="54" y="62"/>
                    <a:pt x="61" y="47"/>
                  </a:cubicBezTo>
                  <a:cubicBezTo>
                    <a:pt x="62" y="45"/>
                    <a:pt x="65" y="47"/>
                    <a:pt x="65" y="49"/>
                  </a:cubicBezTo>
                  <a:cubicBezTo>
                    <a:pt x="63" y="56"/>
                    <a:pt x="60" y="84"/>
                    <a:pt x="74" y="83"/>
                  </a:cubicBezTo>
                  <a:cubicBezTo>
                    <a:pt x="89" y="82"/>
                    <a:pt x="87" y="57"/>
                    <a:pt x="91" y="47"/>
                  </a:cubicBezTo>
                  <a:cubicBezTo>
                    <a:pt x="92" y="45"/>
                    <a:pt x="95" y="44"/>
                    <a:pt x="97" y="47"/>
                  </a:cubicBezTo>
                  <a:cubicBezTo>
                    <a:pt x="105" y="62"/>
                    <a:pt x="95" y="96"/>
                    <a:pt x="74" y="94"/>
                  </a:cubicBezTo>
                  <a:close/>
                </a:path>
              </a:pathLst>
            </a:custGeom>
            <a:solidFill>
              <a:srgbClr val="B89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10483851" y="469900"/>
              <a:ext cx="1260475" cy="1066800"/>
            </a:xfrm>
            <a:custGeom>
              <a:avLst/>
              <a:gdLst>
                <a:gd name="T0" fmla="*/ 452 w 483"/>
                <a:gd name="T1" fmla="*/ 164 h 408"/>
                <a:gd name="T2" fmla="*/ 310 w 483"/>
                <a:gd name="T3" fmla="*/ 196 h 408"/>
                <a:gd name="T4" fmla="*/ 177 w 483"/>
                <a:gd name="T5" fmla="*/ 29 h 408"/>
                <a:gd name="T6" fmla="*/ 60 w 483"/>
                <a:gd name="T7" fmla="*/ 25 h 408"/>
                <a:gd name="T8" fmla="*/ 9 w 483"/>
                <a:gd name="T9" fmla="*/ 49 h 408"/>
                <a:gd name="T10" fmla="*/ 60 w 483"/>
                <a:gd name="T11" fmla="*/ 129 h 408"/>
                <a:gd name="T12" fmla="*/ 140 w 483"/>
                <a:gd name="T13" fmla="*/ 257 h 408"/>
                <a:gd name="T14" fmla="*/ 152 w 483"/>
                <a:gd name="T15" fmla="*/ 272 h 408"/>
                <a:gd name="T16" fmla="*/ 203 w 483"/>
                <a:gd name="T17" fmla="*/ 381 h 408"/>
                <a:gd name="T18" fmla="*/ 188 w 483"/>
                <a:gd name="T19" fmla="*/ 407 h 408"/>
                <a:gd name="T20" fmla="*/ 213 w 483"/>
                <a:gd name="T21" fmla="*/ 375 h 408"/>
                <a:gd name="T22" fmla="*/ 199 w 483"/>
                <a:gd name="T23" fmla="*/ 306 h 408"/>
                <a:gd name="T24" fmla="*/ 278 w 483"/>
                <a:gd name="T25" fmla="*/ 379 h 408"/>
                <a:gd name="T26" fmla="*/ 264 w 483"/>
                <a:gd name="T27" fmla="*/ 405 h 408"/>
                <a:gd name="T28" fmla="*/ 289 w 483"/>
                <a:gd name="T29" fmla="*/ 372 h 408"/>
                <a:gd name="T30" fmla="*/ 207 w 483"/>
                <a:gd name="T31" fmla="*/ 310 h 408"/>
                <a:gd name="T32" fmla="*/ 431 w 483"/>
                <a:gd name="T33" fmla="*/ 326 h 408"/>
                <a:gd name="T34" fmla="*/ 469 w 483"/>
                <a:gd name="T35" fmla="*/ 250 h 408"/>
                <a:gd name="T36" fmla="*/ 170 w 483"/>
                <a:gd name="T37" fmla="*/ 273 h 408"/>
                <a:gd name="T38" fmla="*/ 119 w 483"/>
                <a:gd name="T39" fmla="*/ 194 h 408"/>
                <a:gd name="T40" fmla="*/ 172 w 483"/>
                <a:gd name="T41" fmla="*/ 144 h 408"/>
                <a:gd name="T42" fmla="*/ 291 w 483"/>
                <a:gd name="T43" fmla="*/ 227 h 408"/>
                <a:gd name="T44" fmla="*/ 275 w 483"/>
                <a:gd name="T45" fmla="*/ 239 h 408"/>
                <a:gd name="T46" fmla="*/ 259 w 483"/>
                <a:gd name="T47" fmla="*/ 240 h 408"/>
                <a:gd name="T48" fmla="*/ 275 w 483"/>
                <a:gd name="T49" fmla="*/ 270 h 408"/>
                <a:gd name="T50" fmla="*/ 233 w 483"/>
                <a:gd name="T51" fmla="*/ 252 h 408"/>
                <a:gd name="T52" fmla="*/ 242 w 483"/>
                <a:gd name="T53" fmla="*/ 274 h 408"/>
                <a:gd name="T54" fmla="*/ 202 w 483"/>
                <a:gd name="T55" fmla="*/ 289 h 408"/>
                <a:gd name="T56" fmla="*/ 452 w 483"/>
                <a:gd name="T57" fmla="*/ 255 h 408"/>
                <a:gd name="T58" fmla="*/ 373 w 483"/>
                <a:gd name="T59" fmla="*/ 265 h 408"/>
                <a:gd name="T60" fmla="*/ 386 w 483"/>
                <a:gd name="T61" fmla="*/ 274 h 408"/>
                <a:gd name="T62" fmla="*/ 372 w 483"/>
                <a:gd name="T63" fmla="*/ 340 h 408"/>
                <a:gd name="T64" fmla="*/ 204 w 483"/>
                <a:gd name="T65" fmla="*/ 298 h 408"/>
                <a:gd name="T66" fmla="*/ 254 w 483"/>
                <a:gd name="T67" fmla="*/ 289 h 408"/>
                <a:gd name="T68" fmla="*/ 282 w 483"/>
                <a:gd name="T69" fmla="*/ 277 h 408"/>
                <a:gd name="T70" fmla="*/ 304 w 483"/>
                <a:gd name="T71" fmla="*/ 246 h 408"/>
                <a:gd name="T72" fmla="*/ 184 w 483"/>
                <a:gd name="T73" fmla="*/ 140 h 408"/>
                <a:gd name="T74" fmla="*/ 108 w 483"/>
                <a:gd name="T75" fmla="*/ 173 h 408"/>
                <a:gd name="T76" fmla="*/ 77 w 483"/>
                <a:gd name="T77" fmla="*/ 144 h 408"/>
                <a:gd name="T78" fmla="*/ 62 w 483"/>
                <a:gd name="T79" fmla="*/ 38 h 408"/>
                <a:gd name="T80" fmla="*/ 269 w 483"/>
                <a:gd name="T81" fmla="*/ 182 h 408"/>
                <a:gd name="T82" fmla="*/ 426 w 483"/>
                <a:gd name="T83" fmla="*/ 172 h 408"/>
                <a:gd name="T84" fmla="*/ 388 w 483"/>
                <a:gd name="T85" fmla="*/ 224 h 408"/>
                <a:gd name="T86" fmla="*/ 430 w 483"/>
                <a:gd name="T87" fmla="*/ 229 h 408"/>
                <a:gd name="T88" fmla="*/ 452 w 483"/>
                <a:gd name="T89" fmla="*/ 2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3" h="408">
                  <a:moveTo>
                    <a:pt x="424" y="220"/>
                  </a:moveTo>
                  <a:cubicBezTo>
                    <a:pt x="453" y="207"/>
                    <a:pt x="483" y="187"/>
                    <a:pt x="452" y="164"/>
                  </a:cubicBezTo>
                  <a:cubicBezTo>
                    <a:pt x="435" y="153"/>
                    <a:pt x="412" y="164"/>
                    <a:pt x="397" y="172"/>
                  </a:cubicBezTo>
                  <a:cubicBezTo>
                    <a:pt x="370" y="186"/>
                    <a:pt x="342" y="205"/>
                    <a:pt x="310" y="196"/>
                  </a:cubicBezTo>
                  <a:cubicBezTo>
                    <a:pt x="273" y="187"/>
                    <a:pt x="252" y="144"/>
                    <a:pt x="236" y="114"/>
                  </a:cubicBezTo>
                  <a:cubicBezTo>
                    <a:pt x="220" y="82"/>
                    <a:pt x="203" y="53"/>
                    <a:pt x="177" y="29"/>
                  </a:cubicBezTo>
                  <a:cubicBezTo>
                    <a:pt x="157" y="10"/>
                    <a:pt x="132" y="0"/>
                    <a:pt x="104" y="4"/>
                  </a:cubicBezTo>
                  <a:cubicBezTo>
                    <a:pt x="88" y="7"/>
                    <a:pt x="73" y="16"/>
                    <a:pt x="60" y="25"/>
                  </a:cubicBezTo>
                  <a:cubicBezTo>
                    <a:pt x="47" y="34"/>
                    <a:pt x="33" y="50"/>
                    <a:pt x="17" y="51"/>
                  </a:cubicBezTo>
                  <a:cubicBezTo>
                    <a:pt x="15" y="50"/>
                    <a:pt x="12" y="50"/>
                    <a:pt x="9" y="49"/>
                  </a:cubicBezTo>
                  <a:cubicBezTo>
                    <a:pt x="3" y="49"/>
                    <a:pt x="0" y="58"/>
                    <a:pt x="6" y="59"/>
                  </a:cubicBezTo>
                  <a:cubicBezTo>
                    <a:pt x="40" y="65"/>
                    <a:pt x="49" y="100"/>
                    <a:pt x="60" y="129"/>
                  </a:cubicBezTo>
                  <a:cubicBezTo>
                    <a:pt x="70" y="158"/>
                    <a:pt x="85" y="185"/>
                    <a:pt x="102" y="211"/>
                  </a:cubicBezTo>
                  <a:cubicBezTo>
                    <a:pt x="114" y="228"/>
                    <a:pt x="127" y="243"/>
                    <a:pt x="140" y="257"/>
                  </a:cubicBezTo>
                  <a:cubicBezTo>
                    <a:pt x="144" y="262"/>
                    <a:pt x="148" y="266"/>
                    <a:pt x="152" y="270"/>
                  </a:cubicBezTo>
                  <a:cubicBezTo>
                    <a:pt x="152" y="271"/>
                    <a:pt x="152" y="271"/>
                    <a:pt x="152" y="272"/>
                  </a:cubicBezTo>
                  <a:cubicBezTo>
                    <a:pt x="155" y="301"/>
                    <a:pt x="162" y="329"/>
                    <a:pt x="178" y="353"/>
                  </a:cubicBezTo>
                  <a:cubicBezTo>
                    <a:pt x="181" y="357"/>
                    <a:pt x="203" y="381"/>
                    <a:pt x="203" y="381"/>
                  </a:cubicBezTo>
                  <a:cubicBezTo>
                    <a:pt x="197" y="388"/>
                    <a:pt x="189" y="393"/>
                    <a:pt x="184" y="401"/>
                  </a:cubicBezTo>
                  <a:cubicBezTo>
                    <a:pt x="182" y="404"/>
                    <a:pt x="185" y="408"/>
                    <a:pt x="188" y="407"/>
                  </a:cubicBezTo>
                  <a:cubicBezTo>
                    <a:pt x="199" y="403"/>
                    <a:pt x="208" y="391"/>
                    <a:pt x="215" y="382"/>
                  </a:cubicBezTo>
                  <a:cubicBezTo>
                    <a:pt x="217" y="380"/>
                    <a:pt x="215" y="376"/>
                    <a:pt x="213" y="375"/>
                  </a:cubicBezTo>
                  <a:cubicBezTo>
                    <a:pt x="182" y="351"/>
                    <a:pt x="167" y="315"/>
                    <a:pt x="161" y="277"/>
                  </a:cubicBezTo>
                  <a:cubicBezTo>
                    <a:pt x="173" y="288"/>
                    <a:pt x="185" y="297"/>
                    <a:pt x="199" y="306"/>
                  </a:cubicBezTo>
                  <a:cubicBezTo>
                    <a:pt x="202" y="320"/>
                    <a:pt x="214" y="333"/>
                    <a:pt x="225" y="343"/>
                  </a:cubicBezTo>
                  <a:cubicBezTo>
                    <a:pt x="241" y="357"/>
                    <a:pt x="259" y="370"/>
                    <a:pt x="278" y="379"/>
                  </a:cubicBezTo>
                  <a:cubicBezTo>
                    <a:pt x="272" y="386"/>
                    <a:pt x="265" y="392"/>
                    <a:pt x="259" y="400"/>
                  </a:cubicBezTo>
                  <a:cubicBezTo>
                    <a:pt x="256" y="403"/>
                    <a:pt x="261" y="407"/>
                    <a:pt x="264" y="405"/>
                  </a:cubicBezTo>
                  <a:cubicBezTo>
                    <a:pt x="275" y="399"/>
                    <a:pt x="282" y="389"/>
                    <a:pt x="291" y="381"/>
                  </a:cubicBezTo>
                  <a:cubicBezTo>
                    <a:pt x="294" y="378"/>
                    <a:pt x="292" y="373"/>
                    <a:pt x="289" y="372"/>
                  </a:cubicBezTo>
                  <a:cubicBezTo>
                    <a:pt x="272" y="366"/>
                    <a:pt x="257" y="356"/>
                    <a:pt x="242" y="345"/>
                  </a:cubicBezTo>
                  <a:cubicBezTo>
                    <a:pt x="231" y="337"/>
                    <a:pt x="215" y="325"/>
                    <a:pt x="207" y="310"/>
                  </a:cubicBezTo>
                  <a:cubicBezTo>
                    <a:pt x="224" y="320"/>
                    <a:pt x="243" y="329"/>
                    <a:pt x="263" y="335"/>
                  </a:cubicBezTo>
                  <a:cubicBezTo>
                    <a:pt x="316" y="352"/>
                    <a:pt x="384" y="364"/>
                    <a:pt x="431" y="326"/>
                  </a:cubicBezTo>
                  <a:cubicBezTo>
                    <a:pt x="455" y="305"/>
                    <a:pt x="437" y="286"/>
                    <a:pt x="414" y="274"/>
                  </a:cubicBezTo>
                  <a:cubicBezTo>
                    <a:pt x="438" y="273"/>
                    <a:pt x="464" y="268"/>
                    <a:pt x="469" y="250"/>
                  </a:cubicBezTo>
                  <a:cubicBezTo>
                    <a:pt x="476" y="222"/>
                    <a:pt x="449" y="218"/>
                    <a:pt x="424" y="220"/>
                  </a:cubicBezTo>
                  <a:close/>
                  <a:moveTo>
                    <a:pt x="170" y="273"/>
                  </a:moveTo>
                  <a:cubicBezTo>
                    <a:pt x="158" y="263"/>
                    <a:pt x="148" y="251"/>
                    <a:pt x="138" y="240"/>
                  </a:cubicBezTo>
                  <a:cubicBezTo>
                    <a:pt x="129" y="225"/>
                    <a:pt x="123" y="210"/>
                    <a:pt x="119" y="194"/>
                  </a:cubicBezTo>
                  <a:cubicBezTo>
                    <a:pt x="114" y="176"/>
                    <a:pt x="117" y="157"/>
                    <a:pt x="133" y="146"/>
                  </a:cubicBezTo>
                  <a:cubicBezTo>
                    <a:pt x="146" y="137"/>
                    <a:pt x="159" y="139"/>
                    <a:pt x="172" y="144"/>
                  </a:cubicBezTo>
                  <a:cubicBezTo>
                    <a:pt x="204" y="155"/>
                    <a:pt x="234" y="176"/>
                    <a:pt x="260" y="197"/>
                  </a:cubicBezTo>
                  <a:cubicBezTo>
                    <a:pt x="272" y="206"/>
                    <a:pt x="283" y="215"/>
                    <a:pt x="291" y="227"/>
                  </a:cubicBezTo>
                  <a:cubicBezTo>
                    <a:pt x="294" y="231"/>
                    <a:pt x="297" y="235"/>
                    <a:pt x="297" y="240"/>
                  </a:cubicBezTo>
                  <a:cubicBezTo>
                    <a:pt x="297" y="249"/>
                    <a:pt x="285" y="244"/>
                    <a:pt x="275" y="239"/>
                  </a:cubicBezTo>
                  <a:cubicBezTo>
                    <a:pt x="271" y="236"/>
                    <a:pt x="267" y="233"/>
                    <a:pt x="264" y="232"/>
                  </a:cubicBezTo>
                  <a:cubicBezTo>
                    <a:pt x="258" y="229"/>
                    <a:pt x="253" y="236"/>
                    <a:pt x="259" y="240"/>
                  </a:cubicBezTo>
                  <a:cubicBezTo>
                    <a:pt x="262" y="243"/>
                    <a:pt x="267" y="246"/>
                    <a:pt x="272" y="249"/>
                  </a:cubicBezTo>
                  <a:cubicBezTo>
                    <a:pt x="280" y="255"/>
                    <a:pt x="285" y="263"/>
                    <a:pt x="275" y="270"/>
                  </a:cubicBezTo>
                  <a:cubicBezTo>
                    <a:pt x="267" y="275"/>
                    <a:pt x="257" y="273"/>
                    <a:pt x="249" y="267"/>
                  </a:cubicBezTo>
                  <a:cubicBezTo>
                    <a:pt x="244" y="261"/>
                    <a:pt x="238" y="256"/>
                    <a:pt x="233" y="252"/>
                  </a:cubicBezTo>
                  <a:cubicBezTo>
                    <a:pt x="229" y="248"/>
                    <a:pt x="223" y="253"/>
                    <a:pt x="226" y="257"/>
                  </a:cubicBezTo>
                  <a:cubicBezTo>
                    <a:pt x="230" y="263"/>
                    <a:pt x="236" y="269"/>
                    <a:pt x="242" y="274"/>
                  </a:cubicBezTo>
                  <a:cubicBezTo>
                    <a:pt x="247" y="281"/>
                    <a:pt x="248" y="288"/>
                    <a:pt x="236" y="291"/>
                  </a:cubicBezTo>
                  <a:cubicBezTo>
                    <a:pt x="225" y="294"/>
                    <a:pt x="213" y="292"/>
                    <a:pt x="202" y="289"/>
                  </a:cubicBezTo>
                  <a:cubicBezTo>
                    <a:pt x="191" y="285"/>
                    <a:pt x="180" y="280"/>
                    <a:pt x="170" y="273"/>
                  </a:cubicBezTo>
                  <a:close/>
                  <a:moveTo>
                    <a:pt x="452" y="255"/>
                  </a:moveTo>
                  <a:cubicBezTo>
                    <a:pt x="432" y="267"/>
                    <a:pt x="403" y="265"/>
                    <a:pt x="380" y="265"/>
                  </a:cubicBezTo>
                  <a:cubicBezTo>
                    <a:pt x="378" y="264"/>
                    <a:pt x="375" y="264"/>
                    <a:pt x="373" y="265"/>
                  </a:cubicBezTo>
                  <a:cubicBezTo>
                    <a:pt x="367" y="265"/>
                    <a:pt x="367" y="274"/>
                    <a:pt x="373" y="274"/>
                  </a:cubicBezTo>
                  <a:cubicBezTo>
                    <a:pt x="377" y="274"/>
                    <a:pt x="381" y="274"/>
                    <a:pt x="386" y="274"/>
                  </a:cubicBezTo>
                  <a:cubicBezTo>
                    <a:pt x="404" y="276"/>
                    <a:pt x="425" y="284"/>
                    <a:pt x="431" y="300"/>
                  </a:cubicBezTo>
                  <a:cubicBezTo>
                    <a:pt x="440" y="324"/>
                    <a:pt x="387" y="337"/>
                    <a:pt x="372" y="340"/>
                  </a:cubicBezTo>
                  <a:cubicBezTo>
                    <a:pt x="343" y="345"/>
                    <a:pt x="307" y="336"/>
                    <a:pt x="279" y="329"/>
                  </a:cubicBezTo>
                  <a:cubicBezTo>
                    <a:pt x="252" y="322"/>
                    <a:pt x="228" y="312"/>
                    <a:pt x="204" y="298"/>
                  </a:cubicBezTo>
                  <a:cubicBezTo>
                    <a:pt x="213" y="300"/>
                    <a:pt x="221" y="301"/>
                    <a:pt x="229" y="301"/>
                  </a:cubicBezTo>
                  <a:cubicBezTo>
                    <a:pt x="238" y="301"/>
                    <a:pt x="250" y="298"/>
                    <a:pt x="254" y="289"/>
                  </a:cubicBezTo>
                  <a:cubicBezTo>
                    <a:pt x="255" y="286"/>
                    <a:pt x="255" y="283"/>
                    <a:pt x="255" y="281"/>
                  </a:cubicBezTo>
                  <a:cubicBezTo>
                    <a:pt x="264" y="283"/>
                    <a:pt x="273" y="283"/>
                    <a:pt x="282" y="277"/>
                  </a:cubicBezTo>
                  <a:cubicBezTo>
                    <a:pt x="292" y="270"/>
                    <a:pt x="293" y="262"/>
                    <a:pt x="289" y="254"/>
                  </a:cubicBezTo>
                  <a:cubicBezTo>
                    <a:pt x="295" y="255"/>
                    <a:pt x="300" y="253"/>
                    <a:pt x="304" y="246"/>
                  </a:cubicBezTo>
                  <a:cubicBezTo>
                    <a:pt x="310" y="237"/>
                    <a:pt x="300" y="224"/>
                    <a:pt x="295" y="217"/>
                  </a:cubicBezTo>
                  <a:cubicBezTo>
                    <a:pt x="268" y="184"/>
                    <a:pt x="223" y="156"/>
                    <a:pt x="184" y="140"/>
                  </a:cubicBezTo>
                  <a:cubicBezTo>
                    <a:pt x="168" y="133"/>
                    <a:pt x="153" y="128"/>
                    <a:pt x="137" y="134"/>
                  </a:cubicBezTo>
                  <a:cubicBezTo>
                    <a:pt x="119" y="141"/>
                    <a:pt x="110" y="156"/>
                    <a:pt x="108" y="173"/>
                  </a:cubicBezTo>
                  <a:cubicBezTo>
                    <a:pt x="107" y="184"/>
                    <a:pt x="109" y="195"/>
                    <a:pt x="112" y="207"/>
                  </a:cubicBezTo>
                  <a:cubicBezTo>
                    <a:pt x="98" y="187"/>
                    <a:pt x="86" y="166"/>
                    <a:pt x="77" y="144"/>
                  </a:cubicBezTo>
                  <a:cubicBezTo>
                    <a:pt x="65" y="116"/>
                    <a:pt x="57" y="76"/>
                    <a:pt x="31" y="58"/>
                  </a:cubicBezTo>
                  <a:cubicBezTo>
                    <a:pt x="42" y="54"/>
                    <a:pt x="52" y="45"/>
                    <a:pt x="62" y="38"/>
                  </a:cubicBezTo>
                  <a:cubicBezTo>
                    <a:pt x="92" y="15"/>
                    <a:pt x="125" y="6"/>
                    <a:pt x="158" y="27"/>
                  </a:cubicBezTo>
                  <a:cubicBezTo>
                    <a:pt x="214" y="63"/>
                    <a:pt x="225" y="136"/>
                    <a:pt x="269" y="182"/>
                  </a:cubicBezTo>
                  <a:cubicBezTo>
                    <a:pt x="308" y="223"/>
                    <a:pt x="351" y="209"/>
                    <a:pt x="395" y="185"/>
                  </a:cubicBezTo>
                  <a:cubicBezTo>
                    <a:pt x="405" y="180"/>
                    <a:pt x="415" y="175"/>
                    <a:pt x="426" y="172"/>
                  </a:cubicBezTo>
                  <a:cubicBezTo>
                    <a:pt x="438" y="169"/>
                    <a:pt x="465" y="177"/>
                    <a:pt x="451" y="192"/>
                  </a:cubicBezTo>
                  <a:cubicBezTo>
                    <a:pt x="436" y="209"/>
                    <a:pt x="408" y="216"/>
                    <a:pt x="388" y="224"/>
                  </a:cubicBezTo>
                  <a:cubicBezTo>
                    <a:pt x="383" y="226"/>
                    <a:pt x="385" y="234"/>
                    <a:pt x="390" y="234"/>
                  </a:cubicBezTo>
                  <a:cubicBezTo>
                    <a:pt x="403" y="232"/>
                    <a:pt x="416" y="230"/>
                    <a:pt x="430" y="229"/>
                  </a:cubicBezTo>
                  <a:cubicBezTo>
                    <a:pt x="436" y="228"/>
                    <a:pt x="443" y="229"/>
                    <a:pt x="449" y="231"/>
                  </a:cubicBezTo>
                  <a:cubicBezTo>
                    <a:pt x="463" y="234"/>
                    <a:pt x="462" y="249"/>
                    <a:pt x="452" y="255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10694988" y="600075"/>
              <a:ext cx="142875" cy="136525"/>
            </a:xfrm>
            <a:custGeom>
              <a:avLst/>
              <a:gdLst>
                <a:gd name="T0" fmla="*/ 41 w 55"/>
                <a:gd name="T1" fmla="*/ 3 h 52"/>
                <a:gd name="T2" fmla="*/ 24 w 55"/>
                <a:gd name="T3" fmla="*/ 39 h 52"/>
                <a:gd name="T4" fmla="*/ 15 w 55"/>
                <a:gd name="T5" fmla="*/ 5 h 52"/>
                <a:gd name="T6" fmla="*/ 11 w 55"/>
                <a:gd name="T7" fmla="*/ 3 h 52"/>
                <a:gd name="T8" fmla="*/ 24 w 55"/>
                <a:gd name="T9" fmla="*/ 50 h 52"/>
                <a:gd name="T10" fmla="*/ 47 w 55"/>
                <a:gd name="T11" fmla="*/ 3 h 52"/>
                <a:gd name="T12" fmla="*/ 41 w 55"/>
                <a:gd name="T13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2">
                  <a:moveTo>
                    <a:pt x="41" y="3"/>
                  </a:moveTo>
                  <a:cubicBezTo>
                    <a:pt x="37" y="13"/>
                    <a:pt x="39" y="38"/>
                    <a:pt x="24" y="39"/>
                  </a:cubicBezTo>
                  <a:cubicBezTo>
                    <a:pt x="10" y="40"/>
                    <a:pt x="13" y="12"/>
                    <a:pt x="15" y="5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4" y="18"/>
                    <a:pt x="0" y="48"/>
                    <a:pt x="24" y="50"/>
                  </a:cubicBezTo>
                  <a:cubicBezTo>
                    <a:pt x="45" y="52"/>
                    <a:pt x="55" y="18"/>
                    <a:pt x="47" y="3"/>
                  </a:cubicBezTo>
                  <a:cubicBezTo>
                    <a:pt x="45" y="0"/>
                    <a:pt x="42" y="1"/>
                    <a:pt x="41" y="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2144713" y="-7938"/>
            <a:ext cx="1746250" cy="1395413"/>
            <a:chOff x="2144713" y="-7938"/>
            <a:chExt cx="1746250" cy="1395413"/>
          </a:xfrm>
        </p:grpSpPr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2144713" y="-7938"/>
              <a:ext cx="1746250" cy="1395413"/>
            </a:xfrm>
            <a:custGeom>
              <a:avLst/>
              <a:gdLst>
                <a:gd name="T0" fmla="*/ 666 w 669"/>
                <a:gd name="T1" fmla="*/ 95 h 534"/>
                <a:gd name="T2" fmla="*/ 657 w 669"/>
                <a:gd name="T3" fmla="*/ 73 h 534"/>
                <a:gd name="T4" fmla="*/ 653 w 669"/>
                <a:gd name="T5" fmla="*/ 69 h 534"/>
                <a:gd name="T6" fmla="*/ 582 w 669"/>
                <a:gd name="T7" fmla="*/ 111 h 534"/>
                <a:gd name="T8" fmla="*/ 542 w 669"/>
                <a:gd name="T9" fmla="*/ 164 h 534"/>
                <a:gd name="T10" fmla="*/ 379 w 669"/>
                <a:gd name="T11" fmla="*/ 60 h 534"/>
                <a:gd name="T12" fmla="*/ 376 w 669"/>
                <a:gd name="T13" fmla="*/ 61 h 534"/>
                <a:gd name="T14" fmla="*/ 292 w 669"/>
                <a:gd name="T15" fmla="*/ 41 h 534"/>
                <a:gd name="T16" fmla="*/ 266 w 669"/>
                <a:gd name="T17" fmla="*/ 2 h 534"/>
                <a:gd name="T18" fmla="*/ 252 w 669"/>
                <a:gd name="T19" fmla="*/ 52 h 534"/>
                <a:gd name="T20" fmla="*/ 192 w 669"/>
                <a:gd name="T21" fmla="*/ 133 h 534"/>
                <a:gd name="T22" fmla="*/ 193 w 669"/>
                <a:gd name="T23" fmla="*/ 135 h 534"/>
                <a:gd name="T24" fmla="*/ 161 w 669"/>
                <a:gd name="T25" fmla="*/ 179 h 534"/>
                <a:gd name="T26" fmla="*/ 155 w 669"/>
                <a:gd name="T27" fmla="*/ 195 h 534"/>
                <a:gd name="T28" fmla="*/ 154 w 669"/>
                <a:gd name="T29" fmla="*/ 195 h 534"/>
                <a:gd name="T30" fmla="*/ 143 w 669"/>
                <a:gd name="T31" fmla="*/ 248 h 534"/>
                <a:gd name="T32" fmla="*/ 13 w 669"/>
                <a:gd name="T33" fmla="*/ 257 h 534"/>
                <a:gd name="T34" fmla="*/ 27 w 669"/>
                <a:gd name="T35" fmla="*/ 342 h 534"/>
                <a:gd name="T36" fmla="*/ 59 w 669"/>
                <a:gd name="T37" fmla="*/ 370 h 534"/>
                <a:gd name="T38" fmla="*/ 123 w 669"/>
                <a:gd name="T39" fmla="*/ 406 h 534"/>
                <a:gd name="T40" fmla="*/ 130 w 669"/>
                <a:gd name="T41" fmla="*/ 444 h 534"/>
                <a:gd name="T42" fmla="*/ 158 w 669"/>
                <a:gd name="T43" fmla="*/ 447 h 534"/>
                <a:gd name="T44" fmla="*/ 182 w 669"/>
                <a:gd name="T45" fmla="*/ 384 h 534"/>
                <a:gd name="T46" fmla="*/ 281 w 669"/>
                <a:gd name="T47" fmla="*/ 466 h 534"/>
                <a:gd name="T48" fmla="*/ 318 w 669"/>
                <a:gd name="T49" fmla="*/ 477 h 534"/>
                <a:gd name="T50" fmla="*/ 306 w 669"/>
                <a:gd name="T51" fmla="*/ 511 h 534"/>
                <a:gd name="T52" fmla="*/ 309 w 669"/>
                <a:gd name="T53" fmla="*/ 517 h 534"/>
                <a:gd name="T54" fmla="*/ 575 w 669"/>
                <a:gd name="T55" fmla="*/ 410 h 534"/>
                <a:gd name="T56" fmla="*/ 574 w 669"/>
                <a:gd name="T57" fmla="*/ 405 h 534"/>
                <a:gd name="T58" fmla="*/ 539 w 669"/>
                <a:gd name="T59" fmla="*/ 385 h 534"/>
                <a:gd name="T60" fmla="*/ 570 w 669"/>
                <a:gd name="T61" fmla="*/ 286 h 534"/>
                <a:gd name="T62" fmla="*/ 628 w 669"/>
                <a:gd name="T63" fmla="*/ 219 h 534"/>
                <a:gd name="T64" fmla="*/ 666 w 669"/>
                <a:gd name="T65" fmla="*/ 101 h 534"/>
                <a:gd name="T66" fmla="*/ 666 w 669"/>
                <a:gd name="T67" fmla="*/ 95 h 534"/>
                <a:gd name="T68" fmla="*/ 50 w 669"/>
                <a:gd name="T69" fmla="*/ 279 h 534"/>
                <a:gd name="T70" fmla="*/ 93 w 669"/>
                <a:gd name="T71" fmla="*/ 259 h 534"/>
                <a:gd name="T72" fmla="*/ 144 w 669"/>
                <a:gd name="T73" fmla="*/ 296 h 534"/>
                <a:gd name="T74" fmla="*/ 145 w 669"/>
                <a:gd name="T75" fmla="*/ 297 h 534"/>
                <a:gd name="T76" fmla="*/ 158 w 669"/>
                <a:gd name="T77" fmla="*/ 340 h 534"/>
                <a:gd name="T78" fmla="*/ 50 w 669"/>
                <a:gd name="T79" fmla="*/ 27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9" h="534">
                  <a:moveTo>
                    <a:pt x="666" y="95"/>
                  </a:moveTo>
                  <a:cubicBezTo>
                    <a:pt x="649" y="90"/>
                    <a:pt x="651" y="87"/>
                    <a:pt x="657" y="73"/>
                  </a:cubicBezTo>
                  <a:cubicBezTo>
                    <a:pt x="658" y="70"/>
                    <a:pt x="655" y="68"/>
                    <a:pt x="653" y="69"/>
                  </a:cubicBezTo>
                  <a:cubicBezTo>
                    <a:pt x="626" y="73"/>
                    <a:pt x="601" y="93"/>
                    <a:pt x="582" y="111"/>
                  </a:cubicBezTo>
                  <a:cubicBezTo>
                    <a:pt x="567" y="124"/>
                    <a:pt x="549" y="143"/>
                    <a:pt x="542" y="164"/>
                  </a:cubicBezTo>
                  <a:cubicBezTo>
                    <a:pt x="510" y="104"/>
                    <a:pt x="452" y="60"/>
                    <a:pt x="379" y="60"/>
                  </a:cubicBezTo>
                  <a:cubicBezTo>
                    <a:pt x="378" y="60"/>
                    <a:pt x="377" y="61"/>
                    <a:pt x="376" y="61"/>
                  </a:cubicBezTo>
                  <a:cubicBezTo>
                    <a:pt x="352" y="41"/>
                    <a:pt x="322" y="36"/>
                    <a:pt x="292" y="41"/>
                  </a:cubicBezTo>
                  <a:cubicBezTo>
                    <a:pt x="300" y="21"/>
                    <a:pt x="293" y="0"/>
                    <a:pt x="266" y="2"/>
                  </a:cubicBezTo>
                  <a:cubicBezTo>
                    <a:pt x="235" y="5"/>
                    <a:pt x="239" y="33"/>
                    <a:pt x="252" y="52"/>
                  </a:cubicBezTo>
                  <a:cubicBezTo>
                    <a:pt x="217" y="63"/>
                    <a:pt x="194" y="98"/>
                    <a:pt x="192" y="133"/>
                  </a:cubicBezTo>
                  <a:cubicBezTo>
                    <a:pt x="192" y="134"/>
                    <a:pt x="192" y="134"/>
                    <a:pt x="193" y="135"/>
                  </a:cubicBezTo>
                  <a:cubicBezTo>
                    <a:pt x="178" y="145"/>
                    <a:pt x="168" y="163"/>
                    <a:pt x="161" y="179"/>
                  </a:cubicBezTo>
                  <a:cubicBezTo>
                    <a:pt x="159" y="184"/>
                    <a:pt x="156" y="189"/>
                    <a:pt x="155" y="195"/>
                  </a:cubicBezTo>
                  <a:cubicBezTo>
                    <a:pt x="155" y="195"/>
                    <a:pt x="155" y="195"/>
                    <a:pt x="154" y="195"/>
                  </a:cubicBezTo>
                  <a:cubicBezTo>
                    <a:pt x="148" y="212"/>
                    <a:pt x="144" y="230"/>
                    <a:pt x="143" y="248"/>
                  </a:cubicBezTo>
                  <a:cubicBezTo>
                    <a:pt x="119" y="202"/>
                    <a:pt x="34" y="210"/>
                    <a:pt x="13" y="257"/>
                  </a:cubicBezTo>
                  <a:cubicBezTo>
                    <a:pt x="0" y="285"/>
                    <a:pt x="11" y="318"/>
                    <a:pt x="27" y="342"/>
                  </a:cubicBezTo>
                  <a:cubicBezTo>
                    <a:pt x="35" y="354"/>
                    <a:pt x="47" y="363"/>
                    <a:pt x="59" y="370"/>
                  </a:cubicBezTo>
                  <a:cubicBezTo>
                    <a:pt x="78" y="380"/>
                    <a:pt x="122" y="378"/>
                    <a:pt x="123" y="406"/>
                  </a:cubicBezTo>
                  <a:cubicBezTo>
                    <a:pt x="123" y="420"/>
                    <a:pt x="118" y="433"/>
                    <a:pt x="130" y="444"/>
                  </a:cubicBezTo>
                  <a:cubicBezTo>
                    <a:pt x="138" y="451"/>
                    <a:pt x="149" y="451"/>
                    <a:pt x="158" y="447"/>
                  </a:cubicBezTo>
                  <a:cubicBezTo>
                    <a:pt x="179" y="438"/>
                    <a:pt x="183" y="405"/>
                    <a:pt x="182" y="384"/>
                  </a:cubicBezTo>
                  <a:cubicBezTo>
                    <a:pt x="207" y="420"/>
                    <a:pt x="243" y="451"/>
                    <a:pt x="281" y="466"/>
                  </a:cubicBezTo>
                  <a:cubicBezTo>
                    <a:pt x="293" y="471"/>
                    <a:pt x="306" y="474"/>
                    <a:pt x="318" y="477"/>
                  </a:cubicBezTo>
                  <a:cubicBezTo>
                    <a:pt x="314" y="488"/>
                    <a:pt x="310" y="500"/>
                    <a:pt x="306" y="511"/>
                  </a:cubicBezTo>
                  <a:cubicBezTo>
                    <a:pt x="305" y="514"/>
                    <a:pt x="307" y="517"/>
                    <a:pt x="309" y="517"/>
                  </a:cubicBezTo>
                  <a:cubicBezTo>
                    <a:pt x="404" y="534"/>
                    <a:pt x="533" y="507"/>
                    <a:pt x="575" y="410"/>
                  </a:cubicBezTo>
                  <a:cubicBezTo>
                    <a:pt x="576" y="408"/>
                    <a:pt x="576" y="406"/>
                    <a:pt x="574" y="405"/>
                  </a:cubicBezTo>
                  <a:cubicBezTo>
                    <a:pt x="562" y="399"/>
                    <a:pt x="550" y="392"/>
                    <a:pt x="539" y="385"/>
                  </a:cubicBezTo>
                  <a:cubicBezTo>
                    <a:pt x="558" y="356"/>
                    <a:pt x="568" y="322"/>
                    <a:pt x="570" y="286"/>
                  </a:cubicBezTo>
                  <a:cubicBezTo>
                    <a:pt x="601" y="276"/>
                    <a:pt x="625" y="252"/>
                    <a:pt x="628" y="219"/>
                  </a:cubicBezTo>
                  <a:cubicBezTo>
                    <a:pt x="632" y="174"/>
                    <a:pt x="612" y="121"/>
                    <a:pt x="666" y="101"/>
                  </a:cubicBezTo>
                  <a:cubicBezTo>
                    <a:pt x="669" y="100"/>
                    <a:pt x="669" y="96"/>
                    <a:pt x="666" y="95"/>
                  </a:cubicBezTo>
                  <a:close/>
                  <a:moveTo>
                    <a:pt x="50" y="279"/>
                  </a:moveTo>
                  <a:cubicBezTo>
                    <a:pt x="48" y="253"/>
                    <a:pt x="75" y="254"/>
                    <a:pt x="93" y="259"/>
                  </a:cubicBezTo>
                  <a:cubicBezTo>
                    <a:pt x="115" y="264"/>
                    <a:pt x="130" y="280"/>
                    <a:pt x="144" y="296"/>
                  </a:cubicBezTo>
                  <a:cubicBezTo>
                    <a:pt x="144" y="297"/>
                    <a:pt x="145" y="297"/>
                    <a:pt x="145" y="297"/>
                  </a:cubicBezTo>
                  <a:cubicBezTo>
                    <a:pt x="148" y="312"/>
                    <a:pt x="152" y="326"/>
                    <a:pt x="158" y="340"/>
                  </a:cubicBezTo>
                  <a:cubicBezTo>
                    <a:pt x="121" y="321"/>
                    <a:pt x="53" y="338"/>
                    <a:pt x="50" y="279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2574926" y="180975"/>
              <a:ext cx="701675" cy="323850"/>
            </a:xfrm>
            <a:custGeom>
              <a:avLst/>
              <a:gdLst>
                <a:gd name="T0" fmla="*/ 166 w 269"/>
                <a:gd name="T1" fmla="*/ 91 h 124"/>
                <a:gd name="T2" fmla="*/ 269 w 269"/>
                <a:gd name="T3" fmla="*/ 13 h 124"/>
                <a:gd name="T4" fmla="*/ 218 w 269"/>
                <a:gd name="T5" fmla="*/ 0 h 124"/>
                <a:gd name="T6" fmla="*/ 214 w 269"/>
                <a:gd name="T7" fmla="*/ 1 h 124"/>
                <a:gd name="T8" fmla="*/ 213 w 269"/>
                <a:gd name="T9" fmla="*/ 0 h 124"/>
                <a:gd name="T10" fmla="*/ 36 w 269"/>
                <a:gd name="T11" fmla="*/ 64 h 124"/>
                <a:gd name="T12" fmla="*/ 34 w 269"/>
                <a:gd name="T13" fmla="*/ 64 h 124"/>
                <a:gd name="T14" fmla="*/ 34 w 269"/>
                <a:gd name="T15" fmla="*/ 64 h 124"/>
                <a:gd name="T16" fmla="*/ 34 w 269"/>
                <a:gd name="T17" fmla="*/ 64 h 124"/>
                <a:gd name="T18" fmla="*/ 12 w 269"/>
                <a:gd name="T19" fmla="*/ 94 h 124"/>
                <a:gd name="T20" fmla="*/ 0 w 269"/>
                <a:gd name="T21" fmla="*/ 121 h 124"/>
                <a:gd name="T22" fmla="*/ 166 w 269"/>
                <a:gd name="T23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124">
                  <a:moveTo>
                    <a:pt x="166" y="91"/>
                  </a:moveTo>
                  <a:cubicBezTo>
                    <a:pt x="205" y="72"/>
                    <a:pt x="245" y="50"/>
                    <a:pt x="269" y="13"/>
                  </a:cubicBezTo>
                  <a:cubicBezTo>
                    <a:pt x="253" y="6"/>
                    <a:pt x="236" y="2"/>
                    <a:pt x="218" y="0"/>
                  </a:cubicBezTo>
                  <a:cubicBezTo>
                    <a:pt x="217" y="1"/>
                    <a:pt x="215" y="2"/>
                    <a:pt x="214" y="1"/>
                  </a:cubicBezTo>
                  <a:cubicBezTo>
                    <a:pt x="214" y="1"/>
                    <a:pt x="213" y="0"/>
                    <a:pt x="213" y="0"/>
                  </a:cubicBezTo>
                  <a:cubicBezTo>
                    <a:pt x="171" y="49"/>
                    <a:pt x="97" y="60"/>
                    <a:pt x="36" y="64"/>
                  </a:cubicBezTo>
                  <a:cubicBezTo>
                    <a:pt x="35" y="64"/>
                    <a:pt x="35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25" y="73"/>
                    <a:pt x="18" y="84"/>
                    <a:pt x="12" y="94"/>
                  </a:cubicBezTo>
                  <a:cubicBezTo>
                    <a:pt x="7" y="103"/>
                    <a:pt x="3" y="112"/>
                    <a:pt x="0" y="121"/>
                  </a:cubicBezTo>
                  <a:cubicBezTo>
                    <a:pt x="56" y="124"/>
                    <a:pt x="114" y="115"/>
                    <a:pt x="166" y="91"/>
                  </a:cubicBezTo>
                  <a:close/>
                </a:path>
              </a:pathLst>
            </a:custGeom>
            <a:solidFill>
              <a:srgbClr val="D8C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2671763" y="0"/>
              <a:ext cx="438150" cy="315913"/>
            </a:xfrm>
            <a:custGeom>
              <a:avLst/>
              <a:gdLst>
                <a:gd name="T0" fmla="*/ 168 w 168"/>
                <a:gd name="T1" fmla="*/ 65 h 121"/>
                <a:gd name="T2" fmla="*/ 136 w 168"/>
                <a:gd name="T3" fmla="*/ 48 h 121"/>
                <a:gd name="T4" fmla="*/ 84 w 168"/>
                <a:gd name="T5" fmla="*/ 47 h 121"/>
                <a:gd name="T6" fmla="*/ 81 w 168"/>
                <a:gd name="T7" fmla="*/ 42 h 121"/>
                <a:gd name="T8" fmla="*/ 63 w 168"/>
                <a:gd name="T9" fmla="*/ 5 h 121"/>
                <a:gd name="T10" fmla="*/ 58 w 168"/>
                <a:gd name="T11" fmla="*/ 49 h 121"/>
                <a:gd name="T12" fmla="*/ 57 w 168"/>
                <a:gd name="T13" fmla="*/ 54 h 121"/>
                <a:gd name="T14" fmla="*/ 0 w 168"/>
                <a:gd name="T15" fmla="*/ 121 h 121"/>
                <a:gd name="T16" fmla="*/ 86 w 168"/>
                <a:gd name="T17" fmla="*/ 106 h 121"/>
                <a:gd name="T18" fmla="*/ 168 w 168"/>
                <a:gd name="T19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21">
                  <a:moveTo>
                    <a:pt x="168" y="65"/>
                  </a:moveTo>
                  <a:cubicBezTo>
                    <a:pt x="158" y="58"/>
                    <a:pt x="148" y="51"/>
                    <a:pt x="136" y="48"/>
                  </a:cubicBezTo>
                  <a:cubicBezTo>
                    <a:pt x="119" y="43"/>
                    <a:pt x="102" y="43"/>
                    <a:pt x="84" y="47"/>
                  </a:cubicBezTo>
                  <a:cubicBezTo>
                    <a:pt x="82" y="47"/>
                    <a:pt x="79" y="44"/>
                    <a:pt x="81" y="42"/>
                  </a:cubicBezTo>
                  <a:cubicBezTo>
                    <a:pt x="91" y="25"/>
                    <a:pt x="88" y="0"/>
                    <a:pt x="63" y="5"/>
                  </a:cubicBezTo>
                  <a:cubicBezTo>
                    <a:pt x="37" y="11"/>
                    <a:pt x="45" y="34"/>
                    <a:pt x="58" y="49"/>
                  </a:cubicBezTo>
                  <a:cubicBezTo>
                    <a:pt x="59" y="50"/>
                    <a:pt x="59" y="53"/>
                    <a:pt x="57" y="54"/>
                  </a:cubicBezTo>
                  <a:cubicBezTo>
                    <a:pt x="28" y="67"/>
                    <a:pt x="6" y="90"/>
                    <a:pt x="0" y="121"/>
                  </a:cubicBezTo>
                  <a:cubicBezTo>
                    <a:pt x="29" y="118"/>
                    <a:pt x="58" y="115"/>
                    <a:pt x="86" y="106"/>
                  </a:cubicBezTo>
                  <a:cubicBezTo>
                    <a:pt x="116" y="97"/>
                    <a:pt x="142" y="82"/>
                    <a:pt x="168" y="65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3571876" y="193675"/>
              <a:ext cx="282575" cy="517525"/>
            </a:xfrm>
            <a:custGeom>
              <a:avLst/>
              <a:gdLst>
                <a:gd name="T0" fmla="*/ 95 w 108"/>
                <a:gd name="T1" fmla="*/ 12 h 198"/>
                <a:gd name="T2" fmla="*/ 101 w 108"/>
                <a:gd name="T3" fmla="*/ 0 h 198"/>
                <a:gd name="T4" fmla="*/ 40 w 108"/>
                <a:gd name="T5" fmla="*/ 38 h 198"/>
                <a:gd name="T6" fmla="*/ 0 w 108"/>
                <a:gd name="T7" fmla="*/ 97 h 198"/>
                <a:gd name="T8" fmla="*/ 21 w 108"/>
                <a:gd name="T9" fmla="*/ 166 h 198"/>
                <a:gd name="T10" fmla="*/ 23 w 108"/>
                <a:gd name="T11" fmla="*/ 198 h 198"/>
                <a:gd name="T12" fmla="*/ 64 w 108"/>
                <a:gd name="T13" fmla="*/ 161 h 198"/>
                <a:gd name="T14" fmla="*/ 74 w 108"/>
                <a:gd name="T15" fmla="*/ 91 h 198"/>
                <a:gd name="T16" fmla="*/ 108 w 108"/>
                <a:gd name="T17" fmla="*/ 22 h 198"/>
                <a:gd name="T18" fmla="*/ 97 w 108"/>
                <a:gd name="T19" fmla="*/ 17 h 198"/>
                <a:gd name="T20" fmla="*/ 95 w 108"/>
                <a:gd name="T2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98">
                  <a:moveTo>
                    <a:pt x="95" y="12"/>
                  </a:moveTo>
                  <a:cubicBezTo>
                    <a:pt x="97" y="8"/>
                    <a:pt x="99" y="4"/>
                    <a:pt x="101" y="0"/>
                  </a:cubicBezTo>
                  <a:cubicBezTo>
                    <a:pt x="78" y="5"/>
                    <a:pt x="56" y="23"/>
                    <a:pt x="40" y="38"/>
                  </a:cubicBezTo>
                  <a:cubicBezTo>
                    <a:pt x="23" y="54"/>
                    <a:pt x="5" y="74"/>
                    <a:pt x="0" y="97"/>
                  </a:cubicBezTo>
                  <a:cubicBezTo>
                    <a:pt x="11" y="119"/>
                    <a:pt x="18" y="143"/>
                    <a:pt x="21" y="166"/>
                  </a:cubicBezTo>
                  <a:cubicBezTo>
                    <a:pt x="23" y="177"/>
                    <a:pt x="23" y="188"/>
                    <a:pt x="23" y="198"/>
                  </a:cubicBezTo>
                  <a:cubicBezTo>
                    <a:pt x="40" y="190"/>
                    <a:pt x="56" y="179"/>
                    <a:pt x="64" y="161"/>
                  </a:cubicBezTo>
                  <a:cubicBezTo>
                    <a:pt x="74" y="139"/>
                    <a:pt x="74" y="116"/>
                    <a:pt x="74" y="91"/>
                  </a:cubicBezTo>
                  <a:cubicBezTo>
                    <a:pt x="73" y="59"/>
                    <a:pt x="80" y="35"/>
                    <a:pt x="108" y="22"/>
                  </a:cubicBezTo>
                  <a:cubicBezTo>
                    <a:pt x="104" y="20"/>
                    <a:pt x="101" y="18"/>
                    <a:pt x="97" y="17"/>
                  </a:cubicBezTo>
                  <a:cubicBezTo>
                    <a:pt x="95" y="16"/>
                    <a:pt x="94" y="13"/>
                    <a:pt x="95" y="12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2509838" y="219075"/>
              <a:ext cx="1103313" cy="1003300"/>
            </a:xfrm>
            <a:custGeom>
              <a:avLst/>
              <a:gdLst>
                <a:gd name="T0" fmla="*/ 300 w 423"/>
                <a:gd name="T1" fmla="*/ 0 h 384"/>
                <a:gd name="T2" fmla="*/ 261 w 423"/>
                <a:gd name="T3" fmla="*/ 46 h 384"/>
                <a:gd name="T4" fmla="*/ 190 w 423"/>
                <a:gd name="T5" fmla="*/ 87 h 384"/>
                <a:gd name="T6" fmla="*/ 22 w 423"/>
                <a:gd name="T7" fmla="*/ 114 h 384"/>
                <a:gd name="T8" fmla="*/ 65 w 423"/>
                <a:gd name="T9" fmla="*/ 308 h 384"/>
                <a:gd name="T10" fmla="*/ 179 w 423"/>
                <a:gd name="T11" fmla="*/ 377 h 384"/>
                <a:gd name="T12" fmla="*/ 294 w 423"/>
                <a:gd name="T13" fmla="*/ 364 h 384"/>
                <a:gd name="T14" fmla="*/ 415 w 423"/>
                <a:gd name="T15" fmla="*/ 169 h 384"/>
                <a:gd name="T16" fmla="*/ 300 w 423"/>
                <a:gd name="T1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384">
                  <a:moveTo>
                    <a:pt x="300" y="0"/>
                  </a:moveTo>
                  <a:cubicBezTo>
                    <a:pt x="294" y="19"/>
                    <a:pt x="276" y="35"/>
                    <a:pt x="261" y="46"/>
                  </a:cubicBezTo>
                  <a:cubicBezTo>
                    <a:pt x="239" y="63"/>
                    <a:pt x="215" y="77"/>
                    <a:pt x="190" y="87"/>
                  </a:cubicBezTo>
                  <a:cubicBezTo>
                    <a:pt x="137" y="110"/>
                    <a:pt x="79" y="121"/>
                    <a:pt x="22" y="114"/>
                  </a:cubicBezTo>
                  <a:cubicBezTo>
                    <a:pt x="0" y="181"/>
                    <a:pt x="17" y="254"/>
                    <a:pt x="65" y="308"/>
                  </a:cubicBezTo>
                  <a:cubicBezTo>
                    <a:pt x="96" y="342"/>
                    <a:pt x="133" y="369"/>
                    <a:pt x="179" y="377"/>
                  </a:cubicBezTo>
                  <a:cubicBezTo>
                    <a:pt x="218" y="384"/>
                    <a:pt x="258" y="379"/>
                    <a:pt x="294" y="364"/>
                  </a:cubicBezTo>
                  <a:cubicBezTo>
                    <a:pt x="375" y="332"/>
                    <a:pt x="423" y="256"/>
                    <a:pt x="415" y="169"/>
                  </a:cubicBezTo>
                  <a:cubicBezTo>
                    <a:pt x="408" y="93"/>
                    <a:pt x="366" y="29"/>
                    <a:pt x="300" y="0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2170113" y="579438"/>
              <a:ext cx="433388" cy="582613"/>
            </a:xfrm>
            <a:custGeom>
              <a:avLst/>
              <a:gdLst>
                <a:gd name="T0" fmla="*/ 157 w 166"/>
                <a:gd name="T1" fmla="*/ 135 h 223"/>
                <a:gd name="T2" fmla="*/ 115 w 166"/>
                <a:gd name="T3" fmla="*/ 115 h 223"/>
                <a:gd name="T4" fmla="*/ 42 w 166"/>
                <a:gd name="T5" fmla="*/ 89 h 223"/>
                <a:gd name="T6" fmla="*/ 51 w 166"/>
                <a:gd name="T7" fmla="*/ 24 h 223"/>
                <a:gd name="T8" fmla="*/ 133 w 166"/>
                <a:gd name="T9" fmla="*/ 57 h 223"/>
                <a:gd name="T10" fmla="*/ 132 w 166"/>
                <a:gd name="T11" fmla="*/ 46 h 223"/>
                <a:gd name="T12" fmla="*/ 132 w 166"/>
                <a:gd name="T13" fmla="*/ 40 h 223"/>
                <a:gd name="T14" fmla="*/ 89 w 166"/>
                <a:gd name="T15" fmla="*/ 3 h 223"/>
                <a:gd name="T16" fmla="*/ 37 w 166"/>
                <a:gd name="T17" fmla="*/ 10 h 223"/>
                <a:gd name="T18" fmla="*/ 23 w 166"/>
                <a:gd name="T19" fmla="*/ 108 h 223"/>
                <a:gd name="T20" fmla="*/ 70 w 166"/>
                <a:gd name="T21" fmla="*/ 143 h 223"/>
                <a:gd name="T22" fmla="*/ 118 w 166"/>
                <a:gd name="T23" fmla="*/ 163 h 223"/>
                <a:gd name="T24" fmla="*/ 129 w 166"/>
                <a:gd name="T25" fmla="*/ 214 h 223"/>
                <a:gd name="T26" fmla="*/ 161 w 166"/>
                <a:gd name="T27" fmla="*/ 184 h 223"/>
                <a:gd name="T28" fmla="*/ 160 w 166"/>
                <a:gd name="T29" fmla="*/ 139 h 223"/>
                <a:gd name="T30" fmla="*/ 157 w 166"/>
                <a:gd name="T31" fmla="*/ 1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223">
                  <a:moveTo>
                    <a:pt x="157" y="135"/>
                  </a:moveTo>
                  <a:cubicBezTo>
                    <a:pt x="148" y="121"/>
                    <a:pt x="130" y="117"/>
                    <a:pt x="115" y="115"/>
                  </a:cubicBezTo>
                  <a:cubicBezTo>
                    <a:pt x="91" y="111"/>
                    <a:pt x="58" y="111"/>
                    <a:pt x="42" y="89"/>
                  </a:cubicBezTo>
                  <a:cubicBezTo>
                    <a:pt x="29" y="71"/>
                    <a:pt x="22" y="30"/>
                    <a:pt x="51" y="24"/>
                  </a:cubicBezTo>
                  <a:cubicBezTo>
                    <a:pt x="83" y="17"/>
                    <a:pt x="112" y="35"/>
                    <a:pt x="133" y="57"/>
                  </a:cubicBezTo>
                  <a:cubicBezTo>
                    <a:pt x="133" y="54"/>
                    <a:pt x="132" y="50"/>
                    <a:pt x="132" y="46"/>
                  </a:cubicBezTo>
                  <a:cubicBezTo>
                    <a:pt x="132" y="44"/>
                    <a:pt x="132" y="42"/>
                    <a:pt x="132" y="40"/>
                  </a:cubicBezTo>
                  <a:cubicBezTo>
                    <a:pt x="121" y="23"/>
                    <a:pt x="111" y="7"/>
                    <a:pt x="89" y="3"/>
                  </a:cubicBezTo>
                  <a:cubicBezTo>
                    <a:pt x="72" y="0"/>
                    <a:pt x="52" y="1"/>
                    <a:pt x="37" y="10"/>
                  </a:cubicBezTo>
                  <a:cubicBezTo>
                    <a:pt x="0" y="31"/>
                    <a:pt x="1" y="77"/>
                    <a:pt x="23" y="108"/>
                  </a:cubicBezTo>
                  <a:cubicBezTo>
                    <a:pt x="35" y="125"/>
                    <a:pt x="50" y="138"/>
                    <a:pt x="70" y="143"/>
                  </a:cubicBezTo>
                  <a:cubicBezTo>
                    <a:pt x="85" y="146"/>
                    <a:pt x="108" y="149"/>
                    <a:pt x="118" y="163"/>
                  </a:cubicBezTo>
                  <a:cubicBezTo>
                    <a:pt x="127" y="177"/>
                    <a:pt x="113" y="206"/>
                    <a:pt x="129" y="214"/>
                  </a:cubicBezTo>
                  <a:cubicBezTo>
                    <a:pt x="148" y="223"/>
                    <a:pt x="158" y="199"/>
                    <a:pt x="161" y="184"/>
                  </a:cubicBezTo>
                  <a:cubicBezTo>
                    <a:pt x="163" y="171"/>
                    <a:pt x="166" y="152"/>
                    <a:pt x="160" y="139"/>
                  </a:cubicBezTo>
                  <a:cubicBezTo>
                    <a:pt x="159" y="138"/>
                    <a:pt x="158" y="136"/>
                    <a:pt x="157" y="135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2968626" y="1014413"/>
              <a:ext cx="658813" cy="315913"/>
            </a:xfrm>
            <a:custGeom>
              <a:avLst/>
              <a:gdLst>
                <a:gd name="T0" fmla="*/ 171 w 252"/>
                <a:gd name="T1" fmla="*/ 48 h 121"/>
                <a:gd name="T2" fmla="*/ 8 w 252"/>
                <a:gd name="T3" fmla="*/ 87 h 121"/>
                <a:gd name="T4" fmla="*/ 0 w 252"/>
                <a:gd name="T5" fmla="*/ 117 h 121"/>
                <a:gd name="T6" fmla="*/ 152 w 252"/>
                <a:gd name="T7" fmla="*/ 101 h 121"/>
                <a:gd name="T8" fmla="*/ 225 w 252"/>
                <a:gd name="T9" fmla="*/ 55 h 121"/>
                <a:gd name="T10" fmla="*/ 251 w 252"/>
                <a:gd name="T11" fmla="*/ 20 h 121"/>
                <a:gd name="T12" fmla="*/ 219 w 252"/>
                <a:gd name="T13" fmla="*/ 0 h 121"/>
                <a:gd name="T14" fmla="*/ 171 w 252"/>
                <a:gd name="T15" fmla="*/ 4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21">
                  <a:moveTo>
                    <a:pt x="171" y="48"/>
                  </a:moveTo>
                  <a:cubicBezTo>
                    <a:pt x="124" y="81"/>
                    <a:pt x="64" y="96"/>
                    <a:pt x="8" y="87"/>
                  </a:cubicBezTo>
                  <a:cubicBezTo>
                    <a:pt x="5" y="97"/>
                    <a:pt x="3" y="107"/>
                    <a:pt x="0" y="117"/>
                  </a:cubicBezTo>
                  <a:cubicBezTo>
                    <a:pt x="52" y="121"/>
                    <a:pt x="104" y="120"/>
                    <a:pt x="152" y="101"/>
                  </a:cubicBezTo>
                  <a:cubicBezTo>
                    <a:pt x="179" y="91"/>
                    <a:pt x="206" y="76"/>
                    <a:pt x="225" y="55"/>
                  </a:cubicBezTo>
                  <a:cubicBezTo>
                    <a:pt x="235" y="45"/>
                    <a:pt x="244" y="33"/>
                    <a:pt x="251" y="20"/>
                  </a:cubicBezTo>
                  <a:cubicBezTo>
                    <a:pt x="252" y="17"/>
                    <a:pt x="231" y="6"/>
                    <a:pt x="219" y="0"/>
                  </a:cubicBezTo>
                  <a:cubicBezTo>
                    <a:pt x="206" y="18"/>
                    <a:pt x="190" y="35"/>
                    <a:pt x="171" y="48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144713" y="-7938"/>
              <a:ext cx="1746250" cy="1395413"/>
            </a:xfrm>
            <a:custGeom>
              <a:avLst/>
              <a:gdLst>
                <a:gd name="T0" fmla="*/ 657 w 669"/>
                <a:gd name="T1" fmla="*/ 73 h 534"/>
                <a:gd name="T2" fmla="*/ 582 w 669"/>
                <a:gd name="T3" fmla="*/ 111 h 534"/>
                <a:gd name="T4" fmla="*/ 379 w 669"/>
                <a:gd name="T5" fmla="*/ 60 h 534"/>
                <a:gd name="T6" fmla="*/ 292 w 669"/>
                <a:gd name="T7" fmla="*/ 41 h 534"/>
                <a:gd name="T8" fmla="*/ 252 w 669"/>
                <a:gd name="T9" fmla="*/ 52 h 534"/>
                <a:gd name="T10" fmla="*/ 193 w 669"/>
                <a:gd name="T11" fmla="*/ 135 h 534"/>
                <a:gd name="T12" fmla="*/ 155 w 669"/>
                <a:gd name="T13" fmla="*/ 195 h 534"/>
                <a:gd name="T14" fmla="*/ 143 w 669"/>
                <a:gd name="T15" fmla="*/ 248 h 534"/>
                <a:gd name="T16" fmla="*/ 27 w 669"/>
                <a:gd name="T17" fmla="*/ 342 h 534"/>
                <a:gd name="T18" fmla="*/ 123 w 669"/>
                <a:gd name="T19" fmla="*/ 406 h 534"/>
                <a:gd name="T20" fmla="*/ 158 w 669"/>
                <a:gd name="T21" fmla="*/ 447 h 534"/>
                <a:gd name="T22" fmla="*/ 281 w 669"/>
                <a:gd name="T23" fmla="*/ 466 h 534"/>
                <a:gd name="T24" fmla="*/ 306 w 669"/>
                <a:gd name="T25" fmla="*/ 511 h 534"/>
                <a:gd name="T26" fmla="*/ 575 w 669"/>
                <a:gd name="T27" fmla="*/ 410 h 534"/>
                <a:gd name="T28" fmla="*/ 539 w 669"/>
                <a:gd name="T29" fmla="*/ 385 h 534"/>
                <a:gd name="T30" fmla="*/ 628 w 669"/>
                <a:gd name="T31" fmla="*/ 219 h 534"/>
                <a:gd name="T32" fmla="*/ 666 w 669"/>
                <a:gd name="T33" fmla="*/ 95 h 534"/>
                <a:gd name="T34" fmla="*/ 260 w 669"/>
                <a:gd name="T35" fmla="*/ 52 h 534"/>
                <a:gd name="T36" fmla="*/ 283 w 669"/>
                <a:gd name="T37" fmla="*/ 45 h 534"/>
                <a:gd name="T38" fmla="*/ 338 w 669"/>
                <a:gd name="T39" fmla="*/ 51 h 534"/>
                <a:gd name="T40" fmla="*/ 288 w 669"/>
                <a:gd name="T41" fmla="*/ 109 h 534"/>
                <a:gd name="T42" fmla="*/ 259 w 669"/>
                <a:gd name="T43" fmla="*/ 57 h 534"/>
                <a:gd name="T44" fmla="*/ 199 w 669"/>
                <a:gd name="T45" fmla="*/ 136 h 534"/>
                <a:gd name="T46" fmla="*/ 199 w 669"/>
                <a:gd name="T47" fmla="*/ 136 h 534"/>
                <a:gd name="T48" fmla="*/ 378 w 669"/>
                <a:gd name="T49" fmla="*/ 72 h 534"/>
                <a:gd name="T50" fmla="*/ 383 w 669"/>
                <a:gd name="T51" fmla="*/ 72 h 534"/>
                <a:gd name="T52" fmla="*/ 331 w 669"/>
                <a:gd name="T53" fmla="*/ 163 h 534"/>
                <a:gd name="T54" fmla="*/ 177 w 669"/>
                <a:gd name="T55" fmla="*/ 166 h 534"/>
                <a:gd name="T56" fmla="*/ 158 w 669"/>
                <a:gd name="T57" fmla="*/ 340 h 534"/>
                <a:gd name="T58" fmla="*/ 93 w 669"/>
                <a:gd name="T59" fmla="*/ 259 h 534"/>
                <a:gd name="T60" fmla="*/ 145 w 669"/>
                <a:gd name="T61" fmla="*/ 297 h 534"/>
                <a:gd name="T62" fmla="*/ 139 w 669"/>
                <a:gd name="T63" fmla="*/ 439 h 534"/>
                <a:gd name="T64" fmla="*/ 80 w 669"/>
                <a:gd name="T65" fmla="*/ 368 h 534"/>
                <a:gd name="T66" fmla="*/ 47 w 669"/>
                <a:gd name="T67" fmla="*/ 235 h 534"/>
                <a:gd name="T68" fmla="*/ 142 w 669"/>
                <a:gd name="T69" fmla="*/ 265 h 534"/>
                <a:gd name="T70" fmla="*/ 143 w 669"/>
                <a:gd name="T71" fmla="*/ 282 h 534"/>
                <a:gd name="T72" fmla="*/ 52 w 669"/>
                <a:gd name="T73" fmla="*/ 314 h 534"/>
                <a:gd name="T74" fmla="*/ 167 w 669"/>
                <a:gd name="T75" fmla="*/ 360 h 534"/>
                <a:gd name="T76" fmla="*/ 171 w 669"/>
                <a:gd name="T77" fmla="*/ 409 h 534"/>
                <a:gd name="T78" fmla="*/ 541 w 669"/>
                <a:gd name="T79" fmla="*/ 446 h 534"/>
                <a:gd name="T80" fmla="*/ 316 w 669"/>
                <a:gd name="T81" fmla="*/ 508 h 534"/>
                <a:gd name="T82" fmla="*/ 487 w 669"/>
                <a:gd name="T83" fmla="*/ 439 h 534"/>
                <a:gd name="T84" fmla="*/ 567 w 669"/>
                <a:gd name="T85" fmla="*/ 411 h 534"/>
                <a:gd name="T86" fmla="*/ 319 w 669"/>
                <a:gd name="T87" fmla="*/ 464 h 534"/>
                <a:gd name="T88" fmla="*/ 162 w 669"/>
                <a:gd name="T89" fmla="*/ 201 h 534"/>
                <a:gd name="T90" fmla="*/ 401 w 669"/>
                <a:gd name="T91" fmla="*/ 133 h 534"/>
                <a:gd name="T92" fmla="*/ 555 w 669"/>
                <a:gd name="T93" fmla="*/ 256 h 534"/>
                <a:gd name="T94" fmla="*/ 621 w 669"/>
                <a:gd name="T95" fmla="*/ 168 h 534"/>
                <a:gd name="T96" fmla="*/ 570 w 669"/>
                <a:gd name="T97" fmla="*/ 275 h 534"/>
                <a:gd name="T98" fmla="*/ 547 w 669"/>
                <a:gd name="T99" fmla="*/ 174 h 534"/>
                <a:gd name="T100" fmla="*/ 648 w 669"/>
                <a:gd name="T101" fmla="*/ 77 h 534"/>
                <a:gd name="T102" fmla="*/ 644 w 669"/>
                <a:gd name="T103" fmla="*/ 94 h 534"/>
                <a:gd name="T104" fmla="*/ 621 w 669"/>
                <a:gd name="T105" fmla="*/ 16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9" h="534">
                  <a:moveTo>
                    <a:pt x="666" y="95"/>
                  </a:moveTo>
                  <a:cubicBezTo>
                    <a:pt x="649" y="90"/>
                    <a:pt x="651" y="87"/>
                    <a:pt x="657" y="73"/>
                  </a:cubicBezTo>
                  <a:cubicBezTo>
                    <a:pt x="658" y="70"/>
                    <a:pt x="655" y="68"/>
                    <a:pt x="653" y="69"/>
                  </a:cubicBezTo>
                  <a:cubicBezTo>
                    <a:pt x="626" y="73"/>
                    <a:pt x="601" y="93"/>
                    <a:pt x="582" y="111"/>
                  </a:cubicBezTo>
                  <a:cubicBezTo>
                    <a:pt x="567" y="124"/>
                    <a:pt x="549" y="143"/>
                    <a:pt x="542" y="164"/>
                  </a:cubicBezTo>
                  <a:cubicBezTo>
                    <a:pt x="510" y="104"/>
                    <a:pt x="452" y="60"/>
                    <a:pt x="379" y="60"/>
                  </a:cubicBezTo>
                  <a:cubicBezTo>
                    <a:pt x="378" y="60"/>
                    <a:pt x="377" y="61"/>
                    <a:pt x="376" y="61"/>
                  </a:cubicBezTo>
                  <a:cubicBezTo>
                    <a:pt x="352" y="41"/>
                    <a:pt x="322" y="36"/>
                    <a:pt x="292" y="41"/>
                  </a:cubicBezTo>
                  <a:cubicBezTo>
                    <a:pt x="300" y="21"/>
                    <a:pt x="293" y="0"/>
                    <a:pt x="266" y="2"/>
                  </a:cubicBezTo>
                  <a:cubicBezTo>
                    <a:pt x="235" y="5"/>
                    <a:pt x="239" y="33"/>
                    <a:pt x="252" y="52"/>
                  </a:cubicBezTo>
                  <a:cubicBezTo>
                    <a:pt x="217" y="63"/>
                    <a:pt x="194" y="98"/>
                    <a:pt x="192" y="133"/>
                  </a:cubicBezTo>
                  <a:cubicBezTo>
                    <a:pt x="192" y="134"/>
                    <a:pt x="192" y="134"/>
                    <a:pt x="193" y="135"/>
                  </a:cubicBezTo>
                  <a:cubicBezTo>
                    <a:pt x="178" y="145"/>
                    <a:pt x="168" y="163"/>
                    <a:pt x="161" y="179"/>
                  </a:cubicBezTo>
                  <a:cubicBezTo>
                    <a:pt x="159" y="184"/>
                    <a:pt x="156" y="189"/>
                    <a:pt x="155" y="195"/>
                  </a:cubicBezTo>
                  <a:cubicBezTo>
                    <a:pt x="155" y="195"/>
                    <a:pt x="155" y="195"/>
                    <a:pt x="154" y="195"/>
                  </a:cubicBezTo>
                  <a:cubicBezTo>
                    <a:pt x="148" y="212"/>
                    <a:pt x="144" y="230"/>
                    <a:pt x="143" y="248"/>
                  </a:cubicBezTo>
                  <a:cubicBezTo>
                    <a:pt x="119" y="202"/>
                    <a:pt x="34" y="210"/>
                    <a:pt x="13" y="257"/>
                  </a:cubicBezTo>
                  <a:cubicBezTo>
                    <a:pt x="0" y="285"/>
                    <a:pt x="11" y="318"/>
                    <a:pt x="27" y="342"/>
                  </a:cubicBezTo>
                  <a:cubicBezTo>
                    <a:pt x="35" y="354"/>
                    <a:pt x="47" y="363"/>
                    <a:pt x="59" y="370"/>
                  </a:cubicBezTo>
                  <a:cubicBezTo>
                    <a:pt x="78" y="380"/>
                    <a:pt x="122" y="378"/>
                    <a:pt x="123" y="406"/>
                  </a:cubicBezTo>
                  <a:cubicBezTo>
                    <a:pt x="123" y="420"/>
                    <a:pt x="118" y="433"/>
                    <a:pt x="130" y="444"/>
                  </a:cubicBezTo>
                  <a:cubicBezTo>
                    <a:pt x="138" y="451"/>
                    <a:pt x="149" y="451"/>
                    <a:pt x="158" y="447"/>
                  </a:cubicBezTo>
                  <a:cubicBezTo>
                    <a:pt x="179" y="438"/>
                    <a:pt x="183" y="405"/>
                    <a:pt x="182" y="384"/>
                  </a:cubicBezTo>
                  <a:cubicBezTo>
                    <a:pt x="207" y="420"/>
                    <a:pt x="243" y="451"/>
                    <a:pt x="281" y="466"/>
                  </a:cubicBezTo>
                  <a:cubicBezTo>
                    <a:pt x="293" y="471"/>
                    <a:pt x="306" y="474"/>
                    <a:pt x="318" y="477"/>
                  </a:cubicBezTo>
                  <a:cubicBezTo>
                    <a:pt x="314" y="488"/>
                    <a:pt x="310" y="500"/>
                    <a:pt x="306" y="511"/>
                  </a:cubicBezTo>
                  <a:cubicBezTo>
                    <a:pt x="305" y="514"/>
                    <a:pt x="307" y="517"/>
                    <a:pt x="309" y="517"/>
                  </a:cubicBezTo>
                  <a:cubicBezTo>
                    <a:pt x="404" y="534"/>
                    <a:pt x="533" y="507"/>
                    <a:pt x="575" y="410"/>
                  </a:cubicBezTo>
                  <a:cubicBezTo>
                    <a:pt x="576" y="408"/>
                    <a:pt x="576" y="406"/>
                    <a:pt x="574" y="405"/>
                  </a:cubicBezTo>
                  <a:cubicBezTo>
                    <a:pt x="562" y="399"/>
                    <a:pt x="550" y="392"/>
                    <a:pt x="539" y="385"/>
                  </a:cubicBezTo>
                  <a:cubicBezTo>
                    <a:pt x="558" y="356"/>
                    <a:pt x="568" y="322"/>
                    <a:pt x="570" y="286"/>
                  </a:cubicBezTo>
                  <a:cubicBezTo>
                    <a:pt x="601" y="276"/>
                    <a:pt x="625" y="252"/>
                    <a:pt x="628" y="219"/>
                  </a:cubicBezTo>
                  <a:cubicBezTo>
                    <a:pt x="632" y="174"/>
                    <a:pt x="612" y="121"/>
                    <a:pt x="666" y="101"/>
                  </a:cubicBezTo>
                  <a:cubicBezTo>
                    <a:pt x="669" y="100"/>
                    <a:pt x="669" y="96"/>
                    <a:pt x="666" y="95"/>
                  </a:cubicBezTo>
                  <a:close/>
                  <a:moveTo>
                    <a:pt x="259" y="57"/>
                  </a:moveTo>
                  <a:cubicBezTo>
                    <a:pt x="261" y="56"/>
                    <a:pt x="261" y="53"/>
                    <a:pt x="260" y="52"/>
                  </a:cubicBezTo>
                  <a:cubicBezTo>
                    <a:pt x="247" y="37"/>
                    <a:pt x="239" y="14"/>
                    <a:pt x="265" y="8"/>
                  </a:cubicBezTo>
                  <a:cubicBezTo>
                    <a:pt x="290" y="3"/>
                    <a:pt x="293" y="28"/>
                    <a:pt x="283" y="45"/>
                  </a:cubicBezTo>
                  <a:cubicBezTo>
                    <a:pt x="281" y="47"/>
                    <a:pt x="284" y="50"/>
                    <a:pt x="286" y="50"/>
                  </a:cubicBezTo>
                  <a:cubicBezTo>
                    <a:pt x="304" y="46"/>
                    <a:pt x="321" y="46"/>
                    <a:pt x="338" y="51"/>
                  </a:cubicBezTo>
                  <a:cubicBezTo>
                    <a:pt x="350" y="54"/>
                    <a:pt x="360" y="61"/>
                    <a:pt x="370" y="68"/>
                  </a:cubicBezTo>
                  <a:cubicBezTo>
                    <a:pt x="344" y="85"/>
                    <a:pt x="318" y="100"/>
                    <a:pt x="288" y="109"/>
                  </a:cubicBezTo>
                  <a:cubicBezTo>
                    <a:pt x="260" y="118"/>
                    <a:pt x="231" y="121"/>
                    <a:pt x="202" y="124"/>
                  </a:cubicBezTo>
                  <a:cubicBezTo>
                    <a:pt x="208" y="93"/>
                    <a:pt x="230" y="70"/>
                    <a:pt x="259" y="57"/>
                  </a:cubicBezTo>
                  <a:close/>
                  <a:moveTo>
                    <a:pt x="177" y="166"/>
                  </a:moveTo>
                  <a:cubicBezTo>
                    <a:pt x="183" y="156"/>
                    <a:pt x="190" y="145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1" y="136"/>
                  </a:cubicBezTo>
                  <a:cubicBezTo>
                    <a:pt x="262" y="132"/>
                    <a:pt x="336" y="121"/>
                    <a:pt x="378" y="72"/>
                  </a:cubicBezTo>
                  <a:cubicBezTo>
                    <a:pt x="378" y="72"/>
                    <a:pt x="379" y="73"/>
                    <a:pt x="379" y="73"/>
                  </a:cubicBezTo>
                  <a:cubicBezTo>
                    <a:pt x="380" y="74"/>
                    <a:pt x="382" y="73"/>
                    <a:pt x="383" y="72"/>
                  </a:cubicBezTo>
                  <a:cubicBezTo>
                    <a:pt x="401" y="74"/>
                    <a:pt x="418" y="78"/>
                    <a:pt x="434" y="85"/>
                  </a:cubicBezTo>
                  <a:cubicBezTo>
                    <a:pt x="410" y="122"/>
                    <a:pt x="370" y="144"/>
                    <a:pt x="331" y="163"/>
                  </a:cubicBezTo>
                  <a:cubicBezTo>
                    <a:pt x="279" y="187"/>
                    <a:pt x="221" y="196"/>
                    <a:pt x="165" y="193"/>
                  </a:cubicBezTo>
                  <a:cubicBezTo>
                    <a:pt x="168" y="184"/>
                    <a:pt x="172" y="175"/>
                    <a:pt x="177" y="166"/>
                  </a:cubicBezTo>
                  <a:close/>
                  <a:moveTo>
                    <a:pt x="145" y="297"/>
                  </a:moveTo>
                  <a:cubicBezTo>
                    <a:pt x="148" y="312"/>
                    <a:pt x="152" y="326"/>
                    <a:pt x="158" y="340"/>
                  </a:cubicBezTo>
                  <a:cubicBezTo>
                    <a:pt x="121" y="321"/>
                    <a:pt x="53" y="338"/>
                    <a:pt x="50" y="279"/>
                  </a:cubicBezTo>
                  <a:cubicBezTo>
                    <a:pt x="48" y="253"/>
                    <a:pt x="75" y="254"/>
                    <a:pt x="93" y="259"/>
                  </a:cubicBezTo>
                  <a:cubicBezTo>
                    <a:pt x="115" y="264"/>
                    <a:pt x="130" y="280"/>
                    <a:pt x="144" y="296"/>
                  </a:cubicBezTo>
                  <a:cubicBezTo>
                    <a:pt x="144" y="297"/>
                    <a:pt x="145" y="297"/>
                    <a:pt x="145" y="297"/>
                  </a:cubicBezTo>
                  <a:close/>
                  <a:moveTo>
                    <a:pt x="171" y="409"/>
                  </a:moveTo>
                  <a:cubicBezTo>
                    <a:pt x="168" y="424"/>
                    <a:pt x="158" y="448"/>
                    <a:pt x="139" y="439"/>
                  </a:cubicBezTo>
                  <a:cubicBezTo>
                    <a:pt x="123" y="431"/>
                    <a:pt x="137" y="402"/>
                    <a:pt x="128" y="388"/>
                  </a:cubicBezTo>
                  <a:cubicBezTo>
                    <a:pt x="118" y="374"/>
                    <a:pt x="95" y="371"/>
                    <a:pt x="80" y="368"/>
                  </a:cubicBezTo>
                  <a:cubicBezTo>
                    <a:pt x="60" y="363"/>
                    <a:pt x="45" y="350"/>
                    <a:pt x="33" y="333"/>
                  </a:cubicBezTo>
                  <a:cubicBezTo>
                    <a:pt x="11" y="302"/>
                    <a:pt x="10" y="256"/>
                    <a:pt x="47" y="235"/>
                  </a:cubicBezTo>
                  <a:cubicBezTo>
                    <a:pt x="62" y="226"/>
                    <a:pt x="82" y="225"/>
                    <a:pt x="99" y="228"/>
                  </a:cubicBezTo>
                  <a:cubicBezTo>
                    <a:pt x="121" y="232"/>
                    <a:pt x="131" y="248"/>
                    <a:pt x="142" y="265"/>
                  </a:cubicBezTo>
                  <a:cubicBezTo>
                    <a:pt x="142" y="267"/>
                    <a:pt x="142" y="269"/>
                    <a:pt x="142" y="271"/>
                  </a:cubicBezTo>
                  <a:cubicBezTo>
                    <a:pt x="142" y="275"/>
                    <a:pt x="143" y="279"/>
                    <a:pt x="143" y="282"/>
                  </a:cubicBezTo>
                  <a:cubicBezTo>
                    <a:pt x="122" y="260"/>
                    <a:pt x="93" y="242"/>
                    <a:pt x="61" y="249"/>
                  </a:cubicBezTo>
                  <a:cubicBezTo>
                    <a:pt x="32" y="255"/>
                    <a:pt x="39" y="296"/>
                    <a:pt x="52" y="314"/>
                  </a:cubicBezTo>
                  <a:cubicBezTo>
                    <a:pt x="68" y="336"/>
                    <a:pt x="101" y="336"/>
                    <a:pt x="125" y="340"/>
                  </a:cubicBezTo>
                  <a:cubicBezTo>
                    <a:pt x="140" y="342"/>
                    <a:pt x="158" y="346"/>
                    <a:pt x="167" y="360"/>
                  </a:cubicBezTo>
                  <a:cubicBezTo>
                    <a:pt x="168" y="361"/>
                    <a:pt x="169" y="363"/>
                    <a:pt x="170" y="364"/>
                  </a:cubicBezTo>
                  <a:cubicBezTo>
                    <a:pt x="176" y="377"/>
                    <a:pt x="173" y="396"/>
                    <a:pt x="171" y="409"/>
                  </a:cubicBezTo>
                  <a:close/>
                  <a:moveTo>
                    <a:pt x="567" y="411"/>
                  </a:moveTo>
                  <a:cubicBezTo>
                    <a:pt x="560" y="424"/>
                    <a:pt x="551" y="436"/>
                    <a:pt x="541" y="446"/>
                  </a:cubicBezTo>
                  <a:cubicBezTo>
                    <a:pt x="522" y="467"/>
                    <a:pt x="495" y="482"/>
                    <a:pt x="468" y="492"/>
                  </a:cubicBezTo>
                  <a:cubicBezTo>
                    <a:pt x="420" y="511"/>
                    <a:pt x="368" y="512"/>
                    <a:pt x="316" y="508"/>
                  </a:cubicBezTo>
                  <a:cubicBezTo>
                    <a:pt x="319" y="498"/>
                    <a:pt x="321" y="488"/>
                    <a:pt x="324" y="478"/>
                  </a:cubicBezTo>
                  <a:cubicBezTo>
                    <a:pt x="380" y="487"/>
                    <a:pt x="440" y="472"/>
                    <a:pt x="487" y="439"/>
                  </a:cubicBezTo>
                  <a:cubicBezTo>
                    <a:pt x="506" y="426"/>
                    <a:pt x="522" y="409"/>
                    <a:pt x="535" y="391"/>
                  </a:cubicBezTo>
                  <a:cubicBezTo>
                    <a:pt x="547" y="397"/>
                    <a:pt x="568" y="408"/>
                    <a:pt x="567" y="411"/>
                  </a:cubicBezTo>
                  <a:close/>
                  <a:moveTo>
                    <a:pt x="434" y="451"/>
                  </a:moveTo>
                  <a:cubicBezTo>
                    <a:pt x="398" y="466"/>
                    <a:pt x="358" y="471"/>
                    <a:pt x="319" y="464"/>
                  </a:cubicBezTo>
                  <a:cubicBezTo>
                    <a:pt x="273" y="456"/>
                    <a:pt x="236" y="429"/>
                    <a:pt x="205" y="395"/>
                  </a:cubicBezTo>
                  <a:cubicBezTo>
                    <a:pt x="157" y="341"/>
                    <a:pt x="140" y="268"/>
                    <a:pt x="162" y="201"/>
                  </a:cubicBezTo>
                  <a:cubicBezTo>
                    <a:pt x="219" y="208"/>
                    <a:pt x="277" y="197"/>
                    <a:pt x="330" y="174"/>
                  </a:cubicBezTo>
                  <a:cubicBezTo>
                    <a:pt x="355" y="164"/>
                    <a:pt x="379" y="150"/>
                    <a:pt x="401" y="133"/>
                  </a:cubicBezTo>
                  <a:cubicBezTo>
                    <a:pt x="416" y="122"/>
                    <a:pt x="434" y="106"/>
                    <a:pt x="440" y="87"/>
                  </a:cubicBezTo>
                  <a:cubicBezTo>
                    <a:pt x="506" y="116"/>
                    <a:pt x="548" y="180"/>
                    <a:pt x="555" y="256"/>
                  </a:cubicBezTo>
                  <a:cubicBezTo>
                    <a:pt x="563" y="343"/>
                    <a:pt x="515" y="419"/>
                    <a:pt x="434" y="451"/>
                  </a:cubicBezTo>
                  <a:close/>
                  <a:moveTo>
                    <a:pt x="621" y="168"/>
                  </a:moveTo>
                  <a:cubicBezTo>
                    <a:pt x="621" y="193"/>
                    <a:pt x="621" y="216"/>
                    <a:pt x="611" y="238"/>
                  </a:cubicBezTo>
                  <a:cubicBezTo>
                    <a:pt x="603" y="256"/>
                    <a:pt x="587" y="267"/>
                    <a:pt x="570" y="275"/>
                  </a:cubicBezTo>
                  <a:cubicBezTo>
                    <a:pt x="570" y="265"/>
                    <a:pt x="570" y="254"/>
                    <a:pt x="568" y="243"/>
                  </a:cubicBezTo>
                  <a:cubicBezTo>
                    <a:pt x="565" y="220"/>
                    <a:pt x="558" y="196"/>
                    <a:pt x="547" y="174"/>
                  </a:cubicBezTo>
                  <a:cubicBezTo>
                    <a:pt x="552" y="151"/>
                    <a:pt x="570" y="131"/>
                    <a:pt x="587" y="115"/>
                  </a:cubicBezTo>
                  <a:cubicBezTo>
                    <a:pt x="603" y="100"/>
                    <a:pt x="625" y="82"/>
                    <a:pt x="648" y="77"/>
                  </a:cubicBezTo>
                  <a:cubicBezTo>
                    <a:pt x="646" y="81"/>
                    <a:pt x="644" y="85"/>
                    <a:pt x="642" y="89"/>
                  </a:cubicBezTo>
                  <a:cubicBezTo>
                    <a:pt x="641" y="90"/>
                    <a:pt x="642" y="93"/>
                    <a:pt x="644" y="94"/>
                  </a:cubicBezTo>
                  <a:cubicBezTo>
                    <a:pt x="648" y="95"/>
                    <a:pt x="651" y="97"/>
                    <a:pt x="655" y="99"/>
                  </a:cubicBezTo>
                  <a:cubicBezTo>
                    <a:pt x="627" y="112"/>
                    <a:pt x="620" y="136"/>
                    <a:pt x="621" y="168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2160588" y="3868738"/>
            <a:ext cx="719138" cy="1241425"/>
            <a:chOff x="2160588" y="3868738"/>
            <a:chExt cx="719138" cy="1241425"/>
          </a:xfrm>
        </p:grpSpPr>
        <p:sp>
          <p:nvSpPr>
            <p:cNvPr id="27" name="Freeform 32"/>
            <p:cNvSpPr/>
            <p:nvPr/>
          </p:nvSpPr>
          <p:spPr bwMode="auto">
            <a:xfrm>
              <a:off x="2160588" y="3868738"/>
              <a:ext cx="719138" cy="1241425"/>
            </a:xfrm>
            <a:custGeom>
              <a:avLst/>
              <a:gdLst>
                <a:gd name="T0" fmla="*/ 275 w 276"/>
                <a:gd name="T1" fmla="*/ 252 h 475"/>
                <a:gd name="T2" fmla="*/ 230 w 276"/>
                <a:gd name="T3" fmla="*/ 323 h 475"/>
                <a:gd name="T4" fmla="*/ 171 w 276"/>
                <a:gd name="T5" fmla="*/ 350 h 475"/>
                <a:gd name="T6" fmla="*/ 229 w 276"/>
                <a:gd name="T7" fmla="*/ 457 h 475"/>
                <a:gd name="T8" fmla="*/ 217 w 276"/>
                <a:gd name="T9" fmla="*/ 469 h 475"/>
                <a:gd name="T10" fmla="*/ 153 w 276"/>
                <a:gd name="T11" fmla="*/ 354 h 475"/>
                <a:gd name="T12" fmla="*/ 29 w 276"/>
                <a:gd name="T13" fmla="*/ 267 h 475"/>
                <a:gd name="T14" fmla="*/ 34 w 276"/>
                <a:gd name="T15" fmla="*/ 261 h 475"/>
                <a:gd name="T16" fmla="*/ 148 w 276"/>
                <a:gd name="T17" fmla="*/ 320 h 475"/>
                <a:gd name="T18" fmla="*/ 144 w 276"/>
                <a:gd name="T19" fmla="*/ 222 h 475"/>
                <a:gd name="T20" fmla="*/ 45 w 276"/>
                <a:gd name="T21" fmla="*/ 169 h 475"/>
                <a:gd name="T22" fmla="*/ 8 w 276"/>
                <a:gd name="T23" fmla="*/ 99 h 475"/>
                <a:gd name="T24" fmla="*/ 53 w 276"/>
                <a:gd name="T25" fmla="*/ 84 h 475"/>
                <a:gd name="T26" fmla="*/ 87 w 276"/>
                <a:gd name="T27" fmla="*/ 102 h 475"/>
                <a:gd name="T28" fmla="*/ 91 w 276"/>
                <a:gd name="T29" fmla="*/ 33 h 475"/>
                <a:gd name="T30" fmla="*/ 148 w 276"/>
                <a:gd name="T31" fmla="*/ 112 h 475"/>
                <a:gd name="T32" fmla="*/ 179 w 276"/>
                <a:gd name="T33" fmla="*/ 48 h 475"/>
                <a:gd name="T34" fmla="*/ 230 w 276"/>
                <a:gd name="T35" fmla="*/ 15 h 475"/>
                <a:gd name="T36" fmla="*/ 247 w 276"/>
                <a:gd name="T37" fmla="*/ 55 h 475"/>
                <a:gd name="T38" fmla="*/ 238 w 276"/>
                <a:gd name="T39" fmla="*/ 123 h 475"/>
                <a:gd name="T40" fmla="*/ 152 w 276"/>
                <a:gd name="T41" fmla="*/ 219 h 475"/>
                <a:gd name="T42" fmla="*/ 151 w 276"/>
                <a:gd name="T43" fmla="*/ 220 h 475"/>
                <a:gd name="T44" fmla="*/ 165 w 276"/>
                <a:gd name="T45" fmla="*/ 318 h 475"/>
                <a:gd name="T46" fmla="*/ 268 w 276"/>
                <a:gd name="T47" fmla="*/ 245 h 475"/>
                <a:gd name="T48" fmla="*/ 275 w 276"/>
                <a:gd name="T49" fmla="*/ 25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475">
                  <a:moveTo>
                    <a:pt x="275" y="252"/>
                  </a:moveTo>
                  <a:cubicBezTo>
                    <a:pt x="266" y="280"/>
                    <a:pt x="252" y="304"/>
                    <a:pt x="230" y="323"/>
                  </a:cubicBezTo>
                  <a:cubicBezTo>
                    <a:pt x="215" y="335"/>
                    <a:pt x="192" y="347"/>
                    <a:pt x="171" y="350"/>
                  </a:cubicBezTo>
                  <a:cubicBezTo>
                    <a:pt x="181" y="389"/>
                    <a:pt x="196" y="426"/>
                    <a:pt x="229" y="457"/>
                  </a:cubicBezTo>
                  <a:cubicBezTo>
                    <a:pt x="237" y="464"/>
                    <a:pt x="225" y="475"/>
                    <a:pt x="217" y="469"/>
                  </a:cubicBezTo>
                  <a:cubicBezTo>
                    <a:pt x="180" y="439"/>
                    <a:pt x="162" y="398"/>
                    <a:pt x="153" y="354"/>
                  </a:cubicBezTo>
                  <a:cubicBezTo>
                    <a:pt x="98" y="363"/>
                    <a:pt x="48" y="316"/>
                    <a:pt x="29" y="267"/>
                  </a:cubicBezTo>
                  <a:cubicBezTo>
                    <a:pt x="28" y="264"/>
                    <a:pt x="31" y="260"/>
                    <a:pt x="34" y="261"/>
                  </a:cubicBezTo>
                  <a:cubicBezTo>
                    <a:pt x="76" y="265"/>
                    <a:pt x="120" y="287"/>
                    <a:pt x="148" y="320"/>
                  </a:cubicBezTo>
                  <a:cubicBezTo>
                    <a:pt x="144" y="287"/>
                    <a:pt x="144" y="253"/>
                    <a:pt x="144" y="222"/>
                  </a:cubicBezTo>
                  <a:cubicBezTo>
                    <a:pt x="104" y="217"/>
                    <a:pt x="73" y="197"/>
                    <a:pt x="45" y="169"/>
                  </a:cubicBezTo>
                  <a:cubicBezTo>
                    <a:pt x="28" y="153"/>
                    <a:pt x="0" y="126"/>
                    <a:pt x="8" y="99"/>
                  </a:cubicBezTo>
                  <a:cubicBezTo>
                    <a:pt x="13" y="81"/>
                    <a:pt x="38" y="80"/>
                    <a:pt x="53" y="84"/>
                  </a:cubicBezTo>
                  <a:cubicBezTo>
                    <a:pt x="65" y="88"/>
                    <a:pt x="77" y="94"/>
                    <a:pt x="87" y="102"/>
                  </a:cubicBezTo>
                  <a:cubicBezTo>
                    <a:pt x="74" y="72"/>
                    <a:pt x="64" y="38"/>
                    <a:pt x="91" y="33"/>
                  </a:cubicBezTo>
                  <a:cubicBezTo>
                    <a:pt x="129" y="27"/>
                    <a:pt x="141" y="76"/>
                    <a:pt x="148" y="112"/>
                  </a:cubicBezTo>
                  <a:cubicBezTo>
                    <a:pt x="155" y="89"/>
                    <a:pt x="167" y="67"/>
                    <a:pt x="179" y="48"/>
                  </a:cubicBezTo>
                  <a:cubicBezTo>
                    <a:pt x="188" y="33"/>
                    <a:pt x="209" y="0"/>
                    <a:pt x="230" y="15"/>
                  </a:cubicBezTo>
                  <a:cubicBezTo>
                    <a:pt x="242" y="23"/>
                    <a:pt x="245" y="42"/>
                    <a:pt x="247" y="55"/>
                  </a:cubicBezTo>
                  <a:cubicBezTo>
                    <a:pt x="250" y="77"/>
                    <a:pt x="246" y="102"/>
                    <a:pt x="238" y="123"/>
                  </a:cubicBezTo>
                  <a:cubicBezTo>
                    <a:pt x="223" y="163"/>
                    <a:pt x="194" y="204"/>
                    <a:pt x="152" y="219"/>
                  </a:cubicBezTo>
                  <a:cubicBezTo>
                    <a:pt x="151" y="220"/>
                    <a:pt x="151" y="220"/>
                    <a:pt x="151" y="220"/>
                  </a:cubicBezTo>
                  <a:cubicBezTo>
                    <a:pt x="157" y="253"/>
                    <a:pt x="160" y="286"/>
                    <a:pt x="165" y="318"/>
                  </a:cubicBezTo>
                  <a:cubicBezTo>
                    <a:pt x="180" y="281"/>
                    <a:pt x="235" y="256"/>
                    <a:pt x="268" y="245"/>
                  </a:cubicBezTo>
                  <a:cubicBezTo>
                    <a:pt x="272" y="244"/>
                    <a:pt x="276" y="248"/>
                    <a:pt x="275" y="252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2198688" y="3911600"/>
              <a:ext cx="571500" cy="511175"/>
            </a:xfrm>
            <a:custGeom>
              <a:avLst/>
              <a:gdLst>
                <a:gd name="T0" fmla="*/ 205 w 219"/>
                <a:gd name="T1" fmla="*/ 112 h 196"/>
                <a:gd name="T2" fmla="*/ 219 w 219"/>
                <a:gd name="T3" fmla="*/ 51 h 196"/>
                <a:gd name="T4" fmla="*/ 207 w 219"/>
                <a:gd name="T5" fmla="*/ 9 h 196"/>
                <a:gd name="T6" fmla="*/ 164 w 219"/>
                <a:gd name="T7" fmla="*/ 55 h 196"/>
                <a:gd name="T8" fmla="*/ 139 w 219"/>
                <a:gd name="T9" fmla="*/ 122 h 196"/>
                <a:gd name="T10" fmla="*/ 128 w 219"/>
                <a:gd name="T11" fmla="*/ 124 h 196"/>
                <a:gd name="T12" fmla="*/ 85 w 219"/>
                <a:gd name="T13" fmla="*/ 28 h 196"/>
                <a:gd name="T14" fmla="*/ 102 w 219"/>
                <a:gd name="T15" fmla="*/ 119 h 196"/>
                <a:gd name="T16" fmla="*/ 105 w 219"/>
                <a:gd name="T17" fmla="*/ 125 h 196"/>
                <a:gd name="T18" fmla="*/ 95 w 219"/>
                <a:gd name="T19" fmla="*/ 131 h 196"/>
                <a:gd name="T20" fmla="*/ 37 w 219"/>
                <a:gd name="T21" fmla="*/ 82 h 196"/>
                <a:gd name="T22" fmla="*/ 5 w 219"/>
                <a:gd name="T23" fmla="*/ 96 h 196"/>
                <a:gd name="T24" fmla="*/ 54 w 219"/>
                <a:gd name="T25" fmla="*/ 158 h 196"/>
                <a:gd name="T26" fmla="*/ 133 w 219"/>
                <a:gd name="T27" fmla="*/ 196 h 196"/>
                <a:gd name="T28" fmla="*/ 205 w 219"/>
                <a:gd name="T29" fmla="*/ 11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6">
                  <a:moveTo>
                    <a:pt x="205" y="112"/>
                  </a:moveTo>
                  <a:cubicBezTo>
                    <a:pt x="213" y="93"/>
                    <a:pt x="219" y="72"/>
                    <a:pt x="219" y="51"/>
                  </a:cubicBezTo>
                  <a:cubicBezTo>
                    <a:pt x="218" y="42"/>
                    <a:pt x="218" y="14"/>
                    <a:pt x="207" y="9"/>
                  </a:cubicBezTo>
                  <a:cubicBezTo>
                    <a:pt x="192" y="0"/>
                    <a:pt x="169" y="45"/>
                    <a:pt x="164" y="55"/>
                  </a:cubicBezTo>
                  <a:cubicBezTo>
                    <a:pt x="153" y="75"/>
                    <a:pt x="142" y="99"/>
                    <a:pt x="139" y="122"/>
                  </a:cubicBezTo>
                  <a:cubicBezTo>
                    <a:pt x="138" y="128"/>
                    <a:pt x="130" y="130"/>
                    <a:pt x="128" y="124"/>
                  </a:cubicBezTo>
                  <a:cubicBezTo>
                    <a:pt x="123" y="103"/>
                    <a:pt x="114" y="27"/>
                    <a:pt x="85" y="28"/>
                  </a:cubicBezTo>
                  <a:cubicBezTo>
                    <a:pt x="53" y="29"/>
                    <a:pt x="89" y="96"/>
                    <a:pt x="102" y="119"/>
                  </a:cubicBezTo>
                  <a:cubicBezTo>
                    <a:pt x="103" y="121"/>
                    <a:pt x="104" y="123"/>
                    <a:pt x="105" y="125"/>
                  </a:cubicBezTo>
                  <a:cubicBezTo>
                    <a:pt x="109" y="132"/>
                    <a:pt x="99" y="138"/>
                    <a:pt x="95" y="131"/>
                  </a:cubicBezTo>
                  <a:cubicBezTo>
                    <a:pt x="81" y="110"/>
                    <a:pt x="63" y="89"/>
                    <a:pt x="37" y="82"/>
                  </a:cubicBezTo>
                  <a:cubicBezTo>
                    <a:pt x="26" y="79"/>
                    <a:pt x="0" y="76"/>
                    <a:pt x="5" y="96"/>
                  </a:cubicBezTo>
                  <a:cubicBezTo>
                    <a:pt x="12" y="121"/>
                    <a:pt x="35" y="142"/>
                    <a:pt x="54" y="158"/>
                  </a:cubicBezTo>
                  <a:cubicBezTo>
                    <a:pt x="78" y="178"/>
                    <a:pt x="103" y="189"/>
                    <a:pt x="133" y="196"/>
                  </a:cubicBezTo>
                  <a:cubicBezTo>
                    <a:pt x="165" y="177"/>
                    <a:pt x="191" y="146"/>
                    <a:pt x="205" y="112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2290763" y="4583113"/>
              <a:ext cx="255588" cy="155575"/>
            </a:xfrm>
            <a:custGeom>
              <a:avLst/>
              <a:gdLst>
                <a:gd name="T0" fmla="*/ 98 w 98"/>
                <a:gd name="T1" fmla="*/ 60 h 60"/>
                <a:gd name="T2" fmla="*/ 0 w 98"/>
                <a:gd name="T3" fmla="*/ 0 h 60"/>
                <a:gd name="T4" fmla="*/ 52 w 98"/>
                <a:gd name="T5" fmla="*/ 32 h 60"/>
                <a:gd name="T6" fmla="*/ 98 w 9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0">
                  <a:moveTo>
                    <a:pt x="98" y="60"/>
                  </a:moveTo>
                  <a:cubicBezTo>
                    <a:pt x="77" y="28"/>
                    <a:pt x="37" y="7"/>
                    <a:pt x="0" y="0"/>
                  </a:cubicBezTo>
                  <a:cubicBezTo>
                    <a:pt x="17" y="10"/>
                    <a:pt x="35" y="21"/>
                    <a:pt x="52" y="32"/>
                  </a:cubicBezTo>
                  <a:cubicBezTo>
                    <a:pt x="67" y="41"/>
                    <a:pt x="83" y="50"/>
                    <a:pt x="98" y="6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2608263" y="4560888"/>
              <a:ext cx="225425" cy="192088"/>
            </a:xfrm>
            <a:custGeom>
              <a:avLst/>
              <a:gdLst>
                <a:gd name="T0" fmla="*/ 0 w 86"/>
                <a:gd name="T1" fmla="*/ 73 h 73"/>
                <a:gd name="T2" fmla="*/ 12 w 86"/>
                <a:gd name="T3" fmla="*/ 69 h 73"/>
                <a:gd name="T4" fmla="*/ 47 w 86"/>
                <a:gd name="T5" fmla="*/ 52 h 73"/>
                <a:gd name="T6" fmla="*/ 86 w 86"/>
                <a:gd name="T7" fmla="*/ 0 h 73"/>
                <a:gd name="T8" fmla="*/ 39 w 86"/>
                <a:gd name="T9" fmla="*/ 40 h 73"/>
                <a:gd name="T10" fmla="*/ 0 w 86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cubicBezTo>
                    <a:pt x="4" y="72"/>
                    <a:pt x="8" y="71"/>
                    <a:pt x="12" y="69"/>
                  </a:cubicBezTo>
                  <a:cubicBezTo>
                    <a:pt x="24" y="65"/>
                    <a:pt x="37" y="60"/>
                    <a:pt x="47" y="52"/>
                  </a:cubicBezTo>
                  <a:cubicBezTo>
                    <a:pt x="65" y="38"/>
                    <a:pt x="77" y="21"/>
                    <a:pt x="86" y="0"/>
                  </a:cubicBezTo>
                  <a:cubicBezTo>
                    <a:pt x="71" y="15"/>
                    <a:pt x="55" y="28"/>
                    <a:pt x="39" y="40"/>
                  </a:cubicBezTo>
                  <a:cubicBezTo>
                    <a:pt x="25" y="50"/>
                    <a:pt x="13" y="62"/>
                    <a:pt x="0" y="73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2270126" y="4583113"/>
              <a:ext cx="279400" cy="190500"/>
            </a:xfrm>
            <a:custGeom>
              <a:avLst/>
              <a:gdLst>
                <a:gd name="T0" fmla="*/ 0 w 107"/>
                <a:gd name="T1" fmla="*/ 0 h 73"/>
                <a:gd name="T2" fmla="*/ 107 w 107"/>
                <a:gd name="T3" fmla="*/ 69 h 73"/>
                <a:gd name="T4" fmla="*/ 51 w 107"/>
                <a:gd name="T5" fmla="*/ 33 h 73"/>
                <a:gd name="T6" fmla="*/ 0 w 10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cubicBezTo>
                    <a:pt x="20" y="41"/>
                    <a:pt x="61" y="73"/>
                    <a:pt x="107" y="69"/>
                  </a:cubicBezTo>
                  <a:cubicBezTo>
                    <a:pt x="88" y="58"/>
                    <a:pt x="69" y="45"/>
                    <a:pt x="51" y="33"/>
                  </a:cubicBezTo>
                  <a:cubicBezTo>
                    <a:pt x="34" y="23"/>
                    <a:pt x="16" y="12"/>
                    <a:pt x="0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2619376" y="4556125"/>
              <a:ext cx="201613" cy="157163"/>
            </a:xfrm>
            <a:custGeom>
              <a:avLst/>
              <a:gdLst>
                <a:gd name="T0" fmla="*/ 77 w 77"/>
                <a:gd name="T1" fmla="*/ 0 h 60"/>
                <a:gd name="T2" fmla="*/ 0 w 77"/>
                <a:gd name="T3" fmla="*/ 60 h 60"/>
                <a:gd name="T4" fmla="*/ 31 w 77"/>
                <a:gd name="T5" fmla="*/ 35 h 60"/>
                <a:gd name="T6" fmla="*/ 77 w 77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0">
                  <a:moveTo>
                    <a:pt x="77" y="0"/>
                  </a:moveTo>
                  <a:cubicBezTo>
                    <a:pt x="46" y="13"/>
                    <a:pt x="16" y="31"/>
                    <a:pt x="0" y="60"/>
                  </a:cubicBezTo>
                  <a:cubicBezTo>
                    <a:pt x="10" y="51"/>
                    <a:pt x="20" y="43"/>
                    <a:pt x="31" y="35"/>
                  </a:cubicBezTo>
                  <a:cubicBezTo>
                    <a:pt x="46" y="24"/>
                    <a:pt x="61" y="12"/>
                    <a:pt x="77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160588" y="3868738"/>
              <a:ext cx="719138" cy="1241425"/>
            </a:xfrm>
            <a:custGeom>
              <a:avLst/>
              <a:gdLst>
                <a:gd name="T0" fmla="*/ 268 w 276"/>
                <a:gd name="T1" fmla="*/ 245 h 475"/>
                <a:gd name="T2" fmla="*/ 165 w 276"/>
                <a:gd name="T3" fmla="*/ 318 h 475"/>
                <a:gd name="T4" fmla="*/ 151 w 276"/>
                <a:gd name="T5" fmla="*/ 220 h 475"/>
                <a:gd name="T6" fmla="*/ 152 w 276"/>
                <a:gd name="T7" fmla="*/ 219 h 475"/>
                <a:gd name="T8" fmla="*/ 238 w 276"/>
                <a:gd name="T9" fmla="*/ 123 h 475"/>
                <a:gd name="T10" fmla="*/ 247 w 276"/>
                <a:gd name="T11" fmla="*/ 55 h 475"/>
                <a:gd name="T12" fmla="*/ 230 w 276"/>
                <a:gd name="T13" fmla="*/ 15 h 475"/>
                <a:gd name="T14" fmla="*/ 179 w 276"/>
                <a:gd name="T15" fmla="*/ 48 h 475"/>
                <a:gd name="T16" fmla="*/ 148 w 276"/>
                <a:gd name="T17" fmla="*/ 112 h 475"/>
                <a:gd name="T18" fmla="*/ 91 w 276"/>
                <a:gd name="T19" fmla="*/ 33 h 475"/>
                <a:gd name="T20" fmla="*/ 87 w 276"/>
                <a:gd name="T21" fmla="*/ 102 h 475"/>
                <a:gd name="T22" fmla="*/ 53 w 276"/>
                <a:gd name="T23" fmla="*/ 84 h 475"/>
                <a:gd name="T24" fmla="*/ 8 w 276"/>
                <a:gd name="T25" fmla="*/ 99 h 475"/>
                <a:gd name="T26" fmla="*/ 45 w 276"/>
                <a:gd name="T27" fmla="*/ 169 h 475"/>
                <a:gd name="T28" fmla="*/ 144 w 276"/>
                <a:gd name="T29" fmla="*/ 222 h 475"/>
                <a:gd name="T30" fmla="*/ 148 w 276"/>
                <a:gd name="T31" fmla="*/ 320 h 475"/>
                <a:gd name="T32" fmla="*/ 34 w 276"/>
                <a:gd name="T33" fmla="*/ 261 h 475"/>
                <a:gd name="T34" fmla="*/ 29 w 276"/>
                <a:gd name="T35" fmla="*/ 267 h 475"/>
                <a:gd name="T36" fmla="*/ 153 w 276"/>
                <a:gd name="T37" fmla="*/ 354 h 475"/>
                <a:gd name="T38" fmla="*/ 217 w 276"/>
                <a:gd name="T39" fmla="*/ 469 h 475"/>
                <a:gd name="T40" fmla="*/ 229 w 276"/>
                <a:gd name="T41" fmla="*/ 457 h 475"/>
                <a:gd name="T42" fmla="*/ 171 w 276"/>
                <a:gd name="T43" fmla="*/ 350 h 475"/>
                <a:gd name="T44" fmla="*/ 230 w 276"/>
                <a:gd name="T45" fmla="*/ 323 h 475"/>
                <a:gd name="T46" fmla="*/ 275 w 276"/>
                <a:gd name="T47" fmla="*/ 252 h 475"/>
                <a:gd name="T48" fmla="*/ 268 w 276"/>
                <a:gd name="T49" fmla="*/ 245 h 475"/>
                <a:gd name="T50" fmla="*/ 69 w 276"/>
                <a:gd name="T51" fmla="*/ 174 h 475"/>
                <a:gd name="T52" fmla="*/ 20 w 276"/>
                <a:gd name="T53" fmla="*/ 112 h 475"/>
                <a:gd name="T54" fmla="*/ 52 w 276"/>
                <a:gd name="T55" fmla="*/ 98 h 475"/>
                <a:gd name="T56" fmla="*/ 110 w 276"/>
                <a:gd name="T57" fmla="*/ 147 h 475"/>
                <a:gd name="T58" fmla="*/ 120 w 276"/>
                <a:gd name="T59" fmla="*/ 141 h 475"/>
                <a:gd name="T60" fmla="*/ 117 w 276"/>
                <a:gd name="T61" fmla="*/ 135 h 475"/>
                <a:gd name="T62" fmla="*/ 100 w 276"/>
                <a:gd name="T63" fmla="*/ 44 h 475"/>
                <a:gd name="T64" fmla="*/ 143 w 276"/>
                <a:gd name="T65" fmla="*/ 140 h 475"/>
                <a:gd name="T66" fmla="*/ 154 w 276"/>
                <a:gd name="T67" fmla="*/ 138 h 475"/>
                <a:gd name="T68" fmla="*/ 179 w 276"/>
                <a:gd name="T69" fmla="*/ 71 h 475"/>
                <a:gd name="T70" fmla="*/ 222 w 276"/>
                <a:gd name="T71" fmla="*/ 25 h 475"/>
                <a:gd name="T72" fmla="*/ 234 w 276"/>
                <a:gd name="T73" fmla="*/ 67 h 475"/>
                <a:gd name="T74" fmla="*/ 220 w 276"/>
                <a:gd name="T75" fmla="*/ 128 h 475"/>
                <a:gd name="T76" fmla="*/ 148 w 276"/>
                <a:gd name="T77" fmla="*/ 212 h 475"/>
                <a:gd name="T78" fmla="*/ 69 w 276"/>
                <a:gd name="T79" fmla="*/ 174 h 475"/>
                <a:gd name="T80" fmla="*/ 148 w 276"/>
                <a:gd name="T81" fmla="*/ 333 h 475"/>
                <a:gd name="T82" fmla="*/ 102 w 276"/>
                <a:gd name="T83" fmla="*/ 305 h 475"/>
                <a:gd name="T84" fmla="*/ 50 w 276"/>
                <a:gd name="T85" fmla="*/ 273 h 475"/>
                <a:gd name="T86" fmla="*/ 148 w 276"/>
                <a:gd name="T87" fmla="*/ 333 h 475"/>
                <a:gd name="T88" fmla="*/ 42 w 276"/>
                <a:gd name="T89" fmla="*/ 273 h 475"/>
                <a:gd name="T90" fmla="*/ 93 w 276"/>
                <a:gd name="T91" fmla="*/ 306 h 475"/>
                <a:gd name="T92" fmla="*/ 149 w 276"/>
                <a:gd name="T93" fmla="*/ 342 h 475"/>
                <a:gd name="T94" fmla="*/ 42 w 276"/>
                <a:gd name="T95" fmla="*/ 273 h 475"/>
                <a:gd name="T96" fmla="*/ 253 w 276"/>
                <a:gd name="T97" fmla="*/ 263 h 475"/>
                <a:gd name="T98" fmla="*/ 207 w 276"/>
                <a:gd name="T99" fmla="*/ 298 h 475"/>
                <a:gd name="T100" fmla="*/ 176 w 276"/>
                <a:gd name="T101" fmla="*/ 323 h 475"/>
                <a:gd name="T102" fmla="*/ 253 w 276"/>
                <a:gd name="T103" fmla="*/ 263 h 475"/>
                <a:gd name="T104" fmla="*/ 219 w 276"/>
                <a:gd name="T105" fmla="*/ 317 h 475"/>
                <a:gd name="T106" fmla="*/ 184 w 276"/>
                <a:gd name="T107" fmla="*/ 334 h 475"/>
                <a:gd name="T108" fmla="*/ 172 w 276"/>
                <a:gd name="T109" fmla="*/ 338 h 475"/>
                <a:gd name="T110" fmla="*/ 211 w 276"/>
                <a:gd name="T111" fmla="*/ 305 h 475"/>
                <a:gd name="T112" fmla="*/ 258 w 276"/>
                <a:gd name="T113" fmla="*/ 265 h 475"/>
                <a:gd name="T114" fmla="*/ 219 w 276"/>
                <a:gd name="T115" fmla="*/ 31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" h="475">
                  <a:moveTo>
                    <a:pt x="268" y="245"/>
                  </a:moveTo>
                  <a:cubicBezTo>
                    <a:pt x="235" y="256"/>
                    <a:pt x="180" y="281"/>
                    <a:pt x="165" y="318"/>
                  </a:cubicBezTo>
                  <a:cubicBezTo>
                    <a:pt x="160" y="286"/>
                    <a:pt x="157" y="253"/>
                    <a:pt x="151" y="220"/>
                  </a:cubicBezTo>
                  <a:cubicBezTo>
                    <a:pt x="151" y="220"/>
                    <a:pt x="151" y="220"/>
                    <a:pt x="152" y="219"/>
                  </a:cubicBezTo>
                  <a:cubicBezTo>
                    <a:pt x="194" y="204"/>
                    <a:pt x="223" y="163"/>
                    <a:pt x="238" y="123"/>
                  </a:cubicBezTo>
                  <a:cubicBezTo>
                    <a:pt x="246" y="102"/>
                    <a:pt x="250" y="77"/>
                    <a:pt x="247" y="55"/>
                  </a:cubicBezTo>
                  <a:cubicBezTo>
                    <a:pt x="245" y="42"/>
                    <a:pt x="242" y="23"/>
                    <a:pt x="230" y="15"/>
                  </a:cubicBezTo>
                  <a:cubicBezTo>
                    <a:pt x="209" y="0"/>
                    <a:pt x="188" y="33"/>
                    <a:pt x="179" y="48"/>
                  </a:cubicBezTo>
                  <a:cubicBezTo>
                    <a:pt x="167" y="67"/>
                    <a:pt x="155" y="89"/>
                    <a:pt x="148" y="112"/>
                  </a:cubicBezTo>
                  <a:cubicBezTo>
                    <a:pt x="141" y="76"/>
                    <a:pt x="129" y="27"/>
                    <a:pt x="91" y="33"/>
                  </a:cubicBezTo>
                  <a:cubicBezTo>
                    <a:pt x="64" y="38"/>
                    <a:pt x="74" y="72"/>
                    <a:pt x="87" y="102"/>
                  </a:cubicBezTo>
                  <a:cubicBezTo>
                    <a:pt x="77" y="94"/>
                    <a:pt x="65" y="88"/>
                    <a:pt x="53" y="84"/>
                  </a:cubicBezTo>
                  <a:cubicBezTo>
                    <a:pt x="38" y="80"/>
                    <a:pt x="13" y="81"/>
                    <a:pt x="8" y="99"/>
                  </a:cubicBezTo>
                  <a:cubicBezTo>
                    <a:pt x="0" y="126"/>
                    <a:pt x="28" y="153"/>
                    <a:pt x="45" y="169"/>
                  </a:cubicBezTo>
                  <a:cubicBezTo>
                    <a:pt x="73" y="197"/>
                    <a:pt x="104" y="217"/>
                    <a:pt x="144" y="222"/>
                  </a:cubicBezTo>
                  <a:cubicBezTo>
                    <a:pt x="144" y="253"/>
                    <a:pt x="144" y="287"/>
                    <a:pt x="148" y="320"/>
                  </a:cubicBezTo>
                  <a:cubicBezTo>
                    <a:pt x="120" y="287"/>
                    <a:pt x="76" y="265"/>
                    <a:pt x="34" y="261"/>
                  </a:cubicBezTo>
                  <a:cubicBezTo>
                    <a:pt x="31" y="260"/>
                    <a:pt x="28" y="264"/>
                    <a:pt x="29" y="267"/>
                  </a:cubicBezTo>
                  <a:cubicBezTo>
                    <a:pt x="48" y="316"/>
                    <a:pt x="98" y="363"/>
                    <a:pt x="153" y="354"/>
                  </a:cubicBezTo>
                  <a:cubicBezTo>
                    <a:pt x="162" y="398"/>
                    <a:pt x="180" y="439"/>
                    <a:pt x="217" y="469"/>
                  </a:cubicBezTo>
                  <a:cubicBezTo>
                    <a:pt x="225" y="475"/>
                    <a:pt x="237" y="464"/>
                    <a:pt x="229" y="457"/>
                  </a:cubicBezTo>
                  <a:cubicBezTo>
                    <a:pt x="196" y="426"/>
                    <a:pt x="181" y="389"/>
                    <a:pt x="171" y="350"/>
                  </a:cubicBezTo>
                  <a:cubicBezTo>
                    <a:pt x="192" y="347"/>
                    <a:pt x="215" y="335"/>
                    <a:pt x="230" y="323"/>
                  </a:cubicBezTo>
                  <a:cubicBezTo>
                    <a:pt x="252" y="304"/>
                    <a:pt x="266" y="280"/>
                    <a:pt x="275" y="252"/>
                  </a:cubicBezTo>
                  <a:cubicBezTo>
                    <a:pt x="276" y="248"/>
                    <a:pt x="272" y="244"/>
                    <a:pt x="268" y="245"/>
                  </a:cubicBezTo>
                  <a:close/>
                  <a:moveTo>
                    <a:pt x="69" y="174"/>
                  </a:moveTo>
                  <a:cubicBezTo>
                    <a:pt x="50" y="158"/>
                    <a:pt x="27" y="137"/>
                    <a:pt x="20" y="112"/>
                  </a:cubicBezTo>
                  <a:cubicBezTo>
                    <a:pt x="15" y="92"/>
                    <a:pt x="41" y="95"/>
                    <a:pt x="52" y="98"/>
                  </a:cubicBezTo>
                  <a:cubicBezTo>
                    <a:pt x="78" y="105"/>
                    <a:pt x="96" y="126"/>
                    <a:pt x="110" y="147"/>
                  </a:cubicBezTo>
                  <a:cubicBezTo>
                    <a:pt x="114" y="154"/>
                    <a:pt x="124" y="148"/>
                    <a:pt x="120" y="141"/>
                  </a:cubicBezTo>
                  <a:cubicBezTo>
                    <a:pt x="119" y="139"/>
                    <a:pt x="118" y="137"/>
                    <a:pt x="117" y="135"/>
                  </a:cubicBezTo>
                  <a:cubicBezTo>
                    <a:pt x="104" y="112"/>
                    <a:pt x="68" y="45"/>
                    <a:pt x="100" y="44"/>
                  </a:cubicBezTo>
                  <a:cubicBezTo>
                    <a:pt x="129" y="43"/>
                    <a:pt x="138" y="119"/>
                    <a:pt x="143" y="140"/>
                  </a:cubicBezTo>
                  <a:cubicBezTo>
                    <a:pt x="145" y="146"/>
                    <a:pt x="153" y="144"/>
                    <a:pt x="154" y="138"/>
                  </a:cubicBezTo>
                  <a:cubicBezTo>
                    <a:pt x="157" y="115"/>
                    <a:pt x="168" y="91"/>
                    <a:pt x="179" y="71"/>
                  </a:cubicBezTo>
                  <a:cubicBezTo>
                    <a:pt x="184" y="61"/>
                    <a:pt x="207" y="16"/>
                    <a:pt x="222" y="25"/>
                  </a:cubicBezTo>
                  <a:cubicBezTo>
                    <a:pt x="233" y="30"/>
                    <a:pt x="233" y="58"/>
                    <a:pt x="234" y="67"/>
                  </a:cubicBezTo>
                  <a:cubicBezTo>
                    <a:pt x="234" y="88"/>
                    <a:pt x="228" y="109"/>
                    <a:pt x="220" y="128"/>
                  </a:cubicBezTo>
                  <a:cubicBezTo>
                    <a:pt x="206" y="162"/>
                    <a:pt x="180" y="193"/>
                    <a:pt x="148" y="212"/>
                  </a:cubicBezTo>
                  <a:cubicBezTo>
                    <a:pt x="118" y="205"/>
                    <a:pt x="93" y="194"/>
                    <a:pt x="69" y="174"/>
                  </a:cubicBezTo>
                  <a:close/>
                  <a:moveTo>
                    <a:pt x="148" y="333"/>
                  </a:moveTo>
                  <a:cubicBezTo>
                    <a:pt x="133" y="323"/>
                    <a:pt x="117" y="314"/>
                    <a:pt x="102" y="305"/>
                  </a:cubicBezTo>
                  <a:cubicBezTo>
                    <a:pt x="85" y="294"/>
                    <a:pt x="67" y="283"/>
                    <a:pt x="50" y="273"/>
                  </a:cubicBezTo>
                  <a:cubicBezTo>
                    <a:pt x="87" y="280"/>
                    <a:pt x="127" y="301"/>
                    <a:pt x="148" y="333"/>
                  </a:cubicBezTo>
                  <a:close/>
                  <a:moveTo>
                    <a:pt x="42" y="273"/>
                  </a:moveTo>
                  <a:cubicBezTo>
                    <a:pt x="58" y="285"/>
                    <a:pt x="76" y="296"/>
                    <a:pt x="93" y="306"/>
                  </a:cubicBezTo>
                  <a:cubicBezTo>
                    <a:pt x="111" y="318"/>
                    <a:pt x="130" y="331"/>
                    <a:pt x="149" y="342"/>
                  </a:cubicBezTo>
                  <a:cubicBezTo>
                    <a:pt x="103" y="346"/>
                    <a:pt x="62" y="314"/>
                    <a:pt x="42" y="273"/>
                  </a:cubicBezTo>
                  <a:close/>
                  <a:moveTo>
                    <a:pt x="253" y="263"/>
                  </a:moveTo>
                  <a:cubicBezTo>
                    <a:pt x="237" y="275"/>
                    <a:pt x="222" y="287"/>
                    <a:pt x="207" y="298"/>
                  </a:cubicBezTo>
                  <a:cubicBezTo>
                    <a:pt x="196" y="306"/>
                    <a:pt x="186" y="314"/>
                    <a:pt x="176" y="323"/>
                  </a:cubicBezTo>
                  <a:cubicBezTo>
                    <a:pt x="192" y="294"/>
                    <a:pt x="222" y="276"/>
                    <a:pt x="253" y="263"/>
                  </a:cubicBezTo>
                  <a:close/>
                  <a:moveTo>
                    <a:pt x="219" y="317"/>
                  </a:moveTo>
                  <a:cubicBezTo>
                    <a:pt x="209" y="325"/>
                    <a:pt x="196" y="330"/>
                    <a:pt x="184" y="334"/>
                  </a:cubicBezTo>
                  <a:cubicBezTo>
                    <a:pt x="180" y="336"/>
                    <a:pt x="176" y="337"/>
                    <a:pt x="172" y="338"/>
                  </a:cubicBezTo>
                  <a:cubicBezTo>
                    <a:pt x="185" y="327"/>
                    <a:pt x="197" y="315"/>
                    <a:pt x="211" y="305"/>
                  </a:cubicBezTo>
                  <a:cubicBezTo>
                    <a:pt x="227" y="293"/>
                    <a:pt x="243" y="280"/>
                    <a:pt x="258" y="265"/>
                  </a:cubicBezTo>
                  <a:cubicBezTo>
                    <a:pt x="249" y="286"/>
                    <a:pt x="237" y="303"/>
                    <a:pt x="219" y="317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39"/>
          <p:cNvSpPr>
            <a:spLocks noEditPoints="1"/>
          </p:cNvSpPr>
          <p:nvPr userDrawn="1"/>
        </p:nvSpPr>
        <p:spPr bwMode="auto">
          <a:xfrm>
            <a:off x="460376" y="5308600"/>
            <a:ext cx="1744663" cy="1363663"/>
          </a:xfrm>
          <a:custGeom>
            <a:avLst/>
            <a:gdLst>
              <a:gd name="T0" fmla="*/ 615 w 668"/>
              <a:gd name="T1" fmla="*/ 519 h 522"/>
              <a:gd name="T2" fmla="*/ 637 w 668"/>
              <a:gd name="T3" fmla="*/ 479 h 522"/>
              <a:gd name="T4" fmla="*/ 659 w 668"/>
              <a:gd name="T5" fmla="*/ 433 h 522"/>
              <a:gd name="T6" fmla="*/ 663 w 668"/>
              <a:gd name="T7" fmla="*/ 423 h 522"/>
              <a:gd name="T8" fmla="*/ 571 w 668"/>
              <a:gd name="T9" fmla="*/ 373 h 522"/>
              <a:gd name="T10" fmla="*/ 577 w 668"/>
              <a:gd name="T11" fmla="*/ 358 h 522"/>
              <a:gd name="T12" fmla="*/ 566 w 668"/>
              <a:gd name="T13" fmla="*/ 354 h 522"/>
              <a:gd name="T14" fmla="*/ 560 w 668"/>
              <a:gd name="T15" fmla="*/ 367 h 522"/>
              <a:gd name="T16" fmla="*/ 239 w 668"/>
              <a:gd name="T17" fmla="*/ 201 h 522"/>
              <a:gd name="T18" fmla="*/ 240 w 668"/>
              <a:gd name="T19" fmla="*/ 199 h 522"/>
              <a:gd name="T20" fmla="*/ 252 w 668"/>
              <a:gd name="T21" fmla="*/ 175 h 522"/>
              <a:gd name="T22" fmla="*/ 237 w 668"/>
              <a:gd name="T23" fmla="*/ 179 h 522"/>
              <a:gd name="T24" fmla="*/ 152 w 668"/>
              <a:gd name="T25" fmla="*/ 8 h 522"/>
              <a:gd name="T26" fmla="*/ 105 w 668"/>
              <a:gd name="T27" fmla="*/ 142 h 522"/>
              <a:gd name="T28" fmla="*/ 19 w 668"/>
              <a:gd name="T29" fmla="*/ 187 h 522"/>
              <a:gd name="T30" fmla="*/ 23 w 668"/>
              <a:gd name="T31" fmla="*/ 248 h 522"/>
              <a:gd name="T32" fmla="*/ 133 w 668"/>
              <a:gd name="T33" fmla="*/ 257 h 522"/>
              <a:gd name="T34" fmla="*/ 214 w 668"/>
              <a:gd name="T35" fmla="*/ 222 h 522"/>
              <a:gd name="T36" fmla="*/ 218 w 668"/>
              <a:gd name="T37" fmla="*/ 235 h 522"/>
              <a:gd name="T38" fmla="*/ 228 w 668"/>
              <a:gd name="T39" fmla="*/ 233 h 522"/>
              <a:gd name="T40" fmla="*/ 232 w 668"/>
              <a:gd name="T41" fmla="*/ 217 h 522"/>
              <a:gd name="T42" fmla="*/ 233 w 668"/>
              <a:gd name="T43" fmla="*/ 214 h 522"/>
              <a:gd name="T44" fmla="*/ 453 w 668"/>
              <a:gd name="T45" fmla="*/ 334 h 522"/>
              <a:gd name="T46" fmla="*/ 551 w 668"/>
              <a:gd name="T47" fmla="*/ 384 h 522"/>
              <a:gd name="T48" fmla="*/ 546 w 668"/>
              <a:gd name="T49" fmla="*/ 407 h 522"/>
              <a:gd name="T50" fmla="*/ 551 w 668"/>
              <a:gd name="T51" fmla="*/ 408 h 522"/>
              <a:gd name="T52" fmla="*/ 558 w 668"/>
              <a:gd name="T53" fmla="*/ 401 h 522"/>
              <a:gd name="T54" fmla="*/ 563 w 668"/>
              <a:gd name="T55" fmla="*/ 390 h 522"/>
              <a:gd name="T56" fmla="*/ 609 w 668"/>
              <a:gd name="T57" fmla="*/ 411 h 522"/>
              <a:gd name="T58" fmla="*/ 586 w 668"/>
              <a:gd name="T59" fmla="*/ 461 h 522"/>
              <a:gd name="T60" fmla="*/ 574 w 668"/>
              <a:gd name="T61" fmla="*/ 503 h 522"/>
              <a:gd name="T62" fmla="*/ 581 w 668"/>
              <a:gd name="T63" fmla="*/ 505 h 522"/>
              <a:gd name="T64" fmla="*/ 599 w 668"/>
              <a:gd name="T65" fmla="*/ 468 h 522"/>
              <a:gd name="T66" fmla="*/ 621 w 668"/>
              <a:gd name="T67" fmla="*/ 417 h 522"/>
              <a:gd name="T68" fmla="*/ 648 w 668"/>
              <a:gd name="T69" fmla="*/ 428 h 522"/>
              <a:gd name="T70" fmla="*/ 624 w 668"/>
              <a:gd name="T71" fmla="*/ 473 h 522"/>
              <a:gd name="T72" fmla="*/ 607 w 668"/>
              <a:gd name="T73" fmla="*/ 515 h 522"/>
              <a:gd name="T74" fmla="*/ 615 w 668"/>
              <a:gd name="T75" fmla="*/ 519 h 522"/>
              <a:gd name="T76" fmla="*/ 63 w 668"/>
              <a:gd name="T77" fmla="*/ 251 h 522"/>
              <a:gd name="T78" fmla="*/ 20 w 668"/>
              <a:gd name="T79" fmla="*/ 229 h 522"/>
              <a:gd name="T80" fmla="*/ 30 w 668"/>
              <a:gd name="T81" fmla="*/ 192 h 522"/>
              <a:gd name="T82" fmla="*/ 114 w 668"/>
              <a:gd name="T83" fmla="*/ 153 h 522"/>
              <a:gd name="T84" fmla="*/ 119 w 668"/>
              <a:gd name="T85" fmla="*/ 145 h 522"/>
              <a:gd name="T86" fmla="*/ 161 w 668"/>
              <a:gd name="T87" fmla="*/ 29 h 522"/>
              <a:gd name="T88" fmla="*/ 225 w 668"/>
              <a:gd name="T89" fmla="*/ 196 h 522"/>
              <a:gd name="T90" fmla="*/ 224 w 668"/>
              <a:gd name="T91" fmla="*/ 196 h 522"/>
              <a:gd name="T92" fmla="*/ 221 w 668"/>
              <a:gd name="T93" fmla="*/ 202 h 522"/>
              <a:gd name="T94" fmla="*/ 155 w 668"/>
              <a:gd name="T95" fmla="*/ 237 h 522"/>
              <a:gd name="T96" fmla="*/ 63 w 668"/>
              <a:gd name="T97" fmla="*/ 25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8" h="522">
                <a:moveTo>
                  <a:pt x="615" y="519"/>
                </a:moveTo>
                <a:cubicBezTo>
                  <a:pt x="627" y="511"/>
                  <a:pt x="631" y="492"/>
                  <a:pt x="637" y="479"/>
                </a:cubicBezTo>
                <a:cubicBezTo>
                  <a:pt x="644" y="464"/>
                  <a:pt x="651" y="448"/>
                  <a:pt x="659" y="433"/>
                </a:cubicBezTo>
                <a:cubicBezTo>
                  <a:pt x="665" y="433"/>
                  <a:pt x="668" y="426"/>
                  <a:pt x="663" y="423"/>
                </a:cubicBezTo>
                <a:cubicBezTo>
                  <a:pt x="632" y="406"/>
                  <a:pt x="602" y="390"/>
                  <a:pt x="571" y="373"/>
                </a:cubicBezTo>
                <a:cubicBezTo>
                  <a:pt x="573" y="368"/>
                  <a:pt x="575" y="363"/>
                  <a:pt x="577" y="358"/>
                </a:cubicBezTo>
                <a:cubicBezTo>
                  <a:pt x="579" y="351"/>
                  <a:pt x="568" y="347"/>
                  <a:pt x="566" y="354"/>
                </a:cubicBezTo>
                <a:cubicBezTo>
                  <a:pt x="564" y="358"/>
                  <a:pt x="562" y="363"/>
                  <a:pt x="560" y="367"/>
                </a:cubicBezTo>
                <a:cubicBezTo>
                  <a:pt x="453" y="311"/>
                  <a:pt x="345" y="258"/>
                  <a:pt x="239" y="201"/>
                </a:cubicBezTo>
                <a:cubicBezTo>
                  <a:pt x="240" y="200"/>
                  <a:pt x="240" y="200"/>
                  <a:pt x="240" y="199"/>
                </a:cubicBezTo>
                <a:cubicBezTo>
                  <a:pt x="243" y="195"/>
                  <a:pt x="260" y="180"/>
                  <a:pt x="252" y="175"/>
                </a:cubicBezTo>
                <a:cubicBezTo>
                  <a:pt x="247" y="172"/>
                  <a:pt x="242" y="175"/>
                  <a:pt x="237" y="179"/>
                </a:cubicBezTo>
                <a:cubicBezTo>
                  <a:pt x="250" y="110"/>
                  <a:pt x="232" y="17"/>
                  <a:pt x="152" y="8"/>
                </a:cubicBezTo>
                <a:cubicBezTo>
                  <a:pt x="83" y="0"/>
                  <a:pt x="86" y="97"/>
                  <a:pt x="105" y="142"/>
                </a:cubicBezTo>
                <a:cubicBezTo>
                  <a:pt x="72" y="148"/>
                  <a:pt x="41" y="162"/>
                  <a:pt x="19" y="187"/>
                </a:cubicBezTo>
                <a:cubicBezTo>
                  <a:pt x="3" y="206"/>
                  <a:pt x="0" y="233"/>
                  <a:pt x="23" y="248"/>
                </a:cubicBezTo>
                <a:cubicBezTo>
                  <a:pt x="56" y="270"/>
                  <a:pt x="96" y="267"/>
                  <a:pt x="133" y="257"/>
                </a:cubicBezTo>
                <a:cubicBezTo>
                  <a:pt x="160" y="250"/>
                  <a:pt x="190" y="238"/>
                  <a:pt x="214" y="222"/>
                </a:cubicBezTo>
                <a:cubicBezTo>
                  <a:pt x="214" y="227"/>
                  <a:pt x="215" y="231"/>
                  <a:pt x="218" y="235"/>
                </a:cubicBezTo>
                <a:cubicBezTo>
                  <a:pt x="221" y="238"/>
                  <a:pt x="226" y="236"/>
                  <a:pt x="228" y="233"/>
                </a:cubicBezTo>
                <a:cubicBezTo>
                  <a:pt x="231" y="228"/>
                  <a:pt x="231" y="222"/>
                  <a:pt x="232" y="217"/>
                </a:cubicBezTo>
                <a:cubicBezTo>
                  <a:pt x="232" y="216"/>
                  <a:pt x="233" y="215"/>
                  <a:pt x="233" y="214"/>
                </a:cubicBezTo>
                <a:cubicBezTo>
                  <a:pt x="303" y="259"/>
                  <a:pt x="379" y="296"/>
                  <a:pt x="453" y="334"/>
                </a:cubicBezTo>
                <a:cubicBezTo>
                  <a:pt x="485" y="351"/>
                  <a:pt x="518" y="368"/>
                  <a:pt x="551" y="384"/>
                </a:cubicBezTo>
                <a:cubicBezTo>
                  <a:pt x="547" y="391"/>
                  <a:pt x="541" y="400"/>
                  <a:pt x="546" y="407"/>
                </a:cubicBezTo>
                <a:cubicBezTo>
                  <a:pt x="547" y="408"/>
                  <a:pt x="549" y="409"/>
                  <a:pt x="551" y="408"/>
                </a:cubicBezTo>
                <a:cubicBezTo>
                  <a:pt x="555" y="407"/>
                  <a:pt x="557" y="405"/>
                  <a:pt x="558" y="401"/>
                </a:cubicBezTo>
                <a:cubicBezTo>
                  <a:pt x="560" y="397"/>
                  <a:pt x="562" y="394"/>
                  <a:pt x="563" y="390"/>
                </a:cubicBezTo>
                <a:cubicBezTo>
                  <a:pt x="579" y="397"/>
                  <a:pt x="594" y="405"/>
                  <a:pt x="609" y="411"/>
                </a:cubicBezTo>
                <a:cubicBezTo>
                  <a:pt x="601" y="428"/>
                  <a:pt x="593" y="444"/>
                  <a:pt x="586" y="461"/>
                </a:cubicBezTo>
                <a:cubicBezTo>
                  <a:pt x="581" y="471"/>
                  <a:pt x="568" y="492"/>
                  <a:pt x="574" y="503"/>
                </a:cubicBezTo>
                <a:cubicBezTo>
                  <a:pt x="575" y="505"/>
                  <a:pt x="578" y="506"/>
                  <a:pt x="581" y="505"/>
                </a:cubicBezTo>
                <a:cubicBezTo>
                  <a:pt x="592" y="501"/>
                  <a:pt x="595" y="478"/>
                  <a:pt x="599" y="468"/>
                </a:cubicBezTo>
                <a:cubicBezTo>
                  <a:pt x="606" y="451"/>
                  <a:pt x="613" y="434"/>
                  <a:pt x="621" y="417"/>
                </a:cubicBezTo>
                <a:cubicBezTo>
                  <a:pt x="630" y="421"/>
                  <a:pt x="639" y="424"/>
                  <a:pt x="648" y="428"/>
                </a:cubicBezTo>
                <a:cubicBezTo>
                  <a:pt x="639" y="443"/>
                  <a:pt x="632" y="458"/>
                  <a:pt x="624" y="473"/>
                </a:cubicBezTo>
                <a:cubicBezTo>
                  <a:pt x="618" y="485"/>
                  <a:pt x="606" y="501"/>
                  <a:pt x="607" y="515"/>
                </a:cubicBezTo>
                <a:cubicBezTo>
                  <a:pt x="607" y="519"/>
                  <a:pt x="612" y="522"/>
                  <a:pt x="615" y="519"/>
                </a:cubicBezTo>
                <a:close/>
                <a:moveTo>
                  <a:pt x="63" y="251"/>
                </a:moveTo>
                <a:cubicBezTo>
                  <a:pt x="47" y="248"/>
                  <a:pt x="29" y="243"/>
                  <a:pt x="20" y="229"/>
                </a:cubicBezTo>
                <a:cubicBezTo>
                  <a:pt x="11" y="217"/>
                  <a:pt x="22" y="201"/>
                  <a:pt x="30" y="192"/>
                </a:cubicBezTo>
                <a:cubicBezTo>
                  <a:pt x="50" y="169"/>
                  <a:pt x="84" y="154"/>
                  <a:pt x="114" y="153"/>
                </a:cubicBezTo>
                <a:cubicBezTo>
                  <a:pt x="117" y="152"/>
                  <a:pt x="121" y="148"/>
                  <a:pt x="119" y="145"/>
                </a:cubicBezTo>
                <a:cubicBezTo>
                  <a:pt x="104" y="110"/>
                  <a:pt x="98" y="12"/>
                  <a:pt x="161" y="29"/>
                </a:cubicBezTo>
                <a:cubicBezTo>
                  <a:pt x="233" y="48"/>
                  <a:pt x="224" y="137"/>
                  <a:pt x="225" y="196"/>
                </a:cubicBezTo>
                <a:cubicBezTo>
                  <a:pt x="224" y="196"/>
                  <a:pt x="224" y="196"/>
                  <a:pt x="224" y="196"/>
                </a:cubicBezTo>
                <a:cubicBezTo>
                  <a:pt x="223" y="198"/>
                  <a:pt x="222" y="200"/>
                  <a:pt x="221" y="202"/>
                </a:cubicBezTo>
                <a:cubicBezTo>
                  <a:pt x="202" y="218"/>
                  <a:pt x="178" y="228"/>
                  <a:pt x="155" y="237"/>
                </a:cubicBezTo>
                <a:cubicBezTo>
                  <a:pt x="126" y="249"/>
                  <a:pt x="94" y="257"/>
                  <a:pt x="63" y="251"/>
                </a:cubicBezTo>
                <a:close/>
              </a:path>
            </a:pathLst>
          </a:custGeom>
          <a:solidFill>
            <a:srgbClr val="3E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 userDrawn="1"/>
        </p:nvGrpSpPr>
        <p:grpSpPr>
          <a:xfrm>
            <a:off x="635001" y="2305050"/>
            <a:ext cx="1577975" cy="1316038"/>
            <a:chOff x="635001" y="2305050"/>
            <a:chExt cx="1577975" cy="1316038"/>
          </a:xfrm>
        </p:grpSpPr>
        <p:sp>
          <p:nvSpPr>
            <p:cNvPr id="36" name="Freeform 40"/>
            <p:cNvSpPr/>
            <p:nvPr/>
          </p:nvSpPr>
          <p:spPr bwMode="auto">
            <a:xfrm>
              <a:off x="635001" y="2305050"/>
              <a:ext cx="1577975" cy="1316038"/>
            </a:xfrm>
            <a:custGeom>
              <a:avLst/>
              <a:gdLst>
                <a:gd name="T0" fmla="*/ 602 w 604"/>
                <a:gd name="T1" fmla="*/ 196 h 504"/>
                <a:gd name="T2" fmla="*/ 332 w 604"/>
                <a:gd name="T3" fmla="*/ 501 h 504"/>
                <a:gd name="T4" fmla="*/ 324 w 604"/>
                <a:gd name="T5" fmla="*/ 501 h 504"/>
                <a:gd name="T6" fmla="*/ 259 w 604"/>
                <a:gd name="T7" fmla="*/ 451 h 504"/>
                <a:gd name="T8" fmla="*/ 161 w 604"/>
                <a:gd name="T9" fmla="*/ 388 h 504"/>
                <a:gd name="T10" fmla="*/ 4 w 604"/>
                <a:gd name="T11" fmla="*/ 292 h 504"/>
                <a:gd name="T12" fmla="*/ 5 w 604"/>
                <a:gd name="T13" fmla="*/ 282 h 504"/>
                <a:gd name="T14" fmla="*/ 111 w 604"/>
                <a:gd name="T15" fmla="*/ 147 h 504"/>
                <a:gd name="T16" fmla="*/ 168 w 604"/>
                <a:gd name="T17" fmla="*/ 68 h 504"/>
                <a:gd name="T18" fmla="*/ 216 w 604"/>
                <a:gd name="T19" fmla="*/ 4 h 504"/>
                <a:gd name="T20" fmla="*/ 225 w 604"/>
                <a:gd name="T21" fmla="*/ 3 h 504"/>
                <a:gd name="T22" fmla="*/ 398 w 604"/>
                <a:gd name="T23" fmla="*/ 92 h 504"/>
                <a:gd name="T24" fmla="*/ 600 w 604"/>
                <a:gd name="T25" fmla="*/ 185 h 504"/>
                <a:gd name="T26" fmla="*/ 602 w 604"/>
                <a:gd name="T27" fmla="*/ 1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4" h="504">
                  <a:moveTo>
                    <a:pt x="602" y="196"/>
                  </a:moveTo>
                  <a:cubicBezTo>
                    <a:pt x="509" y="295"/>
                    <a:pt x="416" y="394"/>
                    <a:pt x="332" y="501"/>
                  </a:cubicBezTo>
                  <a:cubicBezTo>
                    <a:pt x="330" y="504"/>
                    <a:pt x="326" y="503"/>
                    <a:pt x="324" y="501"/>
                  </a:cubicBezTo>
                  <a:cubicBezTo>
                    <a:pt x="305" y="482"/>
                    <a:pt x="281" y="467"/>
                    <a:pt x="259" y="451"/>
                  </a:cubicBezTo>
                  <a:cubicBezTo>
                    <a:pt x="226" y="430"/>
                    <a:pt x="194" y="409"/>
                    <a:pt x="161" y="388"/>
                  </a:cubicBezTo>
                  <a:cubicBezTo>
                    <a:pt x="109" y="355"/>
                    <a:pt x="58" y="321"/>
                    <a:pt x="4" y="292"/>
                  </a:cubicBezTo>
                  <a:cubicBezTo>
                    <a:pt x="0" y="289"/>
                    <a:pt x="1" y="284"/>
                    <a:pt x="5" y="282"/>
                  </a:cubicBezTo>
                  <a:cubicBezTo>
                    <a:pt x="43" y="239"/>
                    <a:pt x="78" y="193"/>
                    <a:pt x="111" y="147"/>
                  </a:cubicBezTo>
                  <a:cubicBezTo>
                    <a:pt x="131" y="121"/>
                    <a:pt x="150" y="94"/>
                    <a:pt x="168" y="68"/>
                  </a:cubicBezTo>
                  <a:cubicBezTo>
                    <a:pt x="183" y="46"/>
                    <a:pt x="201" y="26"/>
                    <a:pt x="216" y="4"/>
                  </a:cubicBezTo>
                  <a:cubicBezTo>
                    <a:pt x="218" y="1"/>
                    <a:pt x="222" y="0"/>
                    <a:pt x="225" y="3"/>
                  </a:cubicBezTo>
                  <a:cubicBezTo>
                    <a:pt x="276" y="43"/>
                    <a:pt x="340" y="67"/>
                    <a:pt x="398" y="92"/>
                  </a:cubicBezTo>
                  <a:cubicBezTo>
                    <a:pt x="466" y="122"/>
                    <a:pt x="535" y="150"/>
                    <a:pt x="600" y="185"/>
                  </a:cubicBezTo>
                  <a:cubicBezTo>
                    <a:pt x="604" y="187"/>
                    <a:pt x="604" y="193"/>
                    <a:pt x="602" y="19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1233488" y="2354263"/>
              <a:ext cx="912813" cy="511175"/>
            </a:xfrm>
            <a:custGeom>
              <a:avLst/>
              <a:gdLst>
                <a:gd name="T0" fmla="*/ 19 w 350"/>
                <a:gd name="T1" fmla="*/ 132 h 196"/>
                <a:gd name="T2" fmla="*/ 23 w 350"/>
                <a:gd name="T3" fmla="*/ 129 h 196"/>
                <a:gd name="T4" fmla="*/ 47 w 350"/>
                <a:gd name="T5" fmla="*/ 149 h 196"/>
                <a:gd name="T6" fmla="*/ 44 w 350"/>
                <a:gd name="T7" fmla="*/ 196 h 196"/>
                <a:gd name="T8" fmla="*/ 126 w 350"/>
                <a:gd name="T9" fmla="*/ 193 h 196"/>
                <a:gd name="T10" fmla="*/ 127 w 350"/>
                <a:gd name="T11" fmla="*/ 196 h 196"/>
                <a:gd name="T12" fmla="*/ 234 w 350"/>
                <a:gd name="T13" fmla="*/ 186 h 196"/>
                <a:gd name="T14" fmla="*/ 308 w 350"/>
                <a:gd name="T15" fmla="*/ 176 h 196"/>
                <a:gd name="T16" fmla="*/ 350 w 350"/>
                <a:gd name="T17" fmla="*/ 170 h 196"/>
                <a:gd name="T18" fmla="*/ 158 w 350"/>
                <a:gd name="T19" fmla="*/ 81 h 196"/>
                <a:gd name="T20" fmla="*/ 0 w 350"/>
                <a:gd name="T21" fmla="*/ 0 h 196"/>
                <a:gd name="T22" fmla="*/ 8 w 350"/>
                <a:gd name="T23" fmla="*/ 57 h 196"/>
                <a:gd name="T24" fmla="*/ 19 w 350"/>
                <a:gd name="T25" fmla="*/ 13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196">
                  <a:moveTo>
                    <a:pt x="19" y="132"/>
                  </a:moveTo>
                  <a:cubicBezTo>
                    <a:pt x="20" y="131"/>
                    <a:pt x="21" y="130"/>
                    <a:pt x="23" y="129"/>
                  </a:cubicBezTo>
                  <a:cubicBezTo>
                    <a:pt x="36" y="123"/>
                    <a:pt x="45" y="138"/>
                    <a:pt x="47" y="149"/>
                  </a:cubicBezTo>
                  <a:cubicBezTo>
                    <a:pt x="50" y="165"/>
                    <a:pt x="49" y="181"/>
                    <a:pt x="44" y="196"/>
                  </a:cubicBezTo>
                  <a:cubicBezTo>
                    <a:pt x="70" y="182"/>
                    <a:pt x="120" y="165"/>
                    <a:pt x="126" y="193"/>
                  </a:cubicBezTo>
                  <a:cubicBezTo>
                    <a:pt x="126" y="194"/>
                    <a:pt x="126" y="195"/>
                    <a:pt x="127" y="196"/>
                  </a:cubicBezTo>
                  <a:cubicBezTo>
                    <a:pt x="163" y="194"/>
                    <a:pt x="199" y="190"/>
                    <a:pt x="234" y="186"/>
                  </a:cubicBezTo>
                  <a:cubicBezTo>
                    <a:pt x="259" y="183"/>
                    <a:pt x="283" y="180"/>
                    <a:pt x="308" y="176"/>
                  </a:cubicBezTo>
                  <a:cubicBezTo>
                    <a:pt x="322" y="174"/>
                    <a:pt x="336" y="171"/>
                    <a:pt x="350" y="170"/>
                  </a:cubicBezTo>
                  <a:cubicBezTo>
                    <a:pt x="287" y="137"/>
                    <a:pt x="222" y="109"/>
                    <a:pt x="158" y="81"/>
                  </a:cubicBezTo>
                  <a:cubicBezTo>
                    <a:pt x="105" y="57"/>
                    <a:pt x="48" y="34"/>
                    <a:pt x="0" y="0"/>
                  </a:cubicBezTo>
                  <a:cubicBezTo>
                    <a:pt x="6" y="18"/>
                    <a:pt x="6" y="40"/>
                    <a:pt x="8" y="57"/>
                  </a:cubicBezTo>
                  <a:cubicBezTo>
                    <a:pt x="11" y="82"/>
                    <a:pt x="13" y="107"/>
                    <a:pt x="19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"/>
            <p:cNvSpPr/>
            <p:nvPr/>
          </p:nvSpPr>
          <p:spPr bwMode="auto">
            <a:xfrm>
              <a:off x="698501" y="2354263"/>
              <a:ext cx="560388" cy="676275"/>
            </a:xfrm>
            <a:custGeom>
              <a:avLst/>
              <a:gdLst>
                <a:gd name="T0" fmla="*/ 197 w 215"/>
                <a:gd name="T1" fmla="*/ 194 h 259"/>
                <a:gd name="T2" fmla="*/ 197 w 215"/>
                <a:gd name="T3" fmla="*/ 191 h 259"/>
                <a:gd name="T4" fmla="*/ 215 w 215"/>
                <a:gd name="T5" fmla="*/ 140 h 259"/>
                <a:gd name="T6" fmla="*/ 203 w 215"/>
                <a:gd name="T7" fmla="*/ 63 h 259"/>
                <a:gd name="T8" fmla="*/ 196 w 215"/>
                <a:gd name="T9" fmla="*/ 0 h 259"/>
                <a:gd name="T10" fmla="*/ 156 w 215"/>
                <a:gd name="T11" fmla="*/ 62 h 259"/>
                <a:gd name="T12" fmla="*/ 98 w 215"/>
                <a:gd name="T13" fmla="*/ 141 h 259"/>
                <a:gd name="T14" fmla="*/ 0 w 215"/>
                <a:gd name="T15" fmla="*/ 259 h 259"/>
                <a:gd name="T16" fmla="*/ 88 w 215"/>
                <a:gd name="T17" fmla="*/ 230 h 259"/>
                <a:gd name="T18" fmla="*/ 197 w 215"/>
                <a:gd name="T19" fmla="*/ 19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59">
                  <a:moveTo>
                    <a:pt x="197" y="194"/>
                  </a:moveTo>
                  <a:cubicBezTo>
                    <a:pt x="197" y="193"/>
                    <a:pt x="197" y="192"/>
                    <a:pt x="197" y="191"/>
                  </a:cubicBezTo>
                  <a:cubicBezTo>
                    <a:pt x="199" y="175"/>
                    <a:pt x="203" y="154"/>
                    <a:pt x="215" y="140"/>
                  </a:cubicBezTo>
                  <a:cubicBezTo>
                    <a:pt x="209" y="115"/>
                    <a:pt x="205" y="89"/>
                    <a:pt x="203" y="63"/>
                  </a:cubicBezTo>
                  <a:cubicBezTo>
                    <a:pt x="201" y="43"/>
                    <a:pt x="195" y="20"/>
                    <a:pt x="196" y="0"/>
                  </a:cubicBezTo>
                  <a:cubicBezTo>
                    <a:pt x="183" y="21"/>
                    <a:pt x="170" y="42"/>
                    <a:pt x="156" y="62"/>
                  </a:cubicBezTo>
                  <a:cubicBezTo>
                    <a:pt x="137" y="89"/>
                    <a:pt x="118" y="116"/>
                    <a:pt x="98" y="141"/>
                  </a:cubicBezTo>
                  <a:cubicBezTo>
                    <a:pt x="68" y="182"/>
                    <a:pt x="36" y="223"/>
                    <a:pt x="0" y="259"/>
                  </a:cubicBezTo>
                  <a:cubicBezTo>
                    <a:pt x="29" y="250"/>
                    <a:pt x="59" y="240"/>
                    <a:pt x="88" y="230"/>
                  </a:cubicBezTo>
                  <a:cubicBezTo>
                    <a:pt x="124" y="217"/>
                    <a:pt x="160" y="202"/>
                    <a:pt x="19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"/>
            <p:cNvSpPr/>
            <p:nvPr/>
          </p:nvSpPr>
          <p:spPr bwMode="auto">
            <a:xfrm>
              <a:off x="1220788" y="2687638"/>
              <a:ext cx="325438" cy="317500"/>
            </a:xfrm>
            <a:custGeom>
              <a:avLst/>
              <a:gdLst>
                <a:gd name="T0" fmla="*/ 44 w 125"/>
                <a:gd name="T1" fmla="*/ 35 h 121"/>
                <a:gd name="T2" fmla="*/ 21 w 125"/>
                <a:gd name="T3" fmla="*/ 22 h 121"/>
                <a:gd name="T4" fmla="*/ 23 w 125"/>
                <a:gd name="T5" fmla="*/ 121 h 121"/>
                <a:gd name="T6" fmla="*/ 23 w 125"/>
                <a:gd name="T7" fmla="*/ 121 h 121"/>
                <a:gd name="T8" fmla="*/ 122 w 125"/>
                <a:gd name="T9" fmla="*/ 71 h 121"/>
                <a:gd name="T10" fmla="*/ 41 w 125"/>
                <a:gd name="T11" fmla="*/ 84 h 121"/>
                <a:gd name="T12" fmla="*/ 33 w 125"/>
                <a:gd name="T13" fmla="*/ 78 h 121"/>
                <a:gd name="T14" fmla="*/ 44 w 125"/>
                <a:gd name="T15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1">
                  <a:moveTo>
                    <a:pt x="44" y="35"/>
                  </a:moveTo>
                  <a:cubicBezTo>
                    <a:pt x="43" y="19"/>
                    <a:pt x="35" y="0"/>
                    <a:pt x="21" y="22"/>
                  </a:cubicBezTo>
                  <a:cubicBezTo>
                    <a:pt x="3" y="52"/>
                    <a:pt x="0" y="93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50" y="119"/>
                    <a:pt x="125" y="110"/>
                    <a:pt x="122" y="71"/>
                  </a:cubicBezTo>
                  <a:cubicBezTo>
                    <a:pt x="120" y="44"/>
                    <a:pt x="52" y="76"/>
                    <a:pt x="41" y="84"/>
                  </a:cubicBezTo>
                  <a:cubicBezTo>
                    <a:pt x="37" y="88"/>
                    <a:pt x="30" y="84"/>
                    <a:pt x="33" y="78"/>
                  </a:cubicBezTo>
                  <a:cubicBezTo>
                    <a:pt x="40" y="65"/>
                    <a:pt x="45" y="50"/>
                    <a:pt x="44" y="35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1431926" y="2828925"/>
              <a:ext cx="714375" cy="723900"/>
            </a:xfrm>
            <a:custGeom>
              <a:avLst/>
              <a:gdLst>
                <a:gd name="T0" fmla="*/ 158 w 274"/>
                <a:gd name="T1" fmla="*/ 17 h 277"/>
                <a:gd name="T2" fmla="*/ 51 w 274"/>
                <a:gd name="T3" fmla="*/ 24 h 277"/>
                <a:gd name="T4" fmla="*/ 0 w 274"/>
                <a:gd name="T5" fmla="*/ 66 h 277"/>
                <a:gd name="T6" fmla="*/ 3 w 274"/>
                <a:gd name="T7" fmla="*/ 69 h 277"/>
                <a:gd name="T8" fmla="*/ 19 w 274"/>
                <a:gd name="T9" fmla="*/ 188 h 277"/>
                <a:gd name="T10" fmla="*/ 27 w 274"/>
                <a:gd name="T11" fmla="*/ 255 h 277"/>
                <a:gd name="T12" fmla="*/ 30 w 274"/>
                <a:gd name="T13" fmla="*/ 277 h 277"/>
                <a:gd name="T14" fmla="*/ 274 w 274"/>
                <a:gd name="T15" fmla="*/ 0 h 277"/>
                <a:gd name="T16" fmla="*/ 230 w 274"/>
                <a:gd name="T17" fmla="*/ 8 h 277"/>
                <a:gd name="T18" fmla="*/ 158 w 274"/>
                <a:gd name="T19" fmla="*/ 1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7">
                  <a:moveTo>
                    <a:pt x="158" y="17"/>
                  </a:moveTo>
                  <a:cubicBezTo>
                    <a:pt x="122" y="20"/>
                    <a:pt x="87" y="23"/>
                    <a:pt x="51" y="24"/>
                  </a:cubicBezTo>
                  <a:cubicBezTo>
                    <a:pt x="48" y="45"/>
                    <a:pt x="25" y="58"/>
                    <a:pt x="0" y="66"/>
                  </a:cubicBezTo>
                  <a:cubicBezTo>
                    <a:pt x="2" y="66"/>
                    <a:pt x="3" y="68"/>
                    <a:pt x="3" y="69"/>
                  </a:cubicBezTo>
                  <a:cubicBezTo>
                    <a:pt x="10" y="108"/>
                    <a:pt x="14" y="148"/>
                    <a:pt x="19" y="188"/>
                  </a:cubicBezTo>
                  <a:cubicBezTo>
                    <a:pt x="21" y="210"/>
                    <a:pt x="24" y="233"/>
                    <a:pt x="27" y="255"/>
                  </a:cubicBezTo>
                  <a:cubicBezTo>
                    <a:pt x="28" y="262"/>
                    <a:pt x="29" y="269"/>
                    <a:pt x="30" y="277"/>
                  </a:cubicBezTo>
                  <a:cubicBezTo>
                    <a:pt x="105" y="179"/>
                    <a:pt x="190" y="90"/>
                    <a:pt x="274" y="0"/>
                  </a:cubicBezTo>
                  <a:cubicBezTo>
                    <a:pt x="259" y="4"/>
                    <a:pt x="244" y="6"/>
                    <a:pt x="230" y="8"/>
                  </a:cubicBezTo>
                  <a:cubicBezTo>
                    <a:pt x="206" y="11"/>
                    <a:pt x="182" y="14"/>
                    <a:pt x="15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690563" y="2887663"/>
              <a:ext cx="788988" cy="684213"/>
            </a:xfrm>
            <a:custGeom>
              <a:avLst/>
              <a:gdLst>
                <a:gd name="T0" fmla="*/ 291 w 302"/>
                <a:gd name="T1" fmla="*/ 171 h 262"/>
                <a:gd name="T2" fmla="*/ 279 w 302"/>
                <a:gd name="T3" fmla="*/ 48 h 262"/>
                <a:gd name="T4" fmla="*/ 280 w 302"/>
                <a:gd name="T5" fmla="*/ 45 h 262"/>
                <a:gd name="T6" fmla="*/ 226 w 302"/>
                <a:gd name="T7" fmla="*/ 53 h 262"/>
                <a:gd name="T8" fmla="*/ 222 w 302"/>
                <a:gd name="T9" fmla="*/ 49 h 262"/>
                <a:gd name="T10" fmla="*/ 200 w 302"/>
                <a:gd name="T11" fmla="*/ 0 h 262"/>
                <a:gd name="T12" fmla="*/ 94 w 302"/>
                <a:gd name="T13" fmla="*/ 36 h 262"/>
                <a:gd name="T14" fmla="*/ 0 w 302"/>
                <a:gd name="T15" fmla="*/ 65 h 262"/>
                <a:gd name="T16" fmla="*/ 154 w 302"/>
                <a:gd name="T17" fmla="*/ 159 h 262"/>
                <a:gd name="T18" fmla="*/ 253 w 302"/>
                <a:gd name="T19" fmla="*/ 226 h 262"/>
                <a:gd name="T20" fmla="*/ 302 w 302"/>
                <a:gd name="T21" fmla="*/ 262 h 262"/>
                <a:gd name="T22" fmla="*/ 299 w 302"/>
                <a:gd name="T23" fmla="*/ 237 h 262"/>
                <a:gd name="T24" fmla="*/ 291 w 302"/>
                <a:gd name="T25" fmla="*/ 17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262">
                  <a:moveTo>
                    <a:pt x="291" y="171"/>
                  </a:moveTo>
                  <a:cubicBezTo>
                    <a:pt x="287" y="130"/>
                    <a:pt x="283" y="89"/>
                    <a:pt x="279" y="48"/>
                  </a:cubicBezTo>
                  <a:cubicBezTo>
                    <a:pt x="279" y="47"/>
                    <a:pt x="279" y="46"/>
                    <a:pt x="280" y="45"/>
                  </a:cubicBezTo>
                  <a:cubicBezTo>
                    <a:pt x="260" y="51"/>
                    <a:pt x="239" y="53"/>
                    <a:pt x="226" y="53"/>
                  </a:cubicBezTo>
                  <a:cubicBezTo>
                    <a:pt x="223" y="53"/>
                    <a:pt x="222" y="51"/>
                    <a:pt x="222" y="49"/>
                  </a:cubicBezTo>
                  <a:cubicBezTo>
                    <a:pt x="208" y="37"/>
                    <a:pt x="201" y="19"/>
                    <a:pt x="200" y="0"/>
                  </a:cubicBezTo>
                  <a:cubicBezTo>
                    <a:pt x="166" y="15"/>
                    <a:pt x="129" y="25"/>
                    <a:pt x="94" y="36"/>
                  </a:cubicBezTo>
                  <a:cubicBezTo>
                    <a:pt x="63" y="46"/>
                    <a:pt x="32" y="57"/>
                    <a:pt x="0" y="65"/>
                  </a:cubicBezTo>
                  <a:cubicBezTo>
                    <a:pt x="52" y="94"/>
                    <a:pt x="103" y="127"/>
                    <a:pt x="154" y="159"/>
                  </a:cubicBezTo>
                  <a:cubicBezTo>
                    <a:pt x="187" y="181"/>
                    <a:pt x="220" y="203"/>
                    <a:pt x="253" y="226"/>
                  </a:cubicBezTo>
                  <a:cubicBezTo>
                    <a:pt x="270" y="237"/>
                    <a:pt x="287" y="249"/>
                    <a:pt x="302" y="262"/>
                  </a:cubicBezTo>
                  <a:cubicBezTo>
                    <a:pt x="300" y="254"/>
                    <a:pt x="300" y="244"/>
                    <a:pt x="299" y="237"/>
                  </a:cubicBezTo>
                  <a:cubicBezTo>
                    <a:pt x="296" y="215"/>
                    <a:pt x="294" y="193"/>
                    <a:pt x="29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635001" y="2305050"/>
              <a:ext cx="1577975" cy="1316038"/>
            </a:xfrm>
            <a:custGeom>
              <a:avLst/>
              <a:gdLst>
                <a:gd name="T0" fmla="*/ 398 w 604"/>
                <a:gd name="T1" fmla="*/ 92 h 504"/>
                <a:gd name="T2" fmla="*/ 216 w 604"/>
                <a:gd name="T3" fmla="*/ 4 h 504"/>
                <a:gd name="T4" fmla="*/ 111 w 604"/>
                <a:gd name="T5" fmla="*/ 147 h 504"/>
                <a:gd name="T6" fmla="*/ 4 w 604"/>
                <a:gd name="T7" fmla="*/ 292 h 504"/>
                <a:gd name="T8" fmla="*/ 259 w 604"/>
                <a:gd name="T9" fmla="*/ 451 h 504"/>
                <a:gd name="T10" fmla="*/ 332 w 604"/>
                <a:gd name="T11" fmla="*/ 501 h 504"/>
                <a:gd name="T12" fmla="*/ 600 w 604"/>
                <a:gd name="T13" fmla="*/ 185 h 504"/>
                <a:gd name="T14" fmla="*/ 579 w 604"/>
                <a:gd name="T15" fmla="*/ 189 h 504"/>
                <a:gd name="T16" fmla="*/ 463 w 604"/>
                <a:gd name="T17" fmla="*/ 205 h 504"/>
                <a:gd name="T18" fmla="*/ 355 w 604"/>
                <a:gd name="T19" fmla="*/ 212 h 504"/>
                <a:gd name="T20" fmla="*/ 276 w 604"/>
                <a:gd name="T21" fmla="*/ 168 h 504"/>
                <a:gd name="T22" fmla="*/ 248 w 604"/>
                <a:gd name="T23" fmla="*/ 151 h 504"/>
                <a:gd name="T24" fmla="*/ 229 w 604"/>
                <a:gd name="T25" fmla="*/ 19 h 504"/>
                <a:gd name="T26" fmla="*/ 265 w 604"/>
                <a:gd name="T27" fmla="*/ 231 h 504"/>
                <a:gd name="T28" fmla="*/ 247 w 604"/>
                <a:gd name="T29" fmla="*/ 268 h 504"/>
                <a:gd name="T30" fmla="*/ 245 w 604"/>
                <a:gd name="T31" fmla="*/ 169 h 504"/>
                <a:gd name="T32" fmla="*/ 257 w 604"/>
                <a:gd name="T33" fmla="*/ 225 h 504"/>
                <a:gd name="T34" fmla="*/ 122 w 604"/>
                <a:gd name="T35" fmla="*/ 160 h 504"/>
                <a:gd name="T36" fmla="*/ 220 w 604"/>
                <a:gd name="T37" fmla="*/ 19 h 504"/>
                <a:gd name="T38" fmla="*/ 239 w 604"/>
                <a:gd name="T39" fmla="*/ 159 h 504"/>
                <a:gd name="T40" fmla="*/ 221 w 604"/>
                <a:gd name="T41" fmla="*/ 213 h 504"/>
                <a:gd name="T42" fmla="*/ 24 w 604"/>
                <a:gd name="T43" fmla="*/ 278 h 504"/>
                <a:gd name="T44" fmla="*/ 274 w 604"/>
                <a:gd name="T45" fmla="*/ 449 h 504"/>
                <a:gd name="T46" fmla="*/ 21 w 604"/>
                <a:gd name="T47" fmla="*/ 288 h 504"/>
                <a:gd name="T48" fmla="*/ 221 w 604"/>
                <a:gd name="T49" fmla="*/ 223 h 504"/>
                <a:gd name="T50" fmla="*/ 247 w 604"/>
                <a:gd name="T51" fmla="*/ 276 h 504"/>
                <a:gd name="T52" fmla="*/ 300 w 604"/>
                <a:gd name="T53" fmla="*/ 271 h 504"/>
                <a:gd name="T54" fmla="*/ 320 w 604"/>
                <a:gd name="T55" fmla="*/ 460 h 504"/>
                <a:gd name="T56" fmla="*/ 274 w 604"/>
                <a:gd name="T57" fmla="*/ 449 h 504"/>
                <a:gd name="T58" fmla="*/ 332 w 604"/>
                <a:gd name="T59" fmla="*/ 456 h 504"/>
                <a:gd name="T60" fmla="*/ 308 w 604"/>
                <a:gd name="T61" fmla="*/ 270 h 504"/>
                <a:gd name="T62" fmla="*/ 356 w 604"/>
                <a:gd name="T63" fmla="*/ 225 h 504"/>
                <a:gd name="T64" fmla="*/ 535 w 604"/>
                <a:gd name="T65" fmla="*/ 209 h 504"/>
                <a:gd name="T66" fmla="*/ 335 w 604"/>
                <a:gd name="T67" fmla="*/ 47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4" h="504">
                  <a:moveTo>
                    <a:pt x="600" y="185"/>
                  </a:moveTo>
                  <a:cubicBezTo>
                    <a:pt x="535" y="150"/>
                    <a:pt x="466" y="122"/>
                    <a:pt x="398" y="92"/>
                  </a:cubicBezTo>
                  <a:cubicBezTo>
                    <a:pt x="340" y="67"/>
                    <a:pt x="276" y="43"/>
                    <a:pt x="225" y="3"/>
                  </a:cubicBezTo>
                  <a:cubicBezTo>
                    <a:pt x="222" y="0"/>
                    <a:pt x="218" y="1"/>
                    <a:pt x="216" y="4"/>
                  </a:cubicBezTo>
                  <a:cubicBezTo>
                    <a:pt x="201" y="26"/>
                    <a:pt x="183" y="46"/>
                    <a:pt x="168" y="68"/>
                  </a:cubicBezTo>
                  <a:cubicBezTo>
                    <a:pt x="150" y="94"/>
                    <a:pt x="131" y="121"/>
                    <a:pt x="111" y="147"/>
                  </a:cubicBezTo>
                  <a:cubicBezTo>
                    <a:pt x="78" y="193"/>
                    <a:pt x="43" y="239"/>
                    <a:pt x="5" y="282"/>
                  </a:cubicBezTo>
                  <a:cubicBezTo>
                    <a:pt x="1" y="284"/>
                    <a:pt x="0" y="289"/>
                    <a:pt x="4" y="292"/>
                  </a:cubicBezTo>
                  <a:cubicBezTo>
                    <a:pt x="58" y="321"/>
                    <a:pt x="109" y="355"/>
                    <a:pt x="161" y="388"/>
                  </a:cubicBezTo>
                  <a:cubicBezTo>
                    <a:pt x="194" y="409"/>
                    <a:pt x="226" y="430"/>
                    <a:pt x="259" y="451"/>
                  </a:cubicBezTo>
                  <a:cubicBezTo>
                    <a:pt x="281" y="467"/>
                    <a:pt x="305" y="482"/>
                    <a:pt x="324" y="501"/>
                  </a:cubicBezTo>
                  <a:cubicBezTo>
                    <a:pt x="326" y="503"/>
                    <a:pt x="330" y="504"/>
                    <a:pt x="332" y="501"/>
                  </a:cubicBezTo>
                  <a:cubicBezTo>
                    <a:pt x="416" y="394"/>
                    <a:pt x="509" y="295"/>
                    <a:pt x="602" y="196"/>
                  </a:cubicBezTo>
                  <a:cubicBezTo>
                    <a:pt x="604" y="193"/>
                    <a:pt x="604" y="187"/>
                    <a:pt x="600" y="185"/>
                  </a:cubicBezTo>
                  <a:close/>
                  <a:moveTo>
                    <a:pt x="387" y="100"/>
                  </a:moveTo>
                  <a:cubicBezTo>
                    <a:pt x="451" y="128"/>
                    <a:pt x="516" y="156"/>
                    <a:pt x="579" y="189"/>
                  </a:cubicBezTo>
                  <a:cubicBezTo>
                    <a:pt x="565" y="190"/>
                    <a:pt x="551" y="193"/>
                    <a:pt x="537" y="195"/>
                  </a:cubicBezTo>
                  <a:cubicBezTo>
                    <a:pt x="512" y="199"/>
                    <a:pt x="488" y="202"/>
                    <a:pt x="463" y="205"/>
                  </a:cubicBezTo>
                  <a:cubicBezTo>
                    <a:pt x="428" y="209"/>
                    <a:pt x="392" y="213"/>
                    <a:pt x="356" y="215"/>
                  </a:cubicBezTo>
                  <a:cubicBezTo>
                    <a:pt x="355" y="214"/>
                    <a:pt x="355" y="213"/>
                    <a:pt x="355" y="212"/>
                  </a:cubicBezTo>
                  <a:cubicBezTo>
                    <a:pt x="349" y="184"/>
                    <a:pt x="299" y="201"/>
                    <a:pt x="273" y="215"/>
                  </a:cubicBezTo>
                  <a:cubicBezTo>
                    <a:pt x="278" y="200"/>
                    <a:pt x="279" y="184"/>
                    <a:pt x="276" y="168"/>
                  </a:cubicBezTo>
                  <a:cubicBezTo>
                    <a:pt x="274" y="157"/>
                    <a:pt x="265" y="142"/>
                    <a:pt x="252" y="148"/>
                  </a:cubicBezTo>
                  <a:cubicBezTo>
                    <a:pt x="250" y="149"/>
                    <a:pt x="249" y="150"/>
                    <a:pt x="248" y="151"/>
                  </a:cubicBezTo>
                  <a:cubicBezTo>
                    <a:pt x="242" y="126"/>
                    <a:pt x="240" y="101"/>
                    <a:pt x="237" y="76"/>
                  </a:cubicBezTo>
                  <a:cubicBezTo>
                    <a:pt x="235" y="59"/>
                    <a:pt x="235" y="37"/>
                    <a:pt x="229" y="19"/>
                  </a:cubicBezTo>
                  <a:cubicBezTo>
                    <a:pt x="277" y="53"/>
                    <a:pt x="334" y="76"/>
                    <a:pt x="387" y="100"/>
                  </a:cubicBezTo>
                  <a:close/>
                  <a:moveTo>
                    <a:pt x="265" y="231"/>
                  </a:moveTo>
                  <a:cubicBezTo>
                    <a:pt x="276" y="223"/>
                    <a:pt x="344" y="191"/>
                    <a:pt x="346" y="218"/>
                  </a:cubicBezTo>
                  <a:cubicBezTo>
                    <a:pt x="349" y="257"/>
                    <a:pt x="274" y="266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24" y="240"/>
                    <a:pt x="227" y="199"/>
                    <a:pt x="245" y="169"/>
                  </a:cubicBezTo>
                  <a:cubicBezTo>
                    <a:pt x="259" y="147"/>
                    <a:pt x="267" y="166"/>
                    <a:pt x="268" y="182"/>
                  </a:cubicBezTo>
                  <a:cubicBezTo>
                    <a:pt x="269" y="197"/>
                    <a:pt x="264" y="212"/>
                    <a:pt x="257" y="225"/>
                  </a:cubicBezTo>
                  <a:cubicBezTo>
                    <a:pt x="254" y="231"/>
                    <a:pt x="261" y="235"/>
                    <a:pt x="265" y="231"/>
                  </a:cubicBezTo>
                  <a:close/>
                  <a:moveTo>
                    <a:pt x="122" y="160"/>
                  </a:moveTo>
                  <a:cubicBezTo>
                    <a:pt x="142" y="135"/>
                    <a:pt x="161" y="108"/>
                    <a:pt x="180" y="81"/>
                  </a:cubicBezTo>
                  <a:cubicBezTo>
                    <a:pt x="194" y="61"/>
                    <a:pt x="207" y="40"/>
                    <a:pt x="220" y="19"/>
                  </a:cubicBezTo>
                  <a:cubicBezTo>
                    <a:pt x="219" y="39"/>
                    <a:pt x="225" y="62"/>
                    <a:pt x="227" y="82"/>
                  </a:cubicBezTo>
                  <a:cubicBezTo>
                    <a:pt x="229" y="108"/>
                    <a:pt x="233" y="134"/>
                    <a:pt x="239" y="159"/>
                  </a:cubicBezTo>
                  <a:cubicBezTo>
                    <a:pt x="227" y="173"/>
                    <a:pt x="223" y="194"/>
                    <a:pt x="221" y="210"/>
                  </a:cubicBezTo>
                  <a:cubicBezTo>
                    <a:pt x="221" y="211"/>
                    <a:pt x="221" y="212"/>
                    <a:pt x="221" y="213"/>
                  </a:cubicBezTo>
                  <a:cubicBezTo>
                    <a:pt x="184" y="221"/>
                    <a:pt x="148" y="236"/>
                    <a:pt x="112" y="249"/>
                  </a:cubicBezTo>
                  <a:cubicBezTo>
                    <a:pt x="83" y="259"/>
                    <a:pt x="53" y="269"/>
                    <a:pt x="24" y="278"/>
                  </a:cubicBezTo>
                  <a:cubicBezTo>
                    <a:pt x="60" y="242"/>
                    <a:pt x="92" y="201"/>
                    <a:pt x="122" y="160"/>
                  </a:cubicBezTo>
                  <a:close/>
                  <a:moveTo>
                    <a:pt x="274" y="449"/>
                  </a:moveTo>
                  <a:cubicBezTo>
                    <a:pt x="241" y="426"/>
                    <a:pt x="208" y="404"/>
                    <a:pt x="175" y="382"/>
                  </a:cubicBezTo>
                  <a:cubicBezTo>
                    <a:pt x="124" y="350"/>
                    <a:pt x="73" y="317"/>
                    <a:pt x="21" y="288"/>
                  </a:cubicBezTo>
                  <a:cubicBezTo>
                    <a:pt x="53" y="280"/>
                    <a:pt x="84" y="269"/>
                    <a:pt x="115" y="259"/>
                  </a:cubicBezTo>
                  <a:cubicBezTo>
                    <a:pt x="150" y="248"/>
                    <a:pt x="187" y="238"/>
                    <a:pt x="221" y="223"/>
                  </a:cubicBezTo>
                  <a:cubicBezTo>
                    <a:pt x="222" y="242"/>
                    <a:pt x="229" y="260"/>
                    <a:pt x="243" y="272"/>
                  </a:cubicBezTo>
                  <a:cubicBezTo>
                    <a:pt x="243" y="274"/>
                    <a:pt x="244" y="276"/>
                    <a:pt x="247" y="276"/>
                  </a:cubicBezTo>
                  <a:cubicBezTo>
                    <a:pt x="260" y="276"/>
                    <a:pt x="281" y="274"/>
                    <a:pt x="301" y="268"/>
                  </a:cubicBezTo>
                  <a:cubicBezTo>
                    <a:pt x="300" y="269"/>
                    <a:pt x="300" y="270"/>
                    <a:pt x="300" y="271"/>
                  </a:cubicBezTo>
                  <a:cubicBezTo>
                    <a:pt x="304" y="312"/>
                    <a:pt x="308" y="353"/>
                    <a:pt x="312" y="394"/>
                  </a:cubicBezTo>
                  <a:cubicBezTo>
                    <a:pt x="315" y="416"/>
                    <a:pt x="317" y="438"/>
                    <a:pt x="320" y="460"/>
                  </a:cubicBezTo>
                  <a:cubicBezTo>
                    <a:pt x="321" y="467"/>
                    <a:pt x="321" y="477"/>
                    <a:pt x="323" y="485"/>
                  </a:cubicBezTo>
                  <a:cubicBezTo>
                    <a:pt x="308" y="472"/>
                    <a:pt x="291" y="460"/>
                    <a:pt x="274" y="449"/>
                  </a:cubicBezTo>
                  <a:close/>
                  <a:moveTo>
                    <a:pt x="335" y="478"/>
                  </a:moveTo>
                  <a:cubicBezTo>
                    <a:pt x="334" y="470"/>
                    <a:pt x="333" y="463"/>
                    <a:pt x="332" y="456"/>
                  </a:cubicBezTo>
                  <a:cubicBezTo>
                    <a:pt x="329" y="434"/>
                    <a:pt x="326" y="411"/>
                    <a:pt x="324" y="389"/>
                  </a:cubicBezTo>
                  <a:cubicBezTo>
                    <a:pt x="319" y="349"/>
                    <a:pt x="315" y="309"/>
                    <a:pt x="308" y="270"/>
                  </a:cubicBezTo>
                  <a:cubicBezTo>
                    <a:pt x="308" y="269"/>
                    <a:pt x="307" y="267"/>
                    <a:pt x="305" y="267"/>
                  </a:cubicBezTo>
                  <a:cubicBezTo>
                    <a:pt x="330" y="259"/>
                    <a:pt x="353" y="246"/>
                    <a:pt x="356" y="225"/>
                  </a:cubicBezTo>
                  <a:cubicBezTo>
                    <a:pt x="392" y="224"/>
                    <a:pt x="427" y="221"/>
                    <a:pt x="463" y="218"/>
                  </a:cubicBezTo>
                  <a:cubicBezTo>
                    <a:pt x="487" y="215"/>
                    <a:pt x="511" y="212"/>
                    <a:pt x="535" y="209"/>
                  </a:cubicBezTo>
                  <a:cubicBezTo>
                    <a:pt x="549" y="207"/>
                    <a:pt x="564" y="205"/>
                    <a:pt x="579" y="201"/>
                  </a:cubicBezTo>
                  <a:cubicBezTo>
                    <a:pt x="495" y="291"/>
                    <a:pt x="410" y="380"/>
                    <a:pt x="335" y="478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 userDrawn="1"/>
        </p:nvGrpSpPr>
        <p:grpSpPr>
          <a:xfrm>
            <a:off x="401638" y="282575"/>
            <a:ext cx="776288" cy="1209675"/>
            <a:chOff x="401638" y="282575"/>
            <a:chExt cx="776288" cy="1209675"/>
          </a:xfrm>
        </p:grpSpPr>
        <p:sp>
          <p:nvSpPr>
            <p:cNvPr id="44" name="Freeform 47"/>
            <p:cNvSpPr/>
            <p:nvPr/>
          </p:nvSpPr>
          <p:spPr bwMode="auto">
            <a:xfrm>
              <a:off x="401638" y="282575"/>
              <a:ext cx="776288" cy="1209675"/>
            </a:xfrm>
            <a:custGeom>
              <a:avLst/>
              <a:gdLst>
                <a:gd name="T0" fmla="*/ 147 w 298"/>
                <a:gd name="T1" fmla="*/ 223 h 463"/>
                <a:gd name="T2" fmla="*/ 123 w 298"/>
                <a:gd name="T3" fmla="*/ 289 h 463"/>
                <a:gd name="T4" fmla="*/ 114 w 298"/>
                <a:gd name="T5" fmla="*/ 335 h 463"/>
                <a:gd name="T6" fmla="*/ 181 w 298"/>
                <a:gd name="T7" fmla="*/ 268 h 463"/>
                <a:gd name="T8" fmla="*/ 261 w 298"/>
                <a:gd name="T9" fmla="*/ 242 h 463"/>
                <a:gd name="T10" fmla="*/ 215 w 298"/>
                <a:gd name="T11" fmla="*/ 315 h 463"/>
                <a:gd name="T12" fmla="*/ 143 w 298"/>
                <a:gd name="T13" fmla="*/ 344 h 463"/>
                <a:gd name="T14" fmla="*/ 112 w 298"/>
                <a:gd name="T15" fmla="*/ 351 h 463"/>
                <a:gd name="T16" fmla="*/ 111 w 298"/>
                <a:gd name="T17" fmla="*/ 353 h 463"/>
                <a:gd name="T18" fmla="*/ 101 w 298"/>
                <a:gd name="T19" fmla="*/ 457 h 463"/>
                <a:gd name="T20" fmla="*/ 93 w 298"/>
                <a:gd name="T21" fmla="*/ 457 h 463"/>
                <a:gd name="T22" fmla="*/ 93 w 298"/>
                <a:gd name="T23" fmla="*/ 367 h 463"/>
                <a:gd name="T24" fmla="*/ 92 w 298"/>
                <a:gd name="T25" fmla="*/ 366 h 463"/>
                <a:gd name="T26" fmla="*/ 92 w 298"/>
                <a:gd name="T27" fmla="*/ 364 h 463"/>
                <a:gd name="T28" fmla="*/ 19 w 298"/>
                <a:gd name="T29" fmla="*/ 265 h 463"/>
                <a:gd name="T30" fmla="*/ 37 w 298"/>
                <a:gd name="T31" fmla="*/ 182 h 463"/>
                <a:gd name="T32" fmla="*/ 82 w 298"/>
                <a:gd name="T33" fmla="*/ 242 h 463"/>
                <a:gd name="T34" fmla="*/ 97 w 298"/>
                <a:gd name="T35" fmla="*/ 339 h 463"/>
                <a:gd name="T36" fmla="*/ 110 w 298"/>
                <a:gd name="T37" fmla="*/ 280 h 463"/>
                <a:gd name="T38" fmla="*/ 132 w 298"/>
                <a:gd name="T39" fmla="*/ 223 h 463"/>
                <a:gd name="T40" fmla="*/ 132 w 298"/>
                <a:gd name="T41" fmla="*/ 221 h 463"/>
                <a:gd name="T42" fmla="*/ 132 w 298"/>
                <a:gd name="T43" fmla="*/ 221 h 463"/>
                <a:gd name="T44" fmla="*/ 78 w 298"/>
                <a:gd name="T45" fmla="*/ 151 h 463"/>
                <a:gd name="T46" fmla="*/ 91 w 298"/>
                <a:gd name="T47" fmla="*/ 83 h 463"/>
                <a:gd name="T48" fmla="*/ 128 w 298"/>
                <a:gd name="T49" fmla="*/ 136 h 463"/>
                <a:gd name="T50" fmla="*/ 142 w 298"/>
                <a:gd name="T51" fmla="*/ 206 h 463"/>
                <a:gd name="T52" fmla="*/ 188 w 298"/>
                <a:gd name="T53" fmla="*/ 147 h 463"/>
                <a:gd name="T54" fmla="*/ 188 w 298"/>
                <a:gd name="T55" fmla="*/ 147 h 463"/>
                <a:gd name="T56" fmla="*/ 209 w 298"/>
                <a:gd name="T57" fmla="*/ 53 h 463"/>
                <a:gd name="T58" fmla="*/ 250 w 298"/>
                <a:gd name="T59" fmla="*/ 1 h 463"/>
                <a:gd name="T60" fmla="*/ 268 w 298"/>
                <a:gd name="T61" fmla="*/ 69 h 463"/>
                <a:gd name="T62" fmla="*/ 234 w 298"/>
                <a:gd name="T63" fmla="*/ 119 h 463"/>
                <a:gd name="T64" fmla="*/ 195 w 298"/>
                <a:gd name="T65" fmla="*/ 152 h 463"/>
                <a:gd name="T66" fmla="*/ 193 w 298"/>
                <a:gd name="T67" fmla="*/ 153 h 463"/>
                <a:gd name="T68" fmla="*/ 161 w 298"/>
                <a:gd name="T69" fmla="*/ 197 h 463"/>
                <a:gd name="T70" fmla="*/ 286 w 298"/>
                <a:gd name="T71" fmla="*/ 179 h 463"/>
                <a:gd name="T72" fmla="*/ 147 w 298"/>
                <a:gd name="T73" fmla="*/ 22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8" h="463">
                  <a:moveTo>
                    <a:pt x="147" y="223"/>
                  </a:moveTo>
                  <a:cubicBezTo>
                    <a:pt x="137" y="244"/>
                    <a:pt x="128" y="266"/>
                    <a:pt x="123" y="289"/>
                  </a:cubicBezTo>
                  <a:cubicBezTo>
                    <a:pt x="119" y="305"/>
                    <a:pt x="116" y="320"/>
                    <a:pt x="114" y="335"/>
                  </a:cubicBezTo>
                  <a:cubicBezTo>
                    <a:pt x="134" y="310"/>
                    <a:pt x="158" y="288"/>
                    <a:pt x="181" y="268"/>
                  </a:cubicBezTo>
                  <a:cubicBezTo>
                    <a:pt x="197" y="256"/>
                    <a:pt x="241" y="217"/>
                    <a:pt x="261" y="242"/>
                  </a:cubicBezTo>
                  <a:cubicBezTo>
                    <a:pt x="286" y="274"/>
                    <a:pt x="237" y="304"/>
                    <a:pt x="215" y="315"/>
                  </a:cubicBezTo>
                  <a:cubicBezTo>
                    <a:pt x="192" y="327"/>
                    <a:pt x="168" y="337"/>
                    <a:pt x="143" y="344"/>
                  </a:cubicBezTo>
                  <a:cubicBezTo>
                    <a:pt x="134" y="346"/>
                    <a:pt x="123" y="350"/>
                    <a:pt x="112" y="351"/>
                  </a:cubicBezTo>
                  <a:cubicBezTo>
                    <a:pt x="112" y="352"/>
                    <a:pt x="112" y="352"/>
                    <a:pt x="111" y="353"/>
                  </a:cubicBezTo>
                  <a:cubicBezTo>
                    <a:pt x="107" y="387"/>
                    <a:pt x="105" y="422"/>
                    <a:pt x="101" y="457"/>
                  </a:cubicBezTo>
                  <a:cubicBezTo>
                    <a:pt x="101" y="463"/>
                    <a:pt x="93" y="463"/>
                    <a:pt x="93" y="457"/>
                  </a:cubicBezTo>
                  <a:cubicBezTo>
                    <a:pt x="89" y="428"/>
                    <a:pt x="90" y="398"/>
                    <a:pt x="93" y="367"/>
                  </a:cubicBezTo>
                  <a:cubicBezTo>
                    <a:pt x="93" y="367"/>
                    <a:pt x="93" y="367"/>
                    <a:pt x="92" y="366"/>
                  </a:cubicBezTo>
                  <a:cubicBezTo>
                    <a:pt x="92" y="366"/>
                    <a:pt x="92" y="365"/>
                    <a:pt x="92" y="364"/>
                  </a:cubicBezTo>
                  <a:cubicBezTo>
                    <a:pt x="59" y="345"/>
                    <a:pt x="32" y="299"/>
                    <a:pt x="19" y="265"/>
                  </a:cubicBezTo>
                  <a:cubicBezTo>
                    <a:pt x="10" y="241"/>
                    <a:pt x="0" y="190"/>
                    <a:pt x="37" y="182"/>
                  </a:cubicBezTo>
                  <a:cubicBezTo>
                    <a:pt x="68" y="175"/>
                    <a:pt x="78" y="222"/>
                    <a:pt x="82" y="242"/>
                  </a:cubicBezTo>
                  <a:cubicBezTo>
                    <a:pt x="89" y="274"/>
                    <a:pt x="91" y="307"/>
                    <a:pt x="97" y="339"/>
                  </a:cubicBezTo>
                  <a:cubicBezTo>
                    <a:pt x="100" y="319"/>
                    <a:pt x="104" y="299"/>
                    <a:pt x="110" y="280"/>
                  </a:cubicBezTo>
                  <a:cubicBezTo>
                    <a:pt x="116" y="260"/>
                    <a:pt x="123" y="241"/>
                    <a:pt x="132" y="223"/>
                  </a:cubicBezTo>
                  <a:cubicBezTo>
                    <a:pt x="132" y="223"/>
                    <a:pt x="132" y="222"/>
                    <a:pt x="132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07" y="207"/>
                    <a:pt x="88" y="175"/>
                    <a:pt x="78" y="151"/>
                  </a:cubicBezTo>
                  <a:cubicBezTo>
                    <a:pt x="70" y="132"/>
                    <a:pt x="61" y="90"/>
                    <a:pt x="91" y="83"/>
                  </a:cubicBezTo>
                  <a:cubicBezTo>
                    <a:pt x="114" y="78"/>
                    <a:pt x="125" y="122"/>
                    <a:pt x="128" y="136"/>
                  </a:cubicBezTo>
                  <a:cubicBezTo>
                    <a:pt x="134" y="159"/>
                    <a:pt x="140" y="182"/>
                    <a:pt x="142" y="206"/>
                  </a:cubicBezTo>
                  <a:cubicBezTo>
                    <a:pt x="154" y="184"/>
                    <a:pt x="170" y="164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6" y="116"/>
                    <a:pt x="198" y="81"/>
                    <a:pt x="209" y="53"/>
                  </a:cubicBezTo>
                  <a:cubicBezTo>
                    <a:pt x="216" y="37"/>
                    <a:pt x="227" y="1"/>
                    <a:pt x="250" y="1"/>
                  </a:cubicBezTo>
                  <a:cubicBezTo>
                    <a:pt x="279" y="0"/>
                    <a:pt x="274" y="53"/>
                    <a:pt x="268" y="69"/>
                  </a:cubicBezTo>
                  <a:cubicBezTo>
                    <a:pt x="260" y="87"/>
                    <a:pt x="247" y="104"/>
                    <a:pt x="234" y="119"/>
                  </a:cubicBezTo>
                  <a:cubicBezTo>
                    <a:pt x="223" y="131"/>
                    <a:pt x="211" y="146"/>
                    <a:pt x="195" y="152"/>
                  </a:cubicBezTo>
                  <a:cubicBezTo>
                    <a:pt x="195" y="153"/>
                    <a:pt x="194" y="153"/>
                    <a:pt x="193" y="153"/>
                  </a:cubicBezTo>
                  <a:cubicBezTo>
                    <a:pt x="181" y="167"/>
                    <a:pt x="171" y="182"/>
                    <a:pt x="161" y="197"/>
                  </a:cubicBezTo>
                  <a:cubicBezTo>
                    <a:pt x="204" y="168"/>
                    <a:pt x="275" y="129"/>
                    <a:pt x="286" y="179"/>
                  </a:cubicBezTo>
                  <a:cubicBezTo>
                    <a:pt x="298" y="231"/>
                    <a:pt x="183" y="224"/>
                    <a:pt x="147" y="22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8"/>
            <p:cNvSpPr/>
            <p:nvPr/>
          </p:nvSpPr>
          <p:spPr bwMode="auto">
            <a:xfrm>
              <a:off x="920751" y="306388"/>
              <a:ext cx="169863" cy="344488"/>
            </a:xfrm>
            <a:custGeom>
              <a:avLst/>
              <a:gdLst>
                <a:gd name="T0" fmla="*/ 59 w 65"/>
                <a:gd name="T1" fmla="*/ 19 h 132"/>
                <a:gd name="T2" fmla="*/ 45 w 65"/>
                <a:gd name="T3" fmla="*/ 8 h 132"/>
                <a:gd name="T4" fmla="*/ 14 w 65"/>
                <a:gd name="T5" fmla="*/ 74 h 132"/>
                <a:gd name="T6" fmla="*/ 0 w 65"/>
                <a:gd name="T7" fmla="*/ 132 h 132"/>
                <a:gd name="T8" fmla="*/ 52 w 65"/>
                <a:gd name="T9" fmla="*/ 68 h 132"/>
                <a:gd name="T10" fmla="*/ 59 w 65"/>
                <a:gd name="T11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2">
                  <a:moveTo>
                    <a:pt x="59" y="19"/>
                  </a:moveTo>
                  <a:cubicBezTo>
                    <a:pt x="57" y="12"/>
                    <a:pt x="53" y="0"/>
                    <a:pt x="45" y="8"/>
                  </a:cubicBezTo>
                  <a:cubicBezTo>
                    <a:pt x="29" y="25"/>
                    <a:pt x="21" y="52"/>
                    <a:pt x="14" y="74"/>
                  </a:cubicBezTo>
                  <a:cubicBezTo>
                    <a:pt x="8" y="93"/>
                    <a:pt x="3" y="112"/>
                    <a:pt x="0" y="132"/>
                  </a:cubicBezTo>
                  <a:cubicBezTo>
                    <a:pt x="19" y="112"/>
                    <a:pt x="39" y="93"/>
                    <a:pt x="52" y="68"/>
                  </a:cubicBezTo>
                  <a:cubicBezTo>
                    <a:pt x="60" y="51"/>
                    <a:pt x="65" y="36"/>
                    <a:pt x="59" y="19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612776" y="512763"/>
              <a:ext cx="133350" cy="320675"/>
            </a:xfrm>
            <a:custGeom>
              <a:avLst/>
              <a:gdLst>
                <a:gd name="T0" fmla="*/ 17 w 51"/>
                <a:gd name="T1" fmla="*/ 9 h 123"/>
                <a:gd name="T2" fmla="*/ 1 w 51"/>
                <a:gd name="T3" fmla="*/ 30 h 123"/>
                <a:gd name="T4" fmla="*/ 14 w 51"/>
                <a:gd name="T5" fmla="*/ 71 h 123"/>
                <a:gd name="T6" fmla="*/ 51 w 51"/>
                <a:gd name="T7" fmla="*/ 123 h 123"/>
                <a:gd name="T8" fmla="*/ 42 w 51"/>
                <a:gd name="T9" fmla="*/ 70 h 123"/>
                <a:gd name="T10" fmla="*/ 17 w 51"/>
                <a:gd name="T11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23">
                  <a:moveTo>
                    <a:pt x="17" y="9"/>
                  </a:moveTo>
                  <a:cubicBezTo>
                    <a:pt x="6" y="0"/>
                    <a:pt x="0" y="23"/>
                    <a:pt x="1" y="30"/>
                  </a:cubicBezTo>
                  <a:cubicBezTo>
                    <a:pt x="2" y="44"/>
                    <a:pt x="7" y="58"/>
                    <a:pt x="14" y="71"/>
                  </a:cubicBezTo>
                  <a:cubicBezTo>
                    <a:pt x="23" y="88"/>
                    <a:pt x="35" y="108"/>
                    <a:pt x="51" y="123"/>
                  </a:cubicBezTo>
                  <a:cubicBezTo>
                    <a:pt x="49" y="105"/>
                    <a:pt x="46" y="87"/>
                    <a:pt x="42" y="70"/>
                  </a:cubicBezTo>
                  <a:cubicBezTo>
                    <a:pt x="38" y="52"/>
                    <a:pt x="33" y="21"/>
                    <a:pt x="17" y="9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812801" y="650875"/>
              <a:ext cx="319088" cy="193675"/>
            </a:xfrm>
            <a:custGeom>
              <a:avLst/>
              <a:gdLst>
                <a:gd name="T0" fmla="*/ 0 w 122"/>
                <a:gd name="T1" fmla="*/ 72 h 74"/>
                <a:gd name="T2" fmla="*/ 118 w 122"/>
                <a:gd name="T3" fmla="*/ 43 h 74"/>
                <a:gd name="T4" fmla="*/ 0 w 122"/>
                <a:gd name="T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74">
                  <a:moveTo>
                    <a:pt x="0" y="72"/>
                  </a:moveTo>
                  <a:cubicBezTo>
                    <a:pt x="39" y="73"/>
                    <a:pt x="122" y="74"/>
                    <a:pt x="118" y="43"/>
                  </a:cubicBezTo>
                  <a:cubicBezTo>
                    <a:pt x="113" y="0"/>
                    <a:pt x="37" y="46"/>
                    <a:pt x="0" y="72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715963" y="906463"/>
              <a:ext cx="376238" cy="266700"/>
            </a:xfrm>
            <a:custGeom>
              <a:avLst/>
              <a:gdLst>
                <a:gd name="T0" fmla="*/ 128 w 144"/>
                <a:gd name="T1" fmla="*/ 42 h 102"/>
                <a:gd name="T2" fmla="*/ 129 w 144"/>
                <a:gd name="T3" fmla="*/ 5 h 102"/>
                <a:gd name="T4" fmla="*/ 90 w 144"/>
                <a:gd name="T5" fmla="*/ 19 h 102"/>
                <a:gd name="T6" fmla="*/ 45 w 144"/>
                <a:gd name="T7" fmla="*/ 55 h 102"/>
                <a:gd name="T8" fmla="*/ 0 w 144"/>
                <a:gd name="T9" fmla="*/ 102 h 102"/>
                <a:gd name="T10" fmla="*/ 77 w 144"/>
                <a:gd name="T11" fmla="*/ 74 h 102"/>
                <a:gd name="T12" fmla="*/ 128 w 144"/>
                <a:gd name="T13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2">
                  <a:moveTo>
                    <a:pt x="128" y="42"/>
                  </a:moveTo>
                  <a:cubicBezTo>
                    <a:pt x="135" y="34"/>
                    <a:pt x="144" y="12"/>
                    <a:pt x="129" y="5"/>
                  </a:cubicBezTo>
                  <a:cubicBezTo>
                    <a:pt x="117" y="0"/>
                    <a:pt x="99" y="12"/>
                    <a:pt x="90" y="19"/>
                  </a:cubicBezTo>
                  <a:cubicBezTo>
                    <a:pt x="74" y="29"/>
                    <a:pt x="59" y="42"/>
                    <a:pt x="45" y="55"/>
                  </a:cubicBezTo>
                  <a:cubicBezTo>
                    <a:pt x="30" y="69"/>
                    <a:pt x="14" y="85"/>
                    <a:pt x="0" y="102"/>
                  </a:cubicBezTo>
                  <a:cubicBezTo>
                    <a:pt x="27" y="96"/>
                    <a:pt x="54" y="85"/>
                    <a:pt x="77" y="74"/>
                  </a:cubicBezTo>
                  <a:cubicBezTo>
                    <a:pt x="95" y="66"/>
                    <a:pt x="115" y="56"/>
                    <a:pt x="128" y="42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2"/>
            <p:cNvSpPr/>
            <p:nvPr/>
          </p:nvSpPr>
          <p:spPr bwMode="auto">
            <a:xfrm>
              <a:off x="407988" y="777875"/>
              <a:ext cx="225425" cy="415925"/>
            </a:xfrm>
            <a:custGeom>
              <a:avLst/>
              <a:gdLst>
                <a:gd name="T0" fmla="*/ 42 w 86"/>
                <a:gd name="T1" fmla="*/ 0 h 159"/>
                <a:gd name="T2" fmla="*/ 35 w 86"/>
                <a:gd name="T3" fmla="*/ 87 h 159"/>
                <a:gd name="T4" fmla="*/ 86 w 86"/>
                <a:gd name="T5" fmla="*/ 159 h 159"/>
                <a:gd name="T6" fmla="*/ 75 w 86"/>
                <a:gd name="T7" fmla="*/ 80 h 159"/>
                <a:gd name="T8" fmla="*/ 42 w 86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9">
                  <a:moveTo>
                    <a:pt x="42" y="0"/>
                  </a:moveTo>
                  <a:cubicBezTo>
                    <a:pt x="0" y="1"/>
                    <a:pt x="26" y="69"/>
                    <a:pt x="35" y="87"/>
                  </a:cubicBezTo>
                  <a:cubicBezTo>
                    <a:pt x="49" y="114"/>
                    <a:pt x="66" y="137"/>
                    <a:pt x="86" y="159"/>
                  </a:cubicBezTo>
                  <a:cubicBezTo>
                    <a:pt x="82" y="132"/>
                    <a:pt x="79" y="106"/>
                    <a:pt x="75" y="80"/>
                  </a:cubicBezTo>
                  <a:cubicBezTo>
                    <a:pt x="72" y="64"/>
                    <a:pt x="66" y="0"/>
                    <a:pt x="42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401638" y="282575"/>
              <a:ext cx="776288" cy="1209675"/>
            </a:xfrm>
            <a:custGeom>
              <a:avLst/>
              <a:gdLst>
                <a:gd name="T0" fmla="*/ 193 w 298"/>
                <a:gd name="T1" fmla="*/ 153 h 463"/>
                <a:gd name="T2" fmla="*/ 234 w 298"/>
                <a:gd name="T3" fmla="*/ 119 h 463"/>
                <a:gd name="T4" fmla="*/ 250 w 298"/>
                <a:gd name="T5" fmla="*/ 1 h 463"/>
                <a:gd name="T6" fmla="*/ 188 w 298"/>
                <a:gd name="T7" fmla="*/ 147 h 463"/>
                <a:gd name="T8" fmla="*/ 142 w 298"/>
                <a:gd name="T9" fmla="*/ 206 h 463"/>
                <a:gd name="T10" fmla="*/ 91 w 298"/>
                <a:gd name="T11" fmla="*/ 83 h 463"/>
                <a:gd name="T12" fmla="*/ 132 w 298"/>
                <a:gd name="T13" fmla="*/ 221 h 463"/>
                <a:gd name="T14" fmla="*/ 132 w 298"/>
                <a:gd name="T15" fmla="*/ 223 h 463"/>
                <a:gd name="T16" fmla="*/ 97 w 298"/>
                <a:gd name="T17" fmla="*/ 339 h 463"/>
                <a:gd name="T18" fmla="*/ 37 w 298"/>
                <a:gd name="T19" fmla="*/ 182 h 463"/>
                <a:gd name="T20" fmla="*/ 92 w 298"/>
                <a:gd name="T21" fmla="*/ 364 h 463"/>
                <a:gd name="T22" fmla="*/ 93 w 298"/>
                <a:gd name="T23" fmla="*/ 367 h 463"/>
                <a:gd name="T24" fmla="*/ 101 w 298"/>
                <a:gd name="T25" fmla="*/ 457 h 463"/>
                <a:gd name="T26" fmla="*/ 112 w 298"/>
                <a:gd name="T27" fmla="*/ 351 h 463"/>
                <a:gd name="T28" fmla="*/ 215 w 298"/>
                <a:gd name="T29" fmla="*/ 315 h 463"/>
                <a:gd name="T30" fmla="*/ 181 w 298"/>
                <a:gd name="T31" fmla="*/ 268 h 463"/>
                <a:gd name="T32" fmla="*/ 123 w 298"/>
                <a:gd name="T33" fmla="*/ 289 h 463"/>
                <a:gd name="T34" fmla="*/ 286 w 298"/>
                <a:gd name="T35" fmla="*/ 179 h 463"/>
                <a:gd name="T36" fmla="*/ 213 w 298"/>
                <a:gd name="T37" fmla="*/ 83 h 463"/>
                <a:gd name="T38" fmla="*/ 258 w 298"/>
                <a:gd name="T39" fmla="*/ 28 h 463"/>
                <a:gd name="T40" fmla="*/ 199 w 298"/>
                <a:gd name="T41" fmla="*/ 141 h 463"/>
                <a:gd name="T42" fmla="*/ 95 w 298"/>
                <a:gd name="T43" fmla="*/ 159 h 463"/>
                <a:gd name="T44" fmla="*/ 98 w 298"/>
                <a:gd name="T45" fmla="*/ 97 h 463"/>
                <a:gd name="T46" fmla="*/ 132 w 298"/>
                <a:gd name="T47" fmla="*/ 211 h 463"/>
                <a:gd name="T48" fmla="*/ 38 w 298"/>
                <a:gd name="T49" fmla="*/ 277 h 463"/>
                <a:gd name="T50" fmla="*/ 78 w 298"/>
                <a:gd name="T51" fmla="*/ 270 h 463"/>
                <a:gd name="T52" fmla="*/ 38 w 298"/>
                <a:gd name="T53" fmla="*/ 277 h 463"/>
                <a:gd name="T54" fmla="*/ 211 w 298"/>
                <a:gd name="T55" fmla="*/ 258 h 463"/>
                <a:gd name="T56" fmla="*/ 249 w 298"/>
                <a:gd name="T57" fmla="*/ 281 h 463"/>
                <a:gd name="T58" fmla="*/ 121 w 298"/>
                <a:gd name="T59" fmla="*/ 341 h 463"/>
                <a:gd name="T60" fmla="*/ 158 w 298"/>
                <a:gd name="T61" fmla="*/ 213 h 463"/>
                <a:gd name="T62" fmla="*/ 158 w 298"/>
                <a:gd name="T63" fmla="*/ 21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8" h="463">
                  <a:moveTo>
                    <a:pt x="161" y="197"/>
                  </a:moveTo>
                  <a:cubicBezTo>
                    <a:pt x="171" y="182"/>
                    <a:pt x="181" y="167"/>
                    <a:pt x="193" y="153"/>
                  </a:cubicBezTo>
                  <a:cubicBezTo>
                    <a:pt x="194" y="153"/>
                    <a:pt x="195" y="153"/>
                    <a:pt x="195" y="152"/>
                  </a:cubicBezTo>
                  <a:cubicBezTo>
                    <a:pt x="211" y="146"/>
                    <a:pt x="223" y="131"/>
                    <a:pt x="234" y="119"/>
                  </a:cubicBezTo>
                  <a:cubicBezTo>
                    <a:pt x="247" y="104"/>
                    <a:pt x="260" y="87"/>
                    <a:pt x="268" y="69"/>
                  </a:cubicBezTo>
                  <a:cubicBezTo>
                    <a:pt x="274" y="53"/>
                    <a:pt x="279" y="0"/>
                    <a:pt x="250" y="1"/>
                  </a:cubicBezTo>
                  <a:cubicBezTo>
                    <a:pt x="227" y="1"/>
                    <a:pt x="216" y="37"/>
                    <a:pt x="209" y="53"/>
                  </a:cubicBezTo>
                  <a:cubicBezTo>
                    <a:pt x="198" y="81"/>
                    <a:pt x="186" y="116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70" y="164"/>
                    <a:pt x="154" y="184"/>
                    <a:pt x="142" y="206"/>
                  </a:cubicBezTo>
                  <a:cubicBezTo>
                    <a:pt x="140" y="182"/>
                    <a:pt x="134" y="159"/>
                    <a:pt x="128" y="136"/>
                  </a:cubicBezTo>
                  <a:cubicBezTo>
                    <a:pt x="125" y="122"/>
                    <a:pt x="114" y="78"/>
                    <a:pt x="91" y="83"/>
                  </a:cubicBezTo>
                  <a:cubicBezTo>
                    <a:pt x="61" y="90"/>
                    <a:pt x="70" y="132"/>
                    <a:pt x="78" y="151"/>
                  </a:cubicBezTo>
                  <a:cubicBezTo>
                    <a:pt x="88" y="175"/>
                    <a:pt x="107" y="207"/>
                    <a:pt x="132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32" y="222"/>
                    <a:pt x="132" y="223"/>
                    <a:pt x="132" y="223"/>
                  </a:cubicBezTo>
                  <a:cubicBezTo>
                    <a:pt x="123" y="241"/>
                    <a:pt x="116" y="260"/>
                    <a:pt x="110" y="280"/>
                  </a:cubicBezTo>
                  <a:cubicBezTo>
                    <a:pt x="104" y="299"/>
                    <a:pt x="100" y="319"/>
                    <a:pt x="97" y="339"/>
                  </a:cubicBezTo>
                  <a:cubicBezTo>
                    <a:pt x="91" y="307"/>
                    <a:pt x="89" y="274"/>
                    <a:pt x="82" y="242"/>
                  </a:cubicBezTo>
                  <a:cubicBezTo>
                    <a:pt x="78" y="222"/>
                    <a:pt x="68" y="175"/>
                    <a:pt x="37" y="182"/>
                  </a:cubicBezTo>
                  <a:cubicBezTo>
                    <a:pt x="0" y="190"/>
                    <a:pt x="10" y="241"/>
                    <a:pt x="19" y="265"/>
                  </a:cubicBezTo>
                  <a:cubicBezTo>
                    <a:pt x="32" y="299"/>
                    <a:pt x="59" y="345"/>
                    <a:pt x="92" y="364"/>
                  </a:cubicBezTo>
                  <a:cubicBezTo>
                    <a:pt x="92" y="365"/>
                    <a:pt x="92" y="366"/>
                    <a:pt x="92" y="366"/>
                  </a:cubicBezTo>
                  <a:cubicBezTo>
                    <a:pt x="93" y="367"/>
                    <a:pt x="93" y="367"/>
                    <a:pt x="93" y="367"/>
                  </a:cubicBezTo>
                  <a:cubicBezTo>
                    <a:pt x="90" y="398"/>
                    <a:pt x="89" y="428"/>
                    <a:pt x="93" y="457"/>
                  </a:cubicBezTo>
                  <a:cubicBezTo>
                    <a:pt x="93" y="463"/>
                    <a:pt x="101" y="463"/>
                    <a:pt x="101" y="457"/>
                  </a:cubicBezTo>
                  <a:cubicBezTo>
                    <a:pt x="105" y="422"/>
                    <a:pt x="107" y="387"/>
                    <a:pt x="111" y="353"/>
                  </a:cubicBezTo>
                  <a:cubicBezTo>
                    <a:pt x="112" y="352"/>
                    <a:pt x="112" y="352"/>
                    <a:pt x="112" y="351"/>
                  </a:cubicBezTo>
                  <a:cubicBezTo>
                    <a:pt x="123" y="350"/>
                    <a:pt x="134" y="346"/>
                    <a:pt x="143" y="344"/>
                  </a:cubicBezTo>
                  <a:cubicBezTo>
                    <a:pt x="168" y="337"/>
                    <a:pt x="192" y="327"/>
                    <a:pt x="215" y="315"/>
                  </a:cubicBezTo>
                  <a:cubicBezTo>
                    <a:pt x="237" y="304"/>
                    <a:pt x="286" y="274"/>
                    <a:pt x="261" y="242"/>
                  </a:cubicBezTo>
                  <a:cubicBezTo>
                    <a:pt x="241" y="217"/>
                    <a:pt x="197" y="256"/>
                    <a:pt x="181" y="268"/>
                  </a:cubicBezTo>
                  <a:cubicBezTo>
                    <a:pt x="158" y="288"/>
                    <a:pt x="134" y="310"/>
                    <a:pt x="114" y="335"/>
                  </a:cubicBezTo>
                  <a:cubicBezTo>
                    <a:pt x="116" y="320"/>
                    <a:pt x="119" y="305"/>
                    <a:pt x="123" y="289"/>
                  </a:cubicBezTo>
                  <a:cubicBezTo>
                    <a:pt x="128" y="266"/>
                    <a:pt x="137" y="244"/>
                    <a:pt x="147" y="223"/>
                  </a:cubicBezTo>
                  <a:cubicBezTo>
                    <a:pt x="183" y="224"/>
                    <a:pt x="298" y="231"/>
                    <a:pt x="286" y="179"/>
                  </a:cubicBezTo>
                  <a:cubicBezTo>
                    <a:pt x="275" y="129"/>
                    <a:pt x="204" y="168"/>
                    <a:pt x="161" y="197"/>
                  </a:cubicBezTo>
                  <a:close/>
                  <a:moveTo>
                    <a:pt x="213" y="83"/>
                  </a:moveTo>
                  <a:cubicBezTo>
                    <a:pt x="220" y="61"/>
                    <a:pt x="228" y="34"/>
                    <a:pt x="244" y="17"/>
                  </a:cubicBezTo>
                  <a:cubicBezTo>
                    <a:pt x="252" y="9"/>
                    <a:pt x="256" y="21"/>
                    <a:pt x="258" y="28"/>
                  </a:cubicBezTo>
                  <a:cubicBezTo>
                    <a:pt x="264" y="45"/>
                    <a:pt x="259" y="60"/>
                    <a:pt x="251" y="77"/>
                  </a:cubicBezTo>
                  <a:cubicBezTo>
                    <a:pt x="238" y="102"/>
                    <a:pt x="218" y="121"/>
                    <a:pt x="199" y="141"/>
                  </a:cubicBezTo>
                  <a:cubicBezTo>
                    <a:pt x="202" y="121"/>
                    <a:pt x="207" y="102"/>
                    <a:pt x="213" y="83"/>
                  </a:cubicBezTo>
                  <a:close/>
                  <a:moveTo>
                    <a:pt x="95" y="159"/>
                  </a:moveTo>
                  <a:cubicBezTo>
                    <a:pt x="88" y="146"/>
                    <a:pt x="83" y="132"/>
                    <a:pt x="82" y="118"/>
                  </a:cubicBezTo>
                  <a:cubicBezTo>
                    <a:pt x="81" y="111"/>
                    <a:pt x="87" y="88"/>
                    <a:pt x="98" y="97"/>
                  </a:cubicBezTo>
                  <a:cubicBezTo>
                    <a:pt x="114" y="109"/>
                    <a:pt x="119" y="140"/>
                    <a:pt x="123" y="158"/>
                  </a:cubicBezTo>
                  <a:cubicBezTo>
                    <a:pt x="127" y="175"/>
                    <a:pt x="130" y="193"/>
                    <a:pt x="132" y="211"/>
                  </a:cubicBezTo>
                  <a:cubicBezTo>
                    <a:pt x="116" y="196"/>
                    <a:pt x="104" y="176"/>
                    <a:pt x="95" y="159"/>
                  </a:cubicBezTo>
                  <a:close/>
                  <a:moveTo>
                    <a:pt x="38" y="277"/>
                  </a:moveTo>
                  <a:cubicBezTo>
                    <a:pt x="29" y="259"/>
                    <a:pt x="3" y="191"/>
                    <a:pt x="45" y="190"/>
                  </a:cubicBezTo>
                  <a:cubicBezTo>
                    <a:pt x="69" y="190"/>
                    <a:pt x="75" y="254"/>
                    <a:pt x="78" y="270"/>
                  </a:cubicBezTo>
                  <a:cubicBezTo>
                    <a:pt x="82" y="296"/>
                    <a:pt x="85" y="322"/>
                    <a:pt x="89" y="349"/>
                  </a:cubicBezTo>
                  <a:cubicBezTo>
                    <a:pt x="69" y="327"/>
                    <a:pt x="52" y="304"/>
                    <a:pt x="38" y="277"/>
                  </a:cubicBezTo>
                  <a:close/>
                  <a:moveTo>
                    <a:pt x="166" y="294"/>
                  </a:moveTo>
                  <a:cubicBezTo>
                    <a:pt x="180" y="281"/>
                    <a:pt x="195" y="268"/>
                    <a:pt x="211" y="258"/>
                  </a:cubicBezTo>
                  <a:cubicBezTo>
                    <a:pt x="220" y="251"/>
                    <a:pt x="238" y="239"/>
                    <a:pt x="250" y="244"/>
                  </a:cubicBezTo>
                  <a:cubicBezTo>
                    <a:pt x="265" y="251"/>
                    <a:pt x="256" y="273"/>
                    <a:pt x="249" y="281"/>
                  </a:cubicBezTo>
                  <a:cubicBezTo>
                    <a:pt x="236" y="295"/>
                    <a:pt x="216" y="305"/>
                    <a:pt x="198" y="313"/>
                  </a:cubicBezTo>
                  <a:cubicBezTo>
                    <a:pt x="175" y="324"/>
                    <a:pt x="148" y="335"/>
                    <a:pt x="121" y="341"/>
                  </a:cubicBezTo>
                  <a:cubicBezTo>
                    <a:pt x="135" y="324"/>
                    <a:pt x="151" y="308"/>
                    <a:pt x="166" y="294"/>
                  </a:cubicBezTo>
                  <a:close/>
                  <a:moveTo>
                    <a:pt x="158" y="213"/>
                  </a:moveTo>
                  <a:cubicBezTo>
                    <a:pt x="195" y="187"/>
                    <a:pt x="271" y="141"/>
                    <a:pt x="276" y="184"/>
                  </a:cubicBezTo>
                  <a:cubicBezTo>
                    <a:pt x="280" y="215"/>
                    <a:pt x="197" y="214"/>
                    <a:pt x="158" y="21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 userDrawn="1"/>
        </p:nvGrpSpPr>
        <p:grpSpPr>
          <a:xfrm>
            <a:off x="8728144" y="906463"/>
            <a:ext cx="671513" cy="1095375"/>
            <a:chOff x="8235951" y="2225675"/>
            <a:chExt cx="671513" cy="1095375"/>
          </a:xfrm>
        </p:grpSpPr>
        <p:sp>
          <p:nvSpPr>
            <p:cNvPr id="52" name="Freeform 54"/>
            <p:cNvSpPr/>
            <p:nvPr/>
          </p:nvSpPr>
          <p:spPr bwMode="auto">
            <a:xfrm>
              <a:off x="8235951" y="2225675"/>
              <a:ext cx="671513" cy="1095375"/>
            </a:xfrm>
            <a:custGeom>
              <a:avLst/>
              <a:gdLst>
                <a:gd name="T0" fmla="*/ 253 w 257"/>
                <a:gd name="T1" fmla="*/ 195 h 419"/>
                <a:gd name="T2" fmla="*/ 173 w 257"/>
                <a:gd name="T3" fmla="*/ 314 h 419"/>
                <a:gd name="T4" fmla="*/ 174 w 257"/>
                <a:gd name="T5" fmla="*/ 341 h 419"/>
                <a:gd name="T6" fmla="*/ 161 w 257"/>
                <a:gd name="T7" fmla="*/ 417 h 419"/>
                <a:gd name="T8" fmla="*/ 155 w 257"/>
                <a:gd name="T9" fmla="*/ 415 h 419"/>
                <a:gd name="T10" fmla="*/ 158 w 257"/>
                <a:gd name="T11" fmla="*/ 372 h 419"/>
                <a:gd name="T12" fmla="*/ 159 w 257"/>
                <a:gd name="T13" fmla="*/ 328 h 419"/>
                <a:gd name="T14" fmla="*/ 159 w 257"/>
                <a:gd name="T15" fmla="*/ 317 h 419"/>
                <a:gd name="T16" fmla="*/ 63 w 257"/>
                <a:gd name="T17" fmla="*/ 267 h 419"/>
                <a:gd name="T18" fmla="*/ 28 w 257"/>
                <a:gd name="T19" fmla="*/ 196 h 419"/>
                <a:gd name="T20" fmla="*/ 69 w 257"/>
                <a:gd name="T21" fmla="*/ 213 h 419"/>
                <a:gd name="T22" fmla="*/ 81 w 257"/>
                <a:gd name="T23" fmla="*/ 205 h 419"/>
                <a:gd name="T24" fmla="*/ 76 w 257"/>
                <a:gd name="T25" fmla="*/ 198 h 419"/>
                <a:gd name="T26" fmla="*/ 64 w 257"/>
                <a:gd name="T27" fmla="*/ 187 h 419"/>
                <a:gd name="T28" fmla="*/ 40 w 257"/>
                <a:gd name="T29" fmla="*/ 168 h 419"/>
                <a:gd name="T30" fmla="*/ 26 w 257"/>
                <a:gd name="T31" fmla="*/ 118 h 419"/>
                <a:gd name="T32" fmla="*/ 70 w 257"/>
                <a:gd name="T33" fmla="*/ 124 h 419"/>
                <a:gd name="T34" fmla="*/ 50 w 257"/>
                <a:gd name="T35" fmla="*/ 41 h 419"/>
                <a:gd name="T36" fmla="*/ 88 w 257"/>
                <a:gd name="T37" fmla="*/ 4 h 419"/>
                <a:gd name="T38" fmla="*/ 128 w 257"/>
                <a:gd name="T39" fmla="*/ 50 h 419"/>
                <a:gd name="T40" fmla="*/ 155 w 257"/>
                <a:gd name="T41" fmla="*/ 107 h 419"/>
                <a:gd name="T42" fmla="*/ 180 w 257"/>
                <a:gd name="T43" fmla="*/ 68 h 419"/>
                <a:gd name="T44" fmla="*/ 202 w 257"/>
                <a:gd name="T45" fmla="*/ 74 h 419"/>
                <a:gd name="T46" fmla="*/ 202 w 257"/>
                <a:gd name="T47" fmla="*/ 132 h 419"/>
                <a:gd name="T48" fmla="*/ 192 w 257"/>
                <a:gd name="T49" fmla="*/ 156 h 419"/>
                <a:gd name="T50" fmla="*/ 189 w 257"/>
                <a:gd name="T51" fmla="*/ 173 h 419"/>
                <a:gd name="T52" fmla="*/ 216 w 257"/>
                <a:gd name="T53" fmla="*/ 160 h 419"/>
                <a:gd name="T54" fmla="*/ 242 w 257"/>
                <a:gd name="T55" fmla="*/ 150 h 419"/>
                <a:gd name="T56" fmla="*/ 253 w 257"/>
                <a:gd name="T57" fmla="*/ 19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419">
                  <a:moveTo>
                    <a:pt x="253" y="195"/>
                  </a:moveTo>
                  <a:cubicBezTo>
                    <a:pt x="242" y="244"/>
                    <a:pt x="213" y="285"/>
                    <a:pt x="173" y="314"/>
                  </a:cubicBezTo>
                  <a:cubicBezTo>
                    <a:pt x="174" y="323"/>
                    <a:pt x="174" y="332"/>
                    <a:pt x="174" y="341"/>
                  </a:cubicBezTo>
                  <a:cubicBezTo>
                    <a:pt x="174" y="361"/>
                    <a:pt x="177" y="402"/>
                    <a:pt x="161" y="417"/>
                  </a:cubicBezTo>
                  <a:cubicBezTo>
                    <a:pt x="159" y="419"/>
                    <a:pt x="155" y="418"/>
                    <a:pt x="155" y="415"/>
                  </a:cubicBezTo>
                  <a:cubicBezTo>
                    <a:pt x="150" y="402"/>
                    <a:pt x="157" y="386"/>
                    <a:pt x="158" y="372"/>
                  </a:cubicBezTo>
                  <a:cubicBezTo>
                    <a:pt x="159" y="357"/>
                    <a:pt x="160" y="343"/>
                    <a:pt x="159" y="328"/>
                  </a:cubicBezTo>
                  <a:cubicBezTo>
                    <a:pt x="159" y="324"/>
                    <a:pt x="159" y="320"/>
                    <a:pt x="159" y="317"/>
                  </a:cubicBezTo>
                  <a:cubicBezTo>
                    <a:pt x="125" y="316"/>
                    <a:pt x="87" y="287"/>
                    <a:pt x="63" y="267"/>
                  </a:cubicBezTo>
                  <a:cubicBezTo>
                    <a:pt x="51" y="257"/>
                    <a:pt x="0" y="214"/>
                    <a:pt x="28" y="196"/>
                  </a:cubicBezTo>
                  <a:cubicBezTo>
                    <a:pt x="48" y="184"/>
                    <a:pt x="54" y="205"/>
                    <a:pt x="69" y="213"/>
                  </a:cubicBezTo>
                  <a:cubicBezTo>
                    <a:pt x="75" y="217"/>
                    <a:pt x="87" y="214"/>
                    <a:pt x="81" y="205"/>
                  </a:cubicBezTo>
                  <a:cubicBezTo>
                    <a:pt x="80" y="203"/>
                    <a:pt x="78" y="200"/>
                    <a:pt x="76" y="198"/>
                  </a:cubicBezTo>
                  <a:cubicBezTo>
                    <a:pt x="72" y="194"/>
                    <a:pt x="68" y="191"/>
                    <a:pt x="64" y="187"/>
                  </a:cubicBezTo>
                  <a:cubicBezTo>
                    <a:pt x="57" y="181"/>
                    <a:pt x="47" y="175"/>
                    <a:pt x="40" y="168"/>
                  </a:cubicBezTo>
                  <a:cubicBezTo>
                    <a:pt x="30" y="155"/>
                    <a:pt x="15" y="134"/>
                    <a:pt x="26" y="118"/>
                  </a:cubicBezTo>
                  <a:cubicBezTo>
                    <a:pt x="36" y="103"/>
                    <a:pt x="58" y="115"/>
                    <a:pt x="70" y="124"/>
                  </a:cubicBezTo>
                  <a:cubicBezTo>
                    <a:pt x="72" y="97"/>
                    <a:pt x="47" y="69"/>
                    <a:pt x="50" y="41"/>
                  </a:cubicBezTo>
                  <a:cubicBezTo>
                    <a:pt x="51" y="24"/>
                    <a:pt x="68" y="0"/>
                    <a:pt x="88" y="4"/>
                  </a:cubicBezTo>
                  <a:cubicBezTo>
                    <a:pt x="109" y="8"/>
                    <a:pt x="120" y="33"/>
                    <a:pt x="128" y="50"/>
                  </a:cubicBezTo>
                  <a:cubicBezTo>
                    <a:pt x="135" y="67"/>
                    <a:pt x="142" y="92"/>
                    <a:pt x="155" y="107"/>
                  </a:cubicBezTo>
                  <a:cubicBezTo>
                    <a:pt x="159" y="93"/>
                    <a:pt x="166" y="75"/>
                    <a:pt x="180" y="68"/>
                  </a:cubicBezTo>
                  <a:cubicBezTo>
                    <a:pt x="188" y="65"/>
                    <a:pt x="198" y="65"/>
                    <a:pt x="202" y="74"/>
                  </a:cubicBezTo>
                  <a:cubicBezTo>
                    <a:pt x="211" y="91"/>
                    <a:pt x="208" y="115"/>
                    <a:pt x="202" y="132"/>
                  </a:cubicBezTo>
                  <a:cubicBezTo>
                    <a:pt x="199" y="140"/>
                    <a:pt x="195" y="148"/>
                    <a:pt x="192" y="156"/>
                  </a:cubicBezTo>
                  <a:cubicBezTo>
                    <a:pt x="192" y="156"/>
                    <a:pt x="186" y="174"/>
                    <a:pt x="189" y="173"/>
                  </a:cubicBezTo>
                  <a:cubicBezTo>
                    <a:pt x="198" y="170"/>
                    <a:pt x="208" y="165"/>
                    <a:pt x="216" y="160"/>
                  </a:cubicBezTo>
                  <a:cubicBezTo>
                    <a:pt x="221" y="156"/>
                    <a:pt x="234" y="142"/>
                    <a:pt x="242" y="150"/>
                  </a:cubicBezTo>
                  <a:cubicBezTo>
                    <a:pt x="253" y="161"/>
                    <a:pt x="257" y="180"/>
                    <a:pt x="253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299451" y="2244725"/>
              <a:ext cx="581025" cy="788988"/>
            </a:xfrm>
            <a:custGeom>
              <a:avLst/>
              <a:gdLst>
                <a:gd name="T0" fmla="*/ 203 w 223"/>
                <a:gd name="T1" fmla="*/ 156 h 302"/>
                <a:gd name="T2" fmla="*/ 170 w 223"/>
                <a:gd name="T3" fmla="*/ 173 h 302"/>
                <a:gd name="T4" fmla="*/ 165 w 223"/>
                <a:gd name="T5" fmla="*/ 134 h 302"/>
                <a:gd name="T6" fmla="*/ 165 w 223"/>
                <a:gd name="T7" fmla="*/ 67 h 302"/>
                <a:gd name="T8" fmla="*/ 137 w 223"/>
                <a:gd name="T9" fmla="*/ 109 h 302"/>
                <a:gd name="T10" fmla="*/ 130 w 223"/>
                <a:gd name="T11" fmla="*/ 110 h 302"/>
                <a:gd name="T12" fmla="*/ 106 w 223"/>
                <a:gd name="T13" fmla="*/ 67 h 302"/>
                <a:gd name="T14" fmla="*/ 71 w 223"/>
                <a:gd name="T15" fmla="*/ 7 h 302"/>
                <a:gd name="T16" fmla="*/ 36 w 223"/>
                <a:gd name="T17" fmla="*/ 21 h 302"/>
                <a:gd name="T18" fmla="*/ 40 w 223"/>
                <a:gd name="T19" fmla="*/ 67 h 302"/>
                <a:gd name="T20" fmla="*/ 54 w 223"/>
                <a:gd name="T21" fmla="*/ 126 h 302"/>
                <a:gd name="T22" fmla="*/ 47 w 223"/>
                <a:gd name="T23" fmla="*/ 129 h 302"/>
                <a:gd name="T24" fmla="*/ 10 w 223"/>
                <a:gd name="T25" fmla="*/ 130 h 302"/>
                <a:gd name="T26" fmla="*/ 28 w 223"/>
                <a:gd name="T27" fmla="*/ 156 h 302"/>
                <a:gd name="T28" fmla="*/ 65 w 223"/>
                <a:gd name="T29" fmla="*/ 190 h 302"/>
                <a:gd name="T30" fmla="*/ 62 w 223"/>
                <a:gd name="T31" fmla="*/ 218 h 302"/>
                <a:gd name="T32" fmla="*/ 26 w 223"/>
                <a:gd name="T33" fmla="*/ 205 h 302"/>
                <a:gd name="T34" fmla="*/ 15 w 223"/>
                <a:gd name="T35" fmla="*/ 218 h 302"/>
                <a:gd name="T36" fmla="*/ 50 w 223"/>
                <a:gd name="T37" fmla="*/ 254 h 302"/>
                <a:gd name="T38" fmla="*/ 135 w 223"/>
                <a:gd name="T39" fmla="*/ 302 h 302"/>
                <a:gd name="T40" fmla="*/ 124 w 223"/>
                <a:gd name="T41" fmla="*/ 225 h 302"/>
                <a:gd name="T42" fmla="*/ 65 w 223"/>
                <a:gd name="T43" fmla="*/ 47 h 302"/>
                <a:gd name="T44" fmla="*/ 68 w 223"/>
                <a:gd name="T45" fmla="*/ 45 h 302"/>
                <a:gd name="T46" fmla="*/ 139 w 223"/>
                <a:gd name="T47" fmla="*/ 234 h 302"/>
                <a:gd name="T48" fmla="*/ 148 w 223"/>
                <a:gd name="T49" fmla="*/ 297 h 302"/>
                <a:gd name="T50" fmla="*/ 218 w 223"/>
                <a:gd name="T51" fmla="*/ 196 h 302"/>
                <a:gd name="T52" fmla="*/ 216 w 223"/>
                <a:gd name="T53" fmla="*/ 156 h 302"/>
                <a:gd name="T54" fmla="*/ 203 w 223"/>
                <a:gd name="T55" fmla="*/ 15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3" h="302">
                  <a:moveTo>
                    <a:pt x="203" y="156"/>
                  </a:moveTo>
                  <a:cubicBezTo>
                    <a:pt x="193" y="163"/>
                    <a:pt x="182" y="170"/>
                    <a:pt x="170" y="173"/>
                  </a:cubicBezTo>
                  <a:cubicBezTo>
                    <a:pt x="144" y="182"/>
                    <a:pt x="161" y="144"/>
                    <a:pt x="165" y="134"/>
                  </a:cubicBezTo>
                  <a:cubicBezTo>
                    <a:pt x="168" y="127"/>
                    <a:pt x="187" y="65"/>
                    <a:pt x="165" y="67"/>
                  </a:cubicBezTo>
                  <a:cubicBezTo>
                    <a:pt x="148" y="68"/>
                    <a:pt x="140" y="95"/>
                    <a:pt x="137" y="109"/>
                  </a:cubicBezTo>
                  <a:cubicBezTo>
                    <a:pt x="136" y="112"/>
                    <a:pt x="133" y="112"/>
                    <a:pt x="130" y="110"/>
                  </a:cubicBezTo>
                  <a:cubicBezTo>
                    <a:pt x="118" y="100"/>
                    <a:pt x="112" y="81"/>
                    <a:pt x="106" y="67"/>
                  </a:cubicBezTo>
                  <a:cubicBezTo>
                    <a:pt x="98" y="49"/>
                    <a:pt x="89" y="18"/>
                    <a:pt x="71" y="7"/>
                  </a:cubicBezTo>
                  <a:cubicBezTo>
                    <a:pt x="58" y="0"/>
                    <a:pt x="42" y="9"/>
                    <a:pt x="36" y="21"/>
                  </a:cubicBezTo>
                  <a:cubicBezTo>
                    <a:pt x="29" y="36"/>
                    <a:pt x="34" y="52"/>
                    <a:pt x="40" y="67"/>
                  </a:cubicBezTo>
                  <a:cubicBezTo>
                    <a:pt x="47" y="85"/>
                    <a:pt x="59" y="106"/>
                    <a:pt x="54" y="126"/>
                  </a:cubicBezTo>
                  <a:cubicBezTo>
                    <a:pt x="53" y="128"/>
                    <a:pt x="50" y="130"/>
                    <a:pt x="47" y="129"/>
                  </a:cubicBezTo>
                  <a:cubicBezTo>
                    <a:pt x="39" y="122"/>
                    <a:pt x="0" y="101"/>
                    <a:pt x="10" y="130"/>
                  </a:cubicBezTo>
                  <a:cubicBezTo>
                    <a:pt x="13" y="140"/>
                    <a:pt x="20" y="149"/>
                    <a:pt x="28" y="156"/>
                  </a:cubicBezTo>
                  <a:cubicBezTo>
                    <a:pt x="41" y="166"/>
                    <a:pt x="57" y="176"/>
                    <a:pt x="65" y="190"/>
                  </a:cubicBezTo>
                  <a:cubicBezTo>
                    <a:pt x="71" y="199"/>
                    <a:pt x="73" y="212"/>
                    <a:pt x="62" y="218"/>
                  </a:cubicBezTo>
                  <a:cubicBezTo>
                    <a:pt x="48" y="226"/>
                    <a:pt x="35" y="214"/>
                    <a:pt x="26" y="205"/>
                  </a:cubicBezTo>
                  <a:cubicBezTo>
                    <a:pt x="11" y="189"/>
                    <a:pt x="5" y="204"/>
                    <a:pt x="15" y="218"/>
                  </a:cubicBezTo>
                  <a:cubicBezTo>
                    <a:pt x="24" y="232"/>
                    <a:pt x="37" y="243"/>
                    <a:pt x="50" y="254"/>
                  </a:cubicBezTo>
                  <a:cubicBezTo>
                    <a:pt x="73" y="273"/>
                    <a:pt x="104" y="296"/>
                    <a:pt x="135" y="302"/>
                  </a:cubicBezTo>
                  <a:cubicBezTo>
                    <a:pt x="133" y="276"/>
                    <a:pt x="129" y="250"/>
                    <a:pt x="124" y="225"/>
                  </a:cubicBezTo>
                  <a:cubicBezTo>
                    <a:pt x="111" y="163"/>
                    <a:pt x="90" y="104"/>
                    <a:pt x="65" y="47"/>
                  </a:cubicBezTo>
                  <a:cubicBezTo>
                    <a:pt x="65" y="45"/>
                    <a:pt x="67" y="43"/>
                    <a:pt x="68" y="45"/>
                  </a:cubicBezTo>
                  <a:cubicBezTo>
                    <a:pt x="101" y="104"/>
                    <a:pt x="126" y="168"/>
                    <a:pt x="139" y="234"/>
                  </a:cubicBezTo>
                  <a:cubicBezTo>
                    <a:pt x="143" y="255"/>
                    <a:pt x="147" y="276"/>
                    <a:pt x="148" y="297"/>
                  </a:cubicBezTo>
                  <a:cubicBezTo>
                    <a:pt x="180" y="270"/>
                    <a:pt x="206" y="236"/>
                    <a:pt x="218" y="196"/>
                  </a:cubicBezTo>
                  <a:cubicBezTo>
                    <a:pt x="222" y="182"/>
                    <a:pt x="223" y="170"/>
                    <a:pt x="216" y="156"/>
                  </a:cubicBezTo>
                  <a:cubicBezTo>
                    <a:pt x="212" y="148"/>
                    <a:pt x="209" y="151"/>
                    <a:pt x="203" y="156"/>
                  </a:cubicBezTo>
                  <a:close/>
                </a:path>
              </a:pathLst>
            </a:custGeom>
            <a:solidFill>
              <a:srgbClr val="747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8235951" y="2225675"/>
              <a:ext cx="671513" cy="1095375"/>
            </a:xfrm>
            <a:custGeom>
              <a:avLst/>
              <a:gdLst>
                <a:gd name="T0" fmla="*/ 216 w 257"/>
                <a:gd name="T1" fmla="*/ 160 h 419"/>
                <a:gd name="T2" fmla="*/ 189 w 257"/>
                <a:gd name="T3" fmla="*/ 173 h 419"/>
                <a:gd name="T4" fmla="*/ 192 w 257"/>
                <a:gd name="T5" fmla="*/ 156 h 419"/>
                <a:gd name="T6" fmla="*/ 202 w 257"/>
                <a:gd name="T7" fmla="*/ 132 h 419"/>
                <a:gd name="T8" fmla="*/ 202 w 257"/>
                <a:gd name="T9" fmla="*/ 74 h 419"/>
                <a:gd name="T10" fmla="*/ 180 w 257"/>
                <a:gd name="T11" fmla="*/ 68 h 419"/>
                <a:gd name="T12" fmla="*/ 155 w 257"/>
                <a:gd name="T13" fmla="*/ 107 h 419"/>
                <a:gd name="T14" fmla="*/ 128 w 257"/>
                <a:gd name="T15" fmla="*/ 50 h 419"/>
                <a:gd name="T16" fmla="*/ 88 w 257"/>
                <a:gd name="T17" fmla="*/ 4 h 419"/>
                <a:gd name="T18" fmla="*/ 50 w 257"/>
                <a:gd name="T19" fmla="*/ 41 h 419"/>
                <a:gd name="T20" fmla="*/ 70 w 257"/>
                <a:gd name="T21" fmla="*/ 124 h 419"/>
                <a:gd name="T22" fmla="*/ 26 w 257"/>
                <a:gd name="T23" fmla="*/ 118 h 419"/>
                <a:gd name="T24" fmla="*/ 40 w 257"/>
                <a:gd name="T25" fmla="*/ 168 h 419"/>
                <a:gd name="T26" fmla="*/ 64 w 257"/>
                <a:gd name="T27" fmla="*/ 187 h 419"/>
                <a:gd name="T28" fmla="*/ 76 w 257"/>
                <a:gd name="T29" fmla="*/ 198 h 419"/>
                <a:gd name="T30" fmla="*/ 81 w 257"/>
                <a:gd name="T31" fmla="*/ 205 h 419"/>
                <a:gd name="T32" fmla="*/ 69 w 257"/>
                <a:gd name="T33" fmla="*/ 213 h 419"/>
                <a:gd name="T34" fmla="*/ 28 w 257"/>
                <a:gd name="T35" fmla="*/ 196 h 419"/>
                <a:gd name="T36" fmla="*/ 63 w 257"/>
                <a:gd name="T37" fmla="*/ 267 h 419"/>
                <a:gd name="T38" fmla="*/ 159 w 257"/>
                <a:gd name="T39" fmla="*/ 317 h 419"/>
                <a:gd name="T40" fmla="*/ 159 w 257"/>
                <a:gd name="T41" fmla="*/ 328 h 419"/>
                <a:gd name="T42" fmla="*/ 158 w 257"/>
                <a:gd name="T43" fmla="*/ 372 h 419"/>
                <a:gd name="T44" fmla="*/ 155 w 257"/>
                <a:gd name="T45" fmla="*/ 415 h 419"/>
                <a:gd name="T46" fmla="*/ 161 w 257"/>
                <a:gd name="T47" fmla="*/ 417 h 419"/>
                <a:gd name="T48" fmla="*/ 174 w 257"/>
                <a:gd name="T49" fmla="*/ 341 h 419"/>
                <a:gd name="T50" fmla="*/ 173 w 257"/>
                <a:gd name="T51" fmla="*/ 314 h 419"/>
                <a:gd name="T52" fmla="*/ 253 w 257"/>
                <a:gd name="T53" fmla="*/ 195 h 419"/>
                <a:gd name="T54" fmla="*/ 242 w 257"/>
                <a:gd name="T55" fmla="*/ 150 h 419"/>
                <a:gd name="T56" fmla="*/ 216 w 257"/>
                <a:gd name="T57" fmla="*/ 160 h 419"/>
                <a:gd name="T58" fmla="*/ 242 w 257"/>
                <a:gd name="T59" fmla="*/ 203 h 419"/>
                <a:gd name="T60" fmla="*/ 172 w 257"/>
                <a:gd name="T61" fmla="*/ 304 h 419"/>
                <a:gd name="T62" fmla="*/ 163 w 257"/>
                <a:gd name="T63" fmla="*/ 241 h 419"/>
                <a:gd name="T64" fmla="*/ 92 w 257"/>
                <a:gd name="T65" fmla="*/ 52 h 419"/>
                <a:gd name="T66" fmla="*/ 89 w 257"/>
                <a:gd name="T67" fmla="*/ 54 h 419"/>
                <a:gd name="T68" fmla="*/ 148 w 257"/>
                <a:gd name="T69" fmla="*/ 232 h 419"/>
                <a:gd name="T70" fmla="*/ 159 w 257"/>
                <a:gd name="T71" fmla="*/ 309 h 419"/>
                <a:gd name="T72" fmla="*/ 74 w 257"/>
                <a:gd name="T73" fmla="*/ 261 h 419"/>
                <a:gd name="T74" fmla="*/ 39 w 257"/>
                <a:gd name="T75" fmla="*/ 225 h 419"/>
                <a:gd name="T76" fmla="*/ 50 w 257"/>
                <a:gd name="T77" fmla="*/ 212 h 419"/>
                <a:gd name="T78" fmla="*/ 86 w 257"/>
                <a:gd name="T79" fmla="*/ 225 h 419"/>
                <a:gd name="T80" fmla="*/ 89 w 257"/>
                <a:gd name="T81" fmla="*/ 197 h 419"/>
                <a:gd name="T82" fmla="*/ 52 w 257"/>
                <a:gd name="T83" fmla="*/ 163 h 419"/>
                <a:gd name="T84" fmla="*/ 34 w 257"/>
                <a:gd name="T85" fmla="*/ 137 h 419"/>
                <a:gd name="T86" fmla="*/ 71 w 257"/>
                <a:gd name="T87" fmla="*/ 136 h 419"/>
                <a:gd name="T88" fmla="*/ 78 w 257"/>
                <a:gd name="T89" fmla="*/ 133 h 419"/>
                <a:gd name="T90" fmla="*/ 64 w 257"/>
                <a:gd name="T91" fmla="*/ 74 h 419"/>
                <a:gd name="T92" fmla="*/ 60 w 257"/>
                <a:gd name="T93" fmla="*/ 28 h 419"/>
                <a:gd name="T94" fmla="*/ 95 w 257"/>
                <a:gd name="T95" fmla="*/ 14 h 419"/>
                <a:gd name="T96" fmla="*/ 130 w 257"/>
                <a:gd name="T97" fmla="*/ 74 h 419"/>
                <a:gd name="T98" fmla="*/ 154 w 257"/>
                <a:gd name="T99" fmla="*/ 117 h 419"/>
                <a:gd name="T100" fmla="*/ 161 w 257"/>
                <a:gd name="T101" fmla="*/ 116 h 419"/>
                <a:gd name="T102" fmla="*/ 189 w 257"/>
                <a:gd name="T103" fmla="*/ 74 h 419"/>
                <a:gd name="T104" fmla="*/ 189 w 257"/>
                <a:gd name="T105" fmla="*/ 141 h 419"/>
                <a:gd name="T106" fmla="*/ 194 w 257"/>
                <a:gd name="T107" fmla="*/ 180 h 419"/>
                <a:gd name="T108" fmla="*/ 227 w 257"/>
                <a:gd name="T109" fmla="*/ 163 h 419"/>
                <a:gd name="T110" fmla="*/ 240 w 257"/>
                <a:gd name="T111" fmla="*/ 163 h 419"/>
                <a:gd name="T112" fmla="*/ 242 w 257"/>
                <a:gd name="T113" fmla="*/ 20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419">
                  <a:moveTo>
                    <a:pt x="216" y="160"/>
                  </a:moveTo>
                  <a:cubicBezTo>
                    <a:pt x="208" y="165"/>
                    <a:pt x="198" y="170"/>
                    <a:pt x="189" y="173"/>
                  </a:cubicBezTo>
                  <a:cubicBezTo>
                    <a:pt x="186" y="174"/>
                    <a:pt x="192" y="156"/>
                    <a:pt x="192" y="156"/>
                  </a:cubicBezTo>
                  <a:cubicBezTo>
                    <a:pt x="195" y="148"/>
                    <a:pt x="199" y="140"/>
                    <a:pt x="202" y="132"/>
                  </a:cubicBezTo>
                  <a:cubicBezTo>
                    <a:pt x="208" y="115"/>
                    <a:pt x="211" y="91"/>
                    <a:pt x="202" y="74"/>
                  </a:cubicBezTo>
                  <a:cubicBezTo>
                    <a:pt x="198" y="65"/>
                    <a:pt x="188" y="65"/>
                    <a:pt x="180" y="68"/>
                  </a:cubicBezTo>
                  <a:cubicBezTo>
                    <a:pt x="166" y="75"/>
                    <a:pt x="159" y="93"/>
                    <a:pt x="155" y="107"/>
                  </a:cubicBezTo>
                  <a:cubicBezTo>
                    <a:pt x="142" y="92"/>
                    <a:pt x="135" y="67"/>
                    <a:pt x="128" y="50"/>
                  </a:cubicBezTo>
                  <a:cubicBezTo>
                    <a:pt x="120" y="33"/>
                    <a:pt x="109" y="8"/>
                    <a:pt x="88" y="4"/>
                  </a:cubicBezTo>
                  <a:cubicBezTo>
                    <a:pt x="68" y="0"/>
                    <a:pt x="51" y="24"/>
                    <a:pt x="50" y="41"/>
                  </a:cubicBezTo>
                  <a:cubicBezTo>
                    <a:pt x="47" y="69"/>
                    <a:pt x="72" y="97"/>
                    <a:pt x="70" y="124"/>
                  </a:cubicBezTo>
                  <a:cubicBezTo>
                    <a:pt x="58" y="115"/>
                    <a:pt x="36" y="103"/>
                    <a:pt x="26" y="118"/>
                  </a:cubicBezTo>
                  <a:cubicBezTo>
                    <a:pt x="15" y="134"/>
                    <a:pt x="30" y="155"/>
                    <a:pt x="40" y="168"/>
                  </a:cubicBezTo>
                  <a:cubicBezTo>
                    <a:pt x="47" y="175"/>
                    <a:pt x="57" y="181"/>
                    <a:pt x="64" y="187"/>
                  </a:cubicBezTo>
                  <a:cubicBezTo>
                    <a:pt x="68" y="191"/>
                    <a:pt x="72" y="194"/>
                    <a:pt x="76" y="198"/>
                  </a:cubicBezTo>
                  <a:cubicBezTo>
                    <a:pt x="78" y="200"/>
                    <a:pt x="80" y="203"/>
                    <a:pt x="81" y="205"/>
                  </a:cubicBezTo>
                  <a:cubicBezTo>
                    <a:pt x="87" y="214"/>
                    <a:pt x="75" y="217"/>
                    <a:pt x="69" y="213"/>
                  </a:cubicBezTo>
                  <a:cubicBezTo>
                    <a:pt x="54" y="205"/>
                    <a:pt x="48" y="184"/>
                    <a:pt x="28" y="196"/>
                  </a:cubicBezTo>
                  <a:cubicBezTo>
                    <a:pt x="0" y="214"/>
                    <a:pt x="51" y="257"/>
                    <a:pt x="63" y="267"/>
                  </a:cubicBezTo>
                  <a:cubicBezTo>
                    <a:pt x="87" y="287"/>
                    <a:pt x="125" y="316"/>
                    <a:pt x="159" y="317"/>
                  </a:cubicBezTo>
                  <a:cubicBezTo>
                    <a:pt x="159" y="320"/>
                    <a:pt x="159" y="324"/>
                    <a:pt x="159" y="328"/>
                  </a:cubicBezTo>
                  <a:cubicBezTo>
                    <a:pt x="160" y="343"/>
                    <a:pt x="159" y="357"/>
                    <a:pt x="158" y="372"/>
                  </a:cubicBezTo>
                  <a:cubicBezTo>
                    <a:pt x="157" y="386"/>
                    <a:pt x="150" y="402"/>
                    <a:pt x="155" y="415"/>
                  </a:cubicBezTo>
                  <a:cubicBezTo>
                    <a:pt x="155" y="418"/>
                    <a:pt x="159" y="419"/>
                    <a:pt x="161" y="417"/>
                  </a:cubicBezTo>
                  <a:cubicBezTo>
                    <a:pt x="177" y="402"/>
                    <a:pt x="174" y="361"/>
                    <a:pt x="174" y="341"/>
                  </a:cubicBezTo>
                  <a:cubicBezTo>
                    <a:pt x="174" y="332"/>
                    <a:pt x="174" y="323"/>
                    <a:pt x="173" y="314"/>
                  </a:cubicBezTo>
                  <a:cubicBezTo>
                    <a:pt x="213" y="285"/>
                    <a:pt x="242" y="244"/>
                    <a:pt x="253" y="195"/>
                  </a:cubicBezTo>
                  <a:cubicBezTo>
                    <a:pt x="257" y="180"/>
                    <a:pt x="253" y="161"/>
                    <a:pt x="242" y="150"/>
                  </a:cubicBezTo>
                  <a:cubicBezTo>
                    <a:pt x="234" y="142"/>
                    <a:pt x="221" y="156"/>
                    <a:pt x="216" y="160"/>
                  </a:cubicBezTo>
                  <a:close/>
                  <a:moveTo>
                    <a:pt x="242" y="203"/>
                  </a:moveTo>
                  <a:cubicBezTo>
                    <a:pt x="230" y="243"/>
                    <a:pt x="204" y="277"/>
                    <a:pt x="172" y="304"/>
                  </a:cubicBezTo>
                  <a:cubicBezTo>
                    <a:pt x="171" y="283"/>
                    <a:pt x="167" y="262"/>
                    <a:pt x="163" y="241"/>
                  </a:cubicBezTo>
                  <a:cubicBezTo>
                    <a:pt x="150" y="175"/>
                    <a:pt x="125" y="111"/>
                    <a:pt x="92" y="52"/>
                  </a:cubicBezTo>
                  <a:cubicBezTo>
                    <a:pt x="91" y="50"/>
                    <a:pt x="89" y="52"/>
                    <a:pt x="89" y="54"/>
                  </a:cubicBezTo>
                  <a:cubicBezTo>
                    <a:pt x="114" y="111"/>
                    <a:pt x="135" y="170"/>
                    <a:pt x="148" y="232"/>
                  </a:cubicBezTo>
                  <a:cubicBezTo>
                    <a:pt x="153" y="257"/>
                    <a:pt x="157" y="283"/>
                    <a:pt x="159" y="309"/>
                  </a:cubicBezTo>
                  <a:cubicBezTo>
                    <a:pt x="128" y="303"/>
                    <a:pt x="97" y="280"/>
                    <a:pt x="74" y="261"/>
                  </a:cubicBezTo>
                  <a:cubicBezTo>
                    <a:pt x="61" y="250"/>
                    <a:pt x="48" y="239"/>
                    <a:pt x="39" y="225"/>
                  </a:cubicBezTo>
                  <a:cubicBezTo>
                    <a:pt x="29" y="211"/>
                    <a:pt x="35" y="196"/>
                    <a:pt x="50" y="212"/>
                  </a:cubicBezTo>
                  <a:cubicBezTo>
                    <a:pt x="59" y="221"/>
                    <a:pt x="72" y="233"/>
                    <a:pt x="86" y="225"/>
                  </a:cubicBezTo>
                  <a:cubicBezTo>
                    <a:pt x="97" y="219"/>
                    <a:pt x="95" y="206"/>
                    <a:pt x="89" y="197"/>
                  </a:cubicBezTo>
                  <a:cubicBezTo>
                    <a:pt x="81" y="183"/>
                    <a:pt x="65" y="173"/>
                    <a:pt x="52" y="163"/>
                  </a:cubicBezTo>
                  <a:cubicBezTo>
                    <a:pt x="44" y="156"/>
                    <a:pt x="37" y="147"/>
                    <a:pt x="34" y="137"/>
                  </a:cubicBezTo>
                  <a:cubicBezTo>
                    <a:pt x="24" y="108"/>
                    <a:pt x="63" y="129"/>
                    <a:pt x="71" y="136"/>
                  </a:cubicBezTo>
                  <a:cubicBezTo>
                    <a:pt x="74" y="137"/>
                    <a:pt x="77" y="135"/>
                    <a:pt x="78" y="133"/>
                  </a:cubicBezTo>
                  <a:cubicBezTo>
                    <a:pt x="83" y="113"/>
                    <a:pt x="71" y="92"/>
                    <a:pt x="64" y="74"/>
                  </a:cubicBezTo>
                  <a:cubicBezTo>
                    <a:pt x="58" y="59"/>
                    <a:pt x="53" y="43"/>
                    <a:pt x="60" y="28"/>
                  </a:cubicBezTo>
                  <a:cubicBezTo>
                    <a:pt x="66" y="16"/>
                    <a:pt x="82" y="7"/>
                    <a:pt x="95" y="14"/>
                  </a:cubicBezTo>
                  <a:cubicBezTo>
                    <a:pt x="113" y="25"/>
                    <a:pt x="122" y="56"/>
                    <a:pt x="130" y="74"/>
                  </a:cubicBezTo>
                  <a:cubicBezTo>
                    <a:pt x="136" y="88"/>
                    <a:pt x="142" y="107"/>
                    <a:pt x="154" y="117"/>
                  </a:cubicBezTo>
                  <a:cubicBezTo>
                    <a:pt x="157" y="119"/>
                    <a:pt x="160" y="119"/>
                    <a:pt x="161" y="116"/>
                  </a:cubicBezTo>
                  <a:cubicBezTo>
                    <a:pt x="164" y="102"/>
                    <a:pt x="172" y="75"/>
                    <a:pt x="189" y="74"/>
                  </a:cubicBezTo>
                  <a:cubicBezTo>
                    <a:pt x="211" y="72"/>
                    <a:pt x="192" y="134"/>
                    <a:pt x="189" y="141"/>
                  </a:cubicBezTo>
                  <a:cubicBezTo>
                    <a:pt x="185" y="151"/>
                    <a:pt x="168" y="189"/>
                    <a:pt x="194" y="180"/>
                  </a:cubicBezTo>
                  <a:cubicBezTo>
                    <a:pt x="206" y="177"/>
                    <a:pt x="217" y="170"/>
                    <a:pt x="227" y="163"/>
                  </a:cubicBezTo>
                  <a:cubicBezTo>
                    <a:pt x="233" y="158"/>
                    <a:pt x="236" y="155"/>
                    <a:pt x="240" y="163"/>
                  </a:cubicBezTo>
                  <a:cubicBezTo>
                    <a:pt x="247" y="177"/>
                    <a:pt x="246" y="189"/>
                    <a:pt x="242" y="20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 userDrawn="1"/>
        </p:nvGrpSpPr>
        <p:grpSpPr>
          <a:xfrm>
            <a:off x="10301288" y="2586038"/>
            <a:ext cx="1508125" cy="1257300"/>
            <a:chOff x="10301288" y="2586038"/>
            <a:chExt cx="1508125" cy="1257300"/>
          </a:xfrm>
        </p:grpSpPr>
        <p:sp>
          <p:nvSpPr>
            <p:cNvPr id="56" name="Freeform 57"/>
            <p:cNvSpPr>
              <a:spLocks noEditPoints="1"/>
            </p:cNvSpPr>
            <p:nvPr/>
          </p:nvSpPr>
          <p:spPr bwMode="auto">
            <a:xfrm>
              <a:off x="10301288" y="2586038"/>
              <a:ext cx="1508125" cy="1257300"/>
            </a:xfrm>
            <a:custGeom>
              <a:avLst/>
              <a:gdLst>
                <a:gd name="T0" fmla="*/ 555 w 578"/>
                <a:gd name="T1" fmla="*/ 124 h 481"/>
                <a:gd name="T2" fmla="*/ 447 w 578"/>
                <a:gd name="T3" fmla="*/ 96 h 481"/>
                <a:gd name="T4" fmla="*/ 356 w 578"/>
                <a:gd name="T5" fmla="*/ 147 h 481"/>
                <a:gd name="T6" fmla="*/ 369 w 578"/>
                <a:gd name="T7" fmla="*/ 73 h 481"/>
                <a:gd name="T8" fmla="*/ 368 w 578"/>
                <a:gd name="T9" fmla="*/ 68 h 481"/>
                <a:gd name="T10" fmla="*/ 354 w 578"/>
                <a:gd name="T11" fmla="*/ 46 h 481"/>
                <a:gd name="T12" fmla="*/ 225 w 578"/>
                <a:gd name="T13" fmla="*/ 5 h 481"/>
                <a:gd name="T14" fmla="*/ 97 w 578"/>
                <a:gd name="T15" fmla="*/ 10 h 481"/>
                <a:gd name="T16" fmla="*/ 10 w 578"/>
                <a:gd name="T17" fmla="*/ 42 h 481"/>
                <a:gd name="T18" fmla="*/ 5 w 578"/>
                <a:gd name="T19" fmla="*/ 56 h 481"/>
                <a:gd name="T20" fmla="*/ 4 w 578"/>
                <a:gd name="T21" fmla="*/ 59 h 481"/>
                <a:gd name="T22" fmla="*/ 17 w 578"/>
                <a:gd name="T23" fmla="*/ 253 h 481"/>
                <a:gd name="T24" fmla="*/ 91 w 578"/>
                <a:gd name="T25" fmla="*/ 389 h 481"/>
                <a:gd name="T26" fmla="*/ 73 w 578"/>
                <a:gd name="T27" fmla="*/ 433 h 481"/>
                <a:gd name="T28" fmla="*/ 75 w 578"/>
                <a:gd name="T29" fmla="*/ 439 h 481"/>
                <a:gd name="T30" fmla="*/ 265 w 578"/>
                <a:gd name="T31" fmla="*/ 446 h 481"/>
                <a:gd name="T32" fmla="*/ 267 w 578"/>
                <a:gd name="T33" fmla="*/ 441 h 481"/>
                <a:gd name="T34" fmla="*/ 249 w 578"/>
                <a:gd name="T35" fmla="*/ 389 h 481"/>
                <a:gd name="T36" fmla="*/ 248 w 578"/>
                <a:gd name="T37" fmla="*/ 387 h 481"/>
                <a:gd name="T38" fmla="*/ 312 w 578"/>
                <a:gd name="T39" fmla="*/ 296 h 481"/>
                <a:gd name="T40" fmla="*/ 391 w 578"/>
                <a:gd name="T41" fmla="*/ 291 h 481"/>
                <a:gd name="T42" fmla="*/ 493 w 578"/>
                <a:gd name="T43" fmla="*/ 244 h 481"/>
                <a:gd name="T44" fmla="*/ 555 w 578"/>
                <a:gd name="T45" fmla="*/ 124 h 481"/>
                <a:gd name="T46" fmla="*/ 507 w 578"/>
                <a:gd name="T47" fmla="*/ 176 h 481"/>
                <a:gd name="T48" fmla="*/ 418 w 578"/>
                <a:gd name="T49" fmla="*/ 231 h 481"/>
                <a:gd name="T50" fmla="*/ 328 w 578"/>
                <a:gd name="T51" fmla="*/ 253 h 481"/>
                <a:gd name="T52" fmla="*/ 337 w 578"/>
                <a:gd name="T53" fmla="*/ 226 h 481"/>
                <a:gd name="T54" fmla="*/ 338 w 578"/>
                <a:gd name="T55" fmla="*/ 225 h 481"/>
                <a:gd name="T56" fmla="*/ 437 w 578"/>
                <a:gd name="T57" fmla="*/ 148 h 481"/>
                <a:gd name="T58" fmla="*/ 492 w 578"/>
                <a:gd name="T59" fmla="*/ 134 h 481"/>
                <a:gd name="T60" fmla="*/ 507 w 578"/>
                <a:gd name="T61" fmla="*/ 17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8" h="481">
                  <a:moveTo>
                    <a:pt x="555" y="124"/>
                  </a:moveTo>
                  <a:cubicBezTo>
                    <a:pt x="536" y="89"/>
                    <a:pt x="480" y="90"/>
                    <a:pt x="447" y="96"/>
                  </a:cubicBezTo>
                  <a:cubicBezTo>
                    <a:pt x="415" y="102"/>
                    <a:pt x="377" y="119"/>
                    <a:pt x="356" y="147"/>
                  </a:cubicBezTo>
                  <a:cubicBezTo>
                    <a:pt x="361" y="122"/>
                    <a:pt x="365" y="97"/>
                    <a:pt x="369" y="73"/>
                  </a:cubicBezTo>
                  <a:cubicBezTo>
                    <a:pt x="369" y="70"/>
                    <a:pt x="369" y="69"/>
                    <a:pt x="368" y="68"/>
                  </a:cubicBezTo>
                  <a:cubicBezTo>
                    <a:pt x="367" y="60"/>
                    <a:pt x="362" y="53"/>
                    <a:pt x="354" y="46"/>
                  </a:cubicBezTo>
                  <a:cubicBezTo>
                    <a:pt x="318" y="19"/>
                    <a:pt x="269" y="10"/>
                    <a:pt x="225" y="5"/>
                  </a:cubicBezTo>
                  <a:cubicBezTo>
                    <a:pt x="182" y="0"/>
                    <a:pt x="139" y="2"/>
                    <a:pt x="97" y="10"/>
                  </a:cubicBezTo>
                  <a:cubicBezTo>
                    <a:pt x="70" y="16"/>
                    <a:pt x="30" y="22"/>
                    <a:pt x="10" y="42"/>
                  </a:cubicBezTo>
                  <a:cubicBezTo>
                    <a:pt x="6" y="46"/>
                    <a:pt x="4" y="51"/>
                    <a:pt x="5" y="56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0" y="124"/>
                    <a:pt x="3" y="190"/>
                    <a:pt x="17" y="253"/>
                  </a:cubicBezTo>
                  <a:cubicBezTo>
                    <a:pt x="28" y="302"/>
                    <a:pt x="50" y="357"/>
                    <a:pt x="91" y="389"/>
                  </a:cubicBezTo>
                  <a:cubicBezTo>
                    <a:pt x="85" y="403"/>
                    <a:pt x="78" y="418"/>
                    <a:pt x="73" y="433"/>
                  </a:cubicBezTo>
                  <a:cubicBezTo>
                    <a:pt x="72" y="435"/>
                    <a:pt x="73" y="438"/>
                    <a:pt x="75" y="439"/>
                  </a:cubicBezTo>
                  <a:cubicBezTo>
                    <a:pt x="127" y="472"/>
                    <a:pt x="211" y="481"/>
                    <a:pt x="265" y="446"/>
                  </a:cubicBezTo>
                  <a:cubicBezTo>
                    <a:pt x="266" y="445"/>
                    <a:pt x="268" y="443"/>
                    <a:pt x="267" y="441"/>
                  </a:cubicBezTo>
                  <a:cubicBezTo>
                    <a:pt x="260" y="424"/>
                    <a:pt x="255" y="407"/>
                    <a:pt x="249" y="389"/>
                  </a:cubicBezTo>
                  <a:cubicBezTo>
                    <a:pt x="249" y="388"/>
                    <a:pt x="249" y="388"/>
                    <a:pt x="248" y="387"/>
                  </a:cubicBezTo>
                  <a:cubicBezTo>
                    <a:pt x="275" y="365"/>
                    <a:pt x="296" y="332"/>
                    <a:pt x="312" y="296"/>
                  </a:cubicBezTo>
                  <a:cubicBezTo>
                    <a:pt x="331" y="309"/>
                    <a:pt x="371" y="296"/>
                    <a:pt x="391" y="291"/>
                  </a:cubicBezTo>
                  <a:cubicBezTo>
                    <a:pt x="427" y="282"/>
                    <a:pt x="462" y="265"/>
                    <a:pt x="493" y="244"/>
                  </a:cubicBezTo>
                  <a:cubicBezTo>
                    <a:pt x="527" y="220"/>
                    <a:pt x="578" y="170"/>
                    <a:pt x="555" y="124"/>
                  </a:cubicBezTo>
                  <a:close/>
                  <a:moveTo>
                    <a:pt x="507" y="176"/>
                  </a:moveTo>
                  <a:cubicBezTo>
                    <a:pt x="493" y="206"/>
                    <a:pt x="447" y="221"/>
                    <a:pt x="418" y="231"/>
                  </a:cubicBezTo>
                  <a:cubicBezTo>
                    <a:pt x="389" y="241"/>
                    <a:pt x="359" y="249"/>
                    <a:pt x="328" y="253"/>
                  </a:cubicBezTo>
                  <a:cubicBezTo>
                    <a:pt x="332" y="244"/>
                    <a:pt x="334" y="235"/>
                    <a:pt x="337" y="226"/>
                  </a:cubicBezTo>
                  <a:cubicBezTo>
                    <a:pt x="337" y="226"/>
                    <a:pt x="338" y="226"/>
                    <a:pt x="338" y="225"/>
                  </a:cubicBezTo>
                  <a:cubicBezTo>
                    <a:pt x="367" y="194"/>
                    <a:pt x="399" y="167"/>
                    <a:pt x="437" y="148"/>
                  </a:cubicBezTo>
                  <a:cubicBezTo>
                    <a:pt x="453" y="139"/>
                    <a:pt x="473" y="131"/>
                    <a:pt x="492" y="134"/>
                  </a:cubicBezTo>
                  <a:cubicBezTo>
                    <a:pt x="511" y="138"/>
                    <a:pt x="514" y="161"/>
                    <a:pt x="507" y="17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10347326" y="2925763"/>
              <a:ext cx="858838" cy="174625"/>
            </a:xfrm>
            <a:custGeom>
              <a:avLst/>
              <a:gdLst>
                <a:gd name="T0" fmla="*/ 323 w 329"/>
                <a:gd name="T1" fmla="*/ 38 h 67"/>
                <a:gd name="T2" fmla="*/ 329 w 329"/>
                <a:gd name="T3" fmla="*/ 9 h 67"/>
                <a:gd name="T4" fmla="*/ 248 w 329"/>
                <a:gd name="T5" fmla="*/ 41 h 67"/>
                <a:gd name="T6" fmla="*/ 151 w 329"/>
                <a:gd name="T7" fmla="*/ 48 h 67"/>
                <a:gd name="T8" fmla="*/ 61 w 329"/>
                <a:gd name="T9" fmla="*/ 29 h 67"/>
                <a:gd name="T10" fmla="*/ 0 w 329"/>
                <a:gd name="T11" fmla="*/ 0 h 67"/>
                <a:gd name="T12" fmla="*/ 2 w 329"/>
                <a:gd name="T13" fmla="*/ 21 h 67"/>
                <a:gd name="T14" fmla="*/ 166 w 329"/>
                <a:gd name="T15" fmla="*/ 66 h 67"/>
                <a:gd name="T16" fmla="*/ 323 w 329"/>
                <a:gd name="T17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67">
                  <a:moveTo>
                    <a:pt x="323" y="38"/>
                  </a:moveTo>
                  <a:cubicBezTo>
                    <a:pt x="325" y="28"/>
                    <a:pt x="327" y="19"/>
                    <a:pt x="329" y="9"/>
                  </a:cubicBezTo>
                  <a:cubicBezTo>
                    <a:pt x="307" y="27"/>
                    <a:pt x="275" y="36"/>
                    <a:pt x="248" y="41"/>
                  </a:cubicBezTo>
                  <a:cubicBezTo>
                    <a:pt x="216" y="47"/>
                    <a:pt x="183" y="50"/>
                    <a:pt x="151" y="48"/>
                  </a:cubicBezTo>
                  <a:cubicBezTo>
                    <a:pt x="121" y="46"/>
                    <a:pt x="90" y="39"/>
                    <a:pt x="61" y="29"/>
                  </a:cubicBezTo>
                  <a:cubicBezTo>
                    <a:pt x="40" y="22"/>
                    <a:pt x="18" y="14"/>
                    <a:pt x="0" y="0"/>
                  </a:cubicBezTo>
                  <a:cubicBezTo>
                    <a:pt x="0" y="7"/>
                    <a:pt x="1" y="14"/>
                    <a:pt x="2" y="21"/>
                  </a:cubicBezTo>
                  <a:cubicBezTo>
                    <a:pt x="46" y="57"/>
                    <a:pt x="110" y="64"/>
                    <a:pt x="166" y="66"/>
                  </a:cubicBezTo>
                  <a:cubicBezTo>
                    <a:pt x="221" y="67"/>
                    <a:pt x="274" y="62"/>
                    <a:pt x="323" y="38"/>
                  </a:cubicBezTo>
                  <a:close/>
                </a:path>
              </a:pathLst>
            </a:custGeom>
            <a:solidFill>
              <a:srgbClr val="D8C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10318751" y="2622550"/>
              <a:ext cx="915988" cy="206375"/>
            </a:xfrm>
            <a:custGeom>
              <a:avLst/>
              <a:gdLst>
                <a:gd name="T0" fmla="*/ 60 w 351"/>
                <a:gd name="T1" fmla="*/ 74 h 79"/>
                <a:gd name="T2" fmla="*/ 161 w 351"/>
                <a:gd name="T3" fmla="*/ 46 h 79"/>
                <a:gd name="T4" fmla="*/ 291 w 351"/>
                <a:gd name="T5" fmla="*/ 79 h 79"/>
                <a:gd name="T6" fmla="*/ 331 w 351"/>
                <a:gd name="T7" fmla="*/ 70 h 79"/>
                <a:gd name="T8" fmla="*/ 349 w 351"/>
                <a:gd name="T9" fmla="*/ 61 h 79"/>
                <a:gd name="T10" fmla="*/ 350 w 351"/>
                <a:gd name="T11" fmla="*/ 57 h 79"/>
                <a:gd name="T12" fmla="*/ 351 w 351"/>
                <a:gd name="T13" fmla="*/ 54 h 79"/>
                <a:gd name="T14" fmla="*/ 337 w 351"/>
                <a:gd name="T15" fmla="*/ 40 h 79"/>
                <a:gd name="T16" fmla="*/ 282 w 351"/>
                <a:gd name="T17" fmla="*/ 16 h 79"/>
                <a:gd name="T18" fmla="*/ 163 w 351"/>
                <a:gd name="T19" fmla="*/ 1 h 79"/>
                <a:gd name="T20" fmla="*/ 74 w 351"/>
                <a:gd name="T21" fmla="*/ 12 h 79"/>
                <a:gd name="T22" fmla="*/ 17 w 351"/>
                <a:gd name="T23" fmla="*/ 29 h 79"/>
                <a:gd name="T24" fmla="*/ 17 w 351"/>
                <a:gd name="T25" fmla="*/ 31 h 79"/>
                <a:gd name="T26" fmla="*/ 60 w 351"/>
                <a:gd name="T2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79">
                  <a:moveTo>
                    <a:pt x="60" y="74"/>
                  </a:moveTo>
                  <a:cubicBezTo>
                    <a:pt x="87" y="53"/>
                    <a:pt x="129" y="47"/>
                    <a:pt x="161" y="46"/>
                  </a:cubicBezTo>
                  <a:cubicBezTo>
                    <a:pt x="207" y="44"/>
                    <a:pt x="251" y="56"/>
                    <a:pt x="291" y="79"/>
                  </a:cubicBezTo>
                  <a:cubicBezTo>
                    <a:pt x="304" y="77"/>
                    <a:pt x="318" y="74"/>
                    <a:pt x="331" y="70"/>
                  </a:cubicBezTo>
                  <a:cubicBezTo>
                    <a:pt x="335" y="68"/>
                    <a:pt x="345" y="66"/>
                    <a:pt x="349" y="61"/>
                  </a:cubicBezTo>
                  <a:cubicBezTo>
                    <a:pt x="349" y="59"/>
                    <a:pt x="349" y="58"/>
                    <a:pt x="350" y="57"/>
                  </a:cubicBezTo>
                  <a:cubicBezTo>
                    <a:pt x="350" y="56"/>
                    <a:pt x="350" y="55"/>
                    <a:pt x="351" y="54"/>
                  </a:cubicBezTo>
                  <a:cubicBezTo>
                    <a:pt x="349" y="48"/>
                    <a:pt x="341" y="43"/>
                    <a:pt x="337" y="40"/>
                  </a:cubicBezTo>
                  <a:cubicBezTo>
                    <a:pt x="320" y="29"/>
                    <a:pt x="301" y="22"/>
                    <a:pt x="282" y="16"/>
                  </a:cubicBezTo>
                  <a:cubicBezTo>
                    <a:pt x="244" y="5"/>
                    <a:pt x="203" y="0"/>
                    <a:pt x="163" y="1"/>
                  </a:cubicBezTo>
                  <a:cubicBezTo>
                    <a:pt x="133" y="2"/>
                    <a:pt x="103" y="6"/>
                    <a:pt x="74" y="12"/>
                  </a:cubicBezTo>
                  <a:cubicBezTo>
                    <a:pt x="66" y="14"/>
                    <a:pt x="35" y="20"/>
                    <a:pt x="17" y="29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0" y="54"/>
                    <a:pt x="27" y="67"/>
                    <a:pt x="60" y="74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10339388" y="2782888"/>
              <a:ext cx="885825" cy="252413"/>
            </a:xfrm>
            <a:custGeom>
              <a:avLst/>
              <a:gdLst>
                <a:gd name="T0" fmla="*/ 255 w 339"/>
                <a:gd name="T1" fmla="*/ 88 h 97"/>
                <a:gd name="T2" fmla="*/ 332 w 339"/>
                <a:gd name="T3" fmla="*/ 58 h 97"/>
                <a:gd name="T4" fmla="*/ 333 w 339"/>
                <a:gd name="T5" fmla="*/ 58 h 97"/>
                <a:gd name="T6" fmla="*/ 339 w 339"/>
                <a:gd name="T7" fmla="*/ 13 h 97"/>
                <a:gd name="T8" fmla="*/ 334 w 339"/>
                <a:gd name="T9" fmla="*/ 15 h 97"/>
                <a:gd name="T10" fmla="*/ 182 w 339"/>
                <a:gd name="T11" fmla="*/ 33 h 97"/>
                <a:gd name="T12" fmla="*/ 101 w 339"/>
                <a:gd name="T13" fmla="*/ 30 h 97"/>
                <a:gd name="T14" fmla="*/ 12 w 339"/>
                <a:gd name="T15" fmla="*/ 11 h 97"/>
                <a:gd name="T16" fmla="*/ 0 w 339"/>
                <a:gd name="T17" fmla="*/ 0 h 97"/>
                <a:gd name="T18" fmla="*/ 3 w 339"/>
                <a:gd name="T19" fmla="*/ 49 h 97"/>
                <a:gd name="T20" fmla="*/ 161 w 339"/>
                <a:gd name="T21" fmla="*/ 96 h 97"/>
                <a:gd name="T22" fmla="*/ 255 w 339"/>
                <a:gd name="T2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9" h="97">
                  <a:moveTo>
                    <a:pt x="255" y="88"/>
                  </a:moveTo>
                  <a:cubicBezTo>
                    <a:pt x="283" y="81"/>
                    <a:pt x="307" y="70"/>
                    <a:pt x="332" y="58"/>
                  </a:cubicBezTo>
                  <a:cubicBezTo>
                    <a:pt x="332" y="58"/>
                    <a:pt x="332" y="58"/>
                    <a:pt x="333" y="58"/>
                  </a:cubicBezTo>
                  <a:cubicBezTo>
                    <a:pt x="335" y="43"/>
                    <a:pt x="337" y="28"/>
                    <a:pt x="339" y="13"/>
                  </a:cubicBezTo>
                  <a:cubicBezTo>
                    <a:pt x="338" y="14"/>
                    <a:pt x="336" y="15"/>
                    <a:pt x="334" y="15"/>
                  </a:cubicBezTo>
                  <a:cubicBezTo>
                    <a:pt x="287" y="33"/>
                    <a:pt x="231" y="33"/>
                    <a:pt x="182" y="33"/>
                  </a:cubicBezTo>
                  <a:cubicBezTo>
                    <a:pt x="155" y="33"/>
                    <a:pt x="128" y="32"/>
                    <a:pt x="101" y="30"/>
                  </a:cubicBezTo>
                  <a:cubicBezTo>
                    <a:pt x="72" y="27"/>
                    <a:pt x="38" y="25"/>
                    <a:pt x="12" y="11"/>
                  </a:cubicBezTo>
                  <a:cubicBezTo>
                    <a:pt x="8" y="8"/>
                    <a:pt x="3" y="5"/>
                    <a:pt x="0" y="0"/>
                  </a:cubicBezTo>
                  <a:cubicBezTo>
                    <a:pt x="1" y="16"/>
                    <a:pt x="2" y="33"/>
                    <a:pt x="3" y="49"/>
                  </a:cubicBezTo>
                  <a:cubicBezTo>
                    <a:pt x="49" y="77"/>
                    <a:pt x="108" y="94"/>
                    <a:pt x="161" y="96"/>
                  </a:cubicBezTo>
                  <a:cubicBezTo>
                    <a:pt x="193" y="97"/>
                    <a:pt x="224" y="95"/>
                    <a:pt x="255" y="88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11117263" y="2843213"/>
              <a:ext cx="631825" cy="508000"/>
            </a:xfrm>
            <a:custGeom>
              <a:avLst/>
              <a:gdLst>
                <a:gd name="T0" fmla="*/ 130 w 242"/>
                <a:gd name="T1" fmla="*/ 10 h 195"/>
                <a:gd name="T2" fmla="*/ 37 w 242"/>
                <a:gd name="T3" fmla="*/ 78 h 195"/>
                <a:gd name="T4" fmla="*/ 28 w 242"/>
                <a:gd name="T5" fmla="*/ 113 h 195"/>
                <a:gd name="T6" fmla="*/ 141 w 242"/>
                <a:gd name="T7" fmla="*/ 33 h 195"/>
                <a:gd name="T8" fmla="*/ 206 w 242"/>
                <a:gd name="T9" fmla="*/ 67 h 195"/>
                <a:gd name="T10" fmla="*/ 128 w 242"/>
                <a:gd name="T11" fmla="*/ 132 h 195"/>
                <a:gd name="T12" fmla="*/ 13 w 242"/>
                <a:gd name="T13" fmla="*/ 163 h 195"/>
                <a:gd name="T14" fmla="*/ 0 w 242"/>
                <a:gd name="T15" fmla="*/ 195 h 195"/>
                <a:gd name="T16" fmla="*/ 30 w 242"/>
                <a:gd name="T17" fmla="*/ 194 h 195"/>
                <a:gd name="T18" fmla="*/ 75 w 242"/>
                <a:gd name="T19" fmla="*/ 184 h 195"/>
                <a:gd name="T20" fmla="*/ 161 w 242"/>
                <a:gd name="T21" fmla="*/ 145 h 195"/>
                <a:gd name="T22" fmla="*/ 224 w 242"/>
                <a:gd name="T23" fmla="*/ 86 h 195"/>
                <a:gd name="T24" fmla="*/ 232 w 242"/>
                <a:gd name="T25" fmla="*/ 32 h 195"/>
                <a:gd name="T26" fmla="*/ 130 w 242"/>
                <a:gd name="T27" fmla="*/ 1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195">
                  <a:moveTo>
                    <a:pt x="130" y="10"/>
                  </a:moveTo>
                  <a:cubicBezTo>
                    <a:pt x="90" y="20"/>
                    <a:pt x="56" y="41"/>
                    <a:pt x="37" y="78"/>
                  </a:cubicBezTo>
                  <a:cubicBezTo>
                    <a:pt x="34" y="89"/>
                    <a:pt x="32" y="101"/>
                    <a:pt x="28" y="113"/>
                  </a:cubicBezTo>
                  <a:cubicBezTo>
                    <a:pt x="56" y="77"/>
                    <a:pt x="100" y="47"/>
                    <a:pt x="141" y="33"/>
                  </a:cubicBezTo>
                  <a:cubicBezTo>
                    <a:pt x="168" y="24"/>
                    <a:pt x="212" y="26"/>
                    <a:pt x="206" y="67"/>
                  </a:cubicBezTo>
                  <a:cubicBezTo>
                    <a:pt x="201" y="102"/>
                    <a:pt x="158" y="121"/>
                    <a:pt x="128" y="132"/>
                  </a:cubicBezTo>
                  <a:cubicBezTo>
                    <a:pt x="91" y="147"/>
                    <a:pt x="52" y="157"/>
                    <a:pt x="13" y="163"/>
                  </a:cubicBezTo>
                  <a:cubicBezTo>
                    <a:pt x="9" y="173"/>
                    <a:pt x="5" y="184"/>
                    <a:pt x="0" y="195"/>
                  </a:cubicBezTo>
                  <a:cubicBezTo>
                    <a:pt x="10" y="193"/>
                    <a:pt x="20" y="195"/>
                    <a:pt x="30" y="194"/>
                  </a:cubicBezTo>
                  <a:cubicBezTo>
                    <a:pt x="45" y="192"/>
                    <a:pt x="60" y="189"/>
                    <a:pt x="75" y="184"/>
                  </a:cubicBezTo>
                  <a:cubicBezTo>
                    <a:pt x="105" y="174"/>
                    <a:pt x="135" y="162"/>
                    <a:pt x="161" y="145"/>
                  </a:cubicBezTo>
                  <a:cubicBezTo>
                    <a:pt x="185" y="129"/>
                    <a:pt x="210" y="111"/>
                    <a:pt x="224" y="86"/>
                  </a:cubicBezTo>
                  <a:cubicBezTo>
                    <a:pt x="233" y="70"/>
                    <a:pt x="242" y="49"/>
                    <a:pt x="232" y="32"/>
                  </a:cubicBezTo>
                  <a:cubicBezTo>
                    <a:pt x="213" y="0"/>
                    <a:pt x="161" y="3"/>
                    <a:pt x="130" y="10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10520363" y="3613150"/>
              <a:ext cx="450850" cy="169863"/>
            </a:xfrm>
            <a:custGeom>
              <a:avLst/>
              <a:gdLst>
                <a:gd name="T0" fmla="*/ 35 w 173"/>
                <a:gd name="T1" fmla="*/ 11 h 65"/>
                <a:gd name="T2" fmla="*/ 14 w 173"/>
                <a:gd name="T3" fmla="*/ 0 h 65"/>
                <a:gd name="T4" fmla="*/ 2 w 173"/>
                <a:gd name="T5" fmla="*/ 34 h 65"/>
                <a:gd name="T6" fmla="*/ 0 w 173"/>
                <a:gd name="T7" fmla="*/ 39 h 65"/>
                <a:gd name="T8" fmla="*/ 0 w 173"/>
                <a:gd name="T9" fmla="*/ 39 h 65"/>
                <a:gd name="T10" fmla="*/ 69 w 173"/>
                <a:gd name="T11" fmla="*/ 62 h 65"/>
                <a:gd name="T12" fmla="*/ 146 w 173"/>
                <a:gd name="T13" fmla="*/ 58 h 65"/>
                <a:gd name="T14" fmla="*/ 166 w 173"/>
                <a:gd name="T15" fmla="*/ 50 h 65"/>
                <a:gd name="T16" fmla="*/ 168 w 173"/>
                <a:gd name="T17" fmla="*/ 37 h 65"/>
                <a:gd name="T18" fmla="*/ 157 w 173"/>
                <a:gd name="T19" fmla="*/ 0 h 65"/>
                <a:gd name="T20" fmla="*/ 35 w 173"/>
                <a:gd name="T21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65">
                  <a:moveTo>
                    <a:pt x="35" y="11"/>
                  </a:moveTo>
                  <a:cubicBezTo>
                    <a:pt x="27" y="8"/>
                    <a:pt x="20" y="4"/>
                    <a:pt x="14" y="0"/>
                  </a:cubicBezTo>
                  <a:cubicBezTo>
                    <a:pt x="10" y="11"/>
                    <a:pt x="5" y="22"/>
                    <a:pt x="2" y="34"/>
                  </a:cubicBezTo>
                  <a:cubicBezTo>
                    <a:pt x="1" y="35"/>
                    <a:pt x="0" y="3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1" y="51"/>
                    <a:pt x="44" y="60"/>
                    <a:pt x="69" y="62"/>
                  </a:cubicBezTo>
                  <a:cubicBezTo>
                    <a:pt x="94" y="64"/>
                    <a:pt x="121" y="65"/>
                    <a:pt x="146" y="58"/>
                  </a:cubicBezTo>
                  <a:cubicBezTo>
                    <a:pt x="153" y="56"/>
                    <a:pt x="159" y="54"/>
                    <a:pt x="166" y="50"/>
                  </a:cubicBezTo>
                  <a:cubicBezTo>
                    <a:pt x="173" y="46"/>
                    <a:pt x="171" y="45"/>
                    <a:pt x="168" y="37"/>
                  </a:cubicBezTo>
                  <a:cubicBezTo>
                    <a:pt x="164" y="25"/>
                    <a:pt x="160" y="13"/>
                    <a:pt x="157" y="0"/>
                  </a:cubicBezTo>
                  <a:cubicBezTo>
                    <a:pt x="125" y="24"/>
                    <a:pt x="85" y="31"/>
                    <a:pt x="35" y="11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10353676" y="2990850"/>
              <a:ext cx="835025" cy="658813"/>
            </a:xfrm>
            <a:custGeom>
              <a:avLst/>
              <a:gdLst>
                <a:gd name="T0" fmla="*/ 246 w 320"/>
                <a:gd name="T1" fmla="*/ 44 h 252"/>
                <a:gd name="T2" fmla="*/ 159 w 320"/>
                <a:gd name="T3" fmla="*/ 48 h 252"/>
                <a:gd name="T4" fmla="*/ 0 w 320"/>
                <a:gd name="T5" fmla="*/ 0 h 252"/>
                <a:gd name="T6" fmla="*/ 16 w 320"/>
                <a:gd name="T7" fmla="*/ 102 h 252"/>
                <a:gd name="T8" fmla="*/ 143 w 320"/>
                <a:gd name="T9" fmla="*/ 245 h 252"/>
                <a:gd name="T10" fmla="*/ 292 w 320"/>
                <a:gd name="T11" fmla="*/ 117 h 252"/>
                <a:gd name="T12" fmla="*/ 320 w 320"/>
                <a:gd name="T13" fmla="*/ 22 h 252"/>
                <a:gd name="T14" fmla="*/ 246 w 320"/>
                <a:gd name="T15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252">
                  <a:moveTo>
                    <a:pt x="246" y="44"/>
                  </a:moveTo>
                  <a:cubicBezTo>
                    <a:pt x="217" y="48"/>
                    <a:pt x="188" y="49"/>
                    <a:pt x="159" y="48"/>
                  </a:cubicBezTo>
                  <a:cubicBezTo>
                    <a:pt x="106" y="46"/>
                    <a:pt x="39" y="40"/>
                    <a:pt x="0" y="0"/>
                  </a:cubicBezTo>
                  <a:cubicBezTo>
                    <a:pt x="3" y="35"/>
                    <a:pt x="8" y="69"/>
                    <a:pt x="16" y="102"/>
                  </a:cubicBezTo>
                  <a:cubicBezTo>
                    <a:pt x="32" y="166"/>
                    <a:pt x="68" y="238"/>
                    <a:pt x="143" y="245"/>
                  </a:cubicBezTo>
                  <a:cubicBezTo>
                    <a:pt x="223" y="252"/>
                    <a:pt x="267" y="184"/>
                    <a:pt x="292" y="117"/>
                  </a:cubicBezTo>
                  <a:cubicBezTo>
                    <a:pt x="304" y="86"/>
                    <a:pt x="313" y="54"/>
                    <a:pt x="320" y="22"/>
                  </a:cubicBezTo>
                  <a:cubicBezTo>
                    <a:pt x="299" y="36"/>
                    <a:pt x="269" y="41"/>
                    <a:pt x="246" y="44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4"/>
            <p:cNvSpPr>
              <a:spLocks noEditPoints="1"/>
            </p:cNvSpPr>
            <p:nvPr/>
          </p:nvSpPr>
          <p:spPr bwMode="auto">
            <a:xfrm>
              <a:off x="10301288" y="2586038"/>
              <a:ext cx="1508125" cy="1257300"/>
            </a:xfrm>
            <a:custGeom>
              <a:avLst/>
              <a:gdLst>
                <a:gd name="T0" fmla="*/ 356 w 578"/>
                <a:gd name="T1" fmla="*/ 147 h 481"/>
                <a:gd name="T2" fmla="*/ 368 w 578"/>
                <a:gd name="T3" fmla="*/ 68 h 481"/>
                <a:gd name="T4" fmla="*/ 225 w 578"/>
                <a:gd name="T5" fmla="*/ 5 h 481"/>
                <a:gd name="T6" fmla="*/ 10 w 578"/>
                <a:gd name="T7" fmla="*/ 42 h 481"/>
                <a:gd name="T8" fmla="*/ 4 w 578"/>
                <a:gd name="T9" fmla="*/ 59 h 481"/>
                <a:gd name="T10" fmla="*/ 91 w 578"/>
                <a:gd name="T11" fmla="*/ 389 h 481"/>
                <a:gd name="T12" fmla="*/ 75 w 578"/>
                <a:gd name="T13" fmla="*/ 439 h 481"/>
                <a:gd name="T14" fmla="*/ 267 w 578"/>
                <a:gd name="T15" fmla="*/ 441 h 481"/>
                <a:gd name="T16" fmla="*/ 248 w 578"/>
                <a:gd name="T17" fmla="*/ 387 h 481"/>
                <a:gd name="T18" fmla="*/ 391 w 578"/>
                <a:gd name="T19" fmla="*/ 291 h 481"/>
                <a:gd name="T20" fmla="*/ 555 w 578"/>
                <a:gd name="T21" fmla="*/ 124 h 481"/>
                <a:gd name="T22" fmla="*/ 24 w 578"/>
                <a:gd name="T23" fmla="*/ 45 h 481"/>
                <a:gd name="T24" fmla="*/ 81 w 578"/>
                <a:gd name="T25" fmla="*/ 26 h 481"/>
                <a:gd name="T26" fmla="*/ 289 w 578"/>
                <a:gd name="T27" fmla="*/ 30 h 481"/>
                <a:gd name="T28" fmla="*/ 358 w 578"/>
                <a:gd name="T29" fmla="*/ 68 h 481"/>
                <a:gd name="T30" fmla="*/ 356 w 578"/>
                <a:gd name="T31" fmla="*/ 75 h 481"/>
                <a:gd name="T32" fmla="*/ 298 w 578"/>
                <a:gd name="T33" fmla="*/ 93 h 481"/>
                <a:gd name="T34" fmla="*/ 67 w 578"/>
                <a:gd name="T35" fmla="*/ 88 h 481"/>
                <a:gd name="T36" fmla="*/ 284 w 578"/>
                <a:gd name="T37" fmla="*/ 95 h 481"/>
                <a:gd name="T38" fmla="*/ 148 w 578"/>
                <a:gd name="T39" fmla="*/ 97 h 481"/>
                <a:gd name="T40" fmla="*/ 168 w 578"/>
                <a:gd name="T41" fmla="*/ 68 h 481"/>
                <a:gd name="T42" fmla="*/ 284 w 578"/>
                <a:gd name="T43" fmla="*/ 95 h 481"/>
                <a:gd name="T44" fmla="*/ 27 w 578"/>
                <a:gd name="T45" fmla="*/ 86 h 481"/>
                <a:gd name="T46" fmla="*/ 197 w 578"/>
                <a:gd name="T47" fmla="*/ 108 h 481"/>
                <a:gd name="T48" fmla="*/ 354 w 578"/>
                <a:gd name="T49" fmla="*/ 88 h 481"/>
                <a:gd name="T50" fmla="*/ 347 w 578"/>
                <a:gd name="T51" fmla="*/ 133 h 481"/>
                <a:gd name="T52" fmla="*/ 176 w 578"/>
                <a:gd name="T53" fmla="*/ 171 h 481"/>
                <a:gd name="T54" fmla="*/ 15 w 578"/>
                <a:gd name="T55" fmla="*/ 75 h 481"/>
                <a:gd name="T56" fmla="*/ 79 w 578"/>
                <a:gd name="T57" fmla="*/ 159 h 481"/>
                <a:gd name="T58" fmla="*/ 266 w 578"/>
                <a:gd name="T59" fmla="*/ 171 h 481"/>
                <a:gd name="T60" fmla="*/ 341 w 578"/>
                <a:gd name="T61" fmla="*/ 168 h 481"/>
                <a:gd name="T62" fmla="*/ 20 w 578"/>
                <a:gd name="T63" fmla="*/ 151 h 481"/>
                <a:gd name="T64" fmla="*/ 252 w 578"/>
                <a:gd name="T65" fmla="*/ 430 h 481"/>
                <a:gd name="T66" fmla="*/ 230 w 578"/>
                <a:gd name="T67" fmla="*/ 451 h 481"/>
                <a:gd name="T68" fmla="*/ 84 w 578"/>
                <a:gd name="T69" fmla="*/ 432 h 481"/>
                <a:gd name="T70" fmla="*/ 86 w 578"/>
                <a:gd name="T71" fmla="*/ 427 h 481"/>
                <a:gd name="T72" fmla="*/ 119 w 578"/>
                <a:gd name="T73" fmla="*/ 404 h 481"/>
                <a:gd name="T74" fmla="*/ 252 w 578"/>
                <a:gd name="T75" fmla="*/ 430 h 481"/>
                <a:gd name="T76" fmla="*/ 36 w 578"/>
                <a:gd name="T77" fmla="*/ 257 h 481"/>
                <a:gd name="T78" fmla="*/ 179 w 578"/>
                <a:gd name="T79" fmla="*/ 203 h 481"/>
                <a:gd name="T80" fmla="*/ 340 w 578"/>
                <a:gd name="T81" fmla="*/ 177 h 481"/>
                <a:gd name="T82" fmla="*/ 163 w 578"/>
                <a:gd name="T83" fmla="*/ 400 h 481"/>
                <a:gd name="T84" fmla="*/ 492 w 578"/>
                <a:gd name="T85" fmla="*/ 134 h 481"/>
                <a:gd name="T86" fmla="*/ 418 w 578"/>
                <a:gd name="T87" fmla="*/ 231 h 481"/>
                <a:gd name="T88" fmla="*/ 337 w 578"/>
                <a:gd name="T89" fmla="*/ 226 h 481"/>
                <a:gd name="T90" fmla="*/ 437 w 578"/>
                <a:gd name="T91" fmla="*/ 148 h 481"/>
                <a:gd name="T92" fmla="*/ 474 w 578"/>
                <a:gd name="T93" fmla="*/ 243 h 481"/>
                <a:gd name="T94" fmla="*/ 343 w 578"/>
                <a:gd name="T95" fmla="*/ 292 h 481"/>
                <a:gd name="T96" fmla="*/ 326 w 578"/>
                <a:gd name="T97" fmla="*/ 261 h 481"/>
                <a:gd name="T98" fmla="*/ 519 w 578"/>
                <a:gd name="T99" fmla="*/ 165 h 481"/>
                <a:gd name="T100" fmla="*/ 341 w 578"/>
                <a:gd name="T101" fmla="*/ 211 h 481"/>
                <a:gd name="T102" fmla="*/ 443 w 578"/>
                <a:gd name="T103" fmla="*/ 108 h 481"/>
                <a:gd name="T104" fmla="*/ 537 w 578"/>
                <a:gd name="T105" fmla="*/ 18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8" h="481">
                  <a:moveTo>
                    <a:pt x="447" y="96"/>
                  </a:moveTo>
                  <a:cubicBezTo>
                    <a:pt x="415" y="102"/>
                    <a:pt x="377" y="119"/>
                    <a:pt x="356" y="147"/>
                  </a:cubicBezTo>
                  <a:cubicBezTo>
                    <a:pt x="361" y="122"/>
                    <a:pt x="365" y="97"/>
                    <a:pt x="369" y="73"/>
                  </a:cubicBezTo>
                  <a:cubicBezTo>
                    <a:pt x="369" y="70"/>
                    <a:pt x="369" y="69"/>
                    <a:pt x="368" y="68"/>
                  </a:cubicBezTo>
                  <a:cubicBezTo>
                    <a:pt x="367" y="60"/>
                    <a:pt x="362" y="53"/>
                    <a:pt x="354" y="46"/>
                  </a:cubicBezTo>
                  <a:cubicBezTo>
                    <a:pt x="318" y="19"/>
                    <a:pt x="269" y="10"/>
                    <a:pt x="225" y="5"/>
                  </a:cubicBezTo>
                  <a:cubicBezTo>
                    <a:pt x="182" y="0"/>
                    <a:pt x="139" y="2"/>
                    <a:pt x="97" y="10"/>
                  </a:cubicBezTo>
                  <a:cubicBezTo>
                    <a:pt x="70" y="16"/>
                    <a:pt x="30" y="22"/>
                    <a:pt x="10" y="42"/>
                  </a:cubicBezTo>
                  <a:cubicBezTo>
                    <a:pt x="6" y="46"/>
                    <a:pt x="4" y="51"/>
                    <a:pt x="5" y="56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0" y="124"/>
                    <a:pt x="3" y="190"/>
                    <a:pt x="17" y="253"/>
                  </a:cubicBezTo>
                  <a:cubicBezTo>
                    <a:pt x="28" y="302"/>
                    <a:pt x="50" y="357"/>
                    <a:pt x="91" y="389"/>
                  </a:cubicBezTo>
                  <a:cubicBezTo>
                    <a:pt x="85" y="403"/>
                    <a:pt x="78" y="418"/>
                    <a:pt x="73" y="433"/>
                  </a:cubicBezTo>
                  <a:cubicBezTo>
                    <a:pt x="72" y="435"/>
                    <a:pt x="73" y="438"/>
                    <a:pt x="75" y="439"/>
                  </a:cubicBezTo>
                  <a:cubicBezTo>
                    <a:pt x="127" y="472"/>
                    <a:pt x="211" y="481"/>
                    <a:pt x="265" y="446"/>
                  </a:cubicBezTo>
                  <a:cubicBezTo>
                    <a:pt x="266" y="445"/>
                    <a:pt x="268" y="443"/>
                    <a:pt x="267" y="441"/>
                  </a:cubicBezTo>
                  <a:cubicBezTo>
                    <a:pt x="260" y="424"/>
                    <a:pt x="255" y="407"/>
                    <a:pt x="249" y="389"/>
                  </a:cubicBezTo>
                  <a:cubicBezTo>
                    <a:pt x="249" y="388"/>
                    <a:pt x="249" y="388"/>
                    <a:pt x="248" y="387"/>
                  </a:cubicBezTo>
                  <a:cubicBezTo>
                    <a:pt x="275" y="365"/>
                    <a:pt x="296" y="332"/>
                    <a:pt x="312" y="296"/>
                  </a:cubicBezTo>
                  <a:cubicBezTo>
                    <a:pt x="331" y="309"/>
                    <a:pt x="371" y="296"/>
                    <a:pt x="391" y="291"/>
                  </a:cubicBezTo>
                  <a:cubicBezTo>
                    <a:pt x="427" y="282"/>
                    <a:pt x="462" y="265"/>
                    <a:pt x="493" y="244"/>
                  </a:cubicBezTo>
                  <a:cubicBezTo>
                    <a:pt x="527" y="220"/>
                    <a:pt x="578" y="170"/>
                    <a:pt x="555" y="124"/>
                  </a:cubicBezTo>
                  <a:cubicBezTo>
                    <a:pt x="536" y="89"/>
                    <a:pt x="480" y="90"/>
                    <a:pt x="447" y="96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4"/>
                    <a:pt x="24" y="43"/>
                  </a:cubicBezTo>
                  <a:cubicBezTo>
                    <a:pt x="42" y="34"/>
                    <a:pt x="73" y="28"/>
                    <a:pt x="81" y="26"/>
                  </a:cubicBezTo>
                  <a:cubicBezTo>
                    <a:pt x="110" y="20"/>
                    <a:pt x="140" y="16"/>
                    <a:pt x="170" y="15"/>
                  </a:cubicBezTo>
                  <a:cubicBezTo>
                    <a:pt x="210" y="14"/>
                    <a:pt x="251" y="19"/>
                    <a:pt x="289" y="30"/>
                  </a:cubicBezTo>
                  <a:cubicBezTo>
                    <a:pt x="308" y="36"/>
                    <a:pt x="327" y="43"/>
                    <a:pt x="344" y="54"/>
                  </a:cubicBezTo>
                  <a:cubicBezTo>
                    <a:pt x="348" y="57"/>
                    <a:pt x="356" y="62"/>
                    <a:pt x="358" y="68"/>
                  </a:cubicBezTo>
                  <a:cubicBezTo>
                    <a:pt x="357" y="69"/>
                    <a:pt x="357" y="70"/>
                    <a:pt x="357" y="71"/>
                  </a:cubicBezTo>
                  <a:cubicBezTo>
                    <a:pt x="356" y="72"/>
                    <a:pt x="356" y="73"/>
                    <a:pt x="356" y="75"/>
                  </a:cubicBezTo>
                  <a:cubicBezTo>
                    <a:pt x="352" y="80"/>
                    <a:pt x="342" y="82"/>
                    <a:pt x="338" y="84"/>
                  </a:cubicBezTo>
                  <a:cubicBezTo>
                    <a:pt x="325" y="88"/>
                    <a:pt x="311" y="91"/>
                    <a:pt x="298" y="93"/>
                  </a:cubicBezTo>
                  <a:cubicBezTo>
                    <a:pt x="258" y="70"/>
                    <a:pt x="214" y="58"/>
                    <a:pt x="168" y="60"/>
                  </a:cubicBezTo>
                  <a:cubicBezTo>
                    <a:pt x="136" y="61"/>
                    <a:pt x="94" y="67"/>
                    <a:pt x="67" y="88"/>
                  </a:cubicBezTo>
                  <a:cubicBezTo>
                    <a:pt x="34" y="81"/>
                    <a:pt x="7" y="68"/>
                    <a:pt x="24" y="45"/>
                  </a:cubicBezTo>
                  <a:close/>
                  <a:moveTo>
                    <a:pt x="284" y="95"/>
                  </a:moveTo>
                  <a:cubicBezTo>
                    <a:pt x="258" y="98"/>
                    <a:pt x="230" y="97"/>
                    <a:pt x="205" y="98"/>
                  </a:cubicBezTo>
                  <a:cubicBezTo>
                    <a:pt x="186" y="98"/>
                    <a:pt x="167" y="98"/>
                    <a:pt x="148" y="97"/>
                  </a:cubicBezTo>
                  <a:cubicBezTo>
                    <a:pt x="139" y="96"/>
                    <a:pt x="106" y="95"/>
                    <a:pt x="76" y="90"/>
                  </a:cubicBezTo>
                  <a:cubicBezTo>
                    <a:pt x="103" y="75"/>
                    <a:pt x="138" y="70"/>
                    <a:pt x="168" y="68"/>
                  </a:cubicBezTo>
                  <a:cubicBezTo>
                    <a:pt x="190" y="66"/>
                    <a:pt x="212" y="69"/>
                    <a:pt x="234" y="74"/>
                  </a:cubicBezTo>
                  <a:cubicBezTo>
                    <a:pt x="251" y="79"/>
                    <a:pt x="268" y="88"/>
                    <a:pt x="284" y="95"/>
                  </a:cubicBezTo>
                  <a:close/>
                  <a:moveTo>
                    <a:pt x="15" y="75"/>
                  </a:moveTo>
                  <a:cubicBezTo>
                    <a:pt x="18" y="80"/>
                    <a:pt x="23" y="83"/>
                    <a:pt x="27" y="86"/>
                  </a:cubicBezTo>
                  <a:cubicBezTo>
                    <a:pt x="53" y="100"/>
                    <a:pt x="87" y="102"/>
                    <a:pt x="116" y="105"/>
                  </a:cubicBezTo>
                  <a:cubicBezTo>
                    <a:pt x="143" y="107"/>
                    <a:pt x="170" y="108"/>
                    <a:pt x="197" y="108"/>
                  </a:cubicBezTo>
                  <a:cubicBezTo>
                    <a:pt x="246" y="108"/>
                    <a:pt x="302" y="108"/>
                    <a:pt x="349" y="90"/>
                  </a:cubicBezTo>
                  <a:cubicBezTo>
                    <a:pt x="351" y="90"/>
                    <a:pt x="353" y="89"/>
                    <a:pt x="354" y="88"/>
                  </a:cubicBezTo>
                  <a:cubicBezTo>
                    <a:pt x="352" y="103"/>
                    <a:pt x="350" y="118"/>
                    <a:pt x="348" y="133"/>
                  </a:cubicBezTo>
                  <a:cubicBezTo>
                    <a:pt x="347" y="133"/>
                    <a:pt x="347" y="133"/>
                    <a:pt x="347" y="133"/>
                  </a:cubicBezTo>
                  <a:cubicBezTo>
                    <a:pt x="322" y="145"/>
                    <a:pt x="298" y="156"/>
                    <a:pt x="270" y="163"/>
                  </a:cubicBezTo>
                  <a:cubicBezTo>
                    <a:pt x="239" y="170"/>
                    <a:pt x="208" y="172"/>
                    <a:pt x="176" y="171"/>
                  </a:cubicBezTo>
                  <a:cubicBezTo>
                    <a:pt x="123" y="169"/>
                    <a:pt x="64" y="152"/>
                    <a:pt x="18" y="124"/>
                  </a:cubicBezTo>
                  <a:cubicBezTo>
                    <a:pt x="17" y="108"/>
                    <a:pt x="16" y="91"/>
                    <a:pt x="15" y="75"/>
                  </a:cubicBezTo>
                  <a:close/>
                  <a:moveTo>
                    <a:pt x="18" y="130"/>
                  </a:moveTo>
                  <a:cubicBezTo>
                    <a:pt x="36" y="144"/>
                    <a:pt x="58" y="152"/>
                    <a:pt x="79" y="159"/>
                  </a:cubicBezTo>
                  <a:cubicBezTo>
                    <a:pt x="108" y="169"/>
                    <a:pt x="139" y="176"/>
                    <a:pt x="169" y="178"/>
                  </a:cubicBezTo>
                  <a:cubicBezTo>
                    <a:pt x="201" y="180"/>
                    <a:pt x="234" y="177"/>
                    <a:pt x="266" y="171"/>
                  </a:cubicBezTo>
                  <a:cubicBezTo>
                    <a:pt x="293" y="166"/>
                    <a:pt x="325" y="157"/>
                    <a:pt x="347" y="139"/>
                  </a:cubicBezTo>
                  <a:cubicBezTo>
                    <a:pt x="345" y="149"/>
                    <a:pt x="343" y="158"/>
                    <a:pt x="341" y="168"/>
                  </a:cubicBezTo>
                  <a:cubicBezTo>
                    <a:pt x="292" y="192"/>
                    <a:pt x="239" y="197"/>
                    <a:pt x="184" y="196"/>
                  </a:cubicBezTo>
                  <a:cubicBezTo>
                    <a:pt x="128" y="194"/>
                    <a:pt x="64" y="187"/>
                    <a:pt x="20" y="151"/>
                  </a:cubicBezTo>
                  <a:cubicBezTo>
                    <a:pt x="19" y="144"/>
                    <a:pt x="18" y="137"/>
                    <a:pt x="18" y="130"/>
                  </a:cubicBezTo>
                  <a:close/>
                  <a:moveTo>
                    <a:pt x="252" y="430"/>
                  </a:moveTo>
                  <a:cubicBezTo>
                    <a:pt x="255" y="438"/>
                    <a:pt x="257" y="439"/>
                    <a:pt x="250" y="443"/>
                  </a:cubicBezTo>
                  <a:cubicBezTo>
                    <a:pt x="243" y="447"/>
                    <a:pt x="237" y="449"/>
                    <a:pt x="230" y="451"/>
                  </a:cubicBezTo>
                  <a:cubicBezTo>
                    <a:pt x="205" y="458"/>
                    <a:pt x="178" y="457"/>
                    <a:pt x="153" y="455"/>
                  </a:cubicBezTo>
                  <a:cubicBezTo>
                    <a:pt x="128" y="453"/>
                    <a:pt x="105" y="444"/>
                    <a:pt x="84" y="432"/>
                  </a:cubicBezTo>
                  <a:cubicBezTo>
                    <a:pt x="84" y="432"/>
                    <a:pt x="84" y="432"/>
                    <a:pt x="84" y="432"/>
                  </a:cubicBezTo>
                  <a:cubicBezTo>
                    <a:pt x="84" y="430"/>
                    <a:pt x="85" y="428"/>
                    <a:pt x="86" y="427"/>
                  </a:cubicBezTo>
                  <a:cubicBezTo>
                    <a:pt x="89" y="415"/>
                    <a:pt x="94" y="404"/>
                    <a:pt x="98" y="393"/>
                  </a:cubicBezTo>
                  <a:cubicBezTo>
                    <a:pt x="104" y="397"/>
                    <a:pt x="111" y="401"/>
                    <a:pt x="119" y="404"/>
                  </a:cubicBezTo>
                  <a:cubicBezTo>
                    <a:pt x="169" y="424"/>
                    <a:pt x="209" y="417"/>
                    <a:pt x="241" y="393"/>
                  </a:cubicBezTo>
                  <a:cubicBezTo>
                    <a:pt x="244" y="406"/>
                    <a:pt x="248" y="418"/>
                    <a:pt x="252" y="430"/>
                  </a:cubicBezTo>
                  <a:close/>
                  <a:moveTo>
                    <a:pt x="163" y="400"/>
                  </a:moveTo>
                  <a:cubicBezTo>
                    <a:pt x="88" y="393"/>
                    <a:pt x="52" y="321"/>
                    <a:pt x="36" y="257"/>
                  </a:cubicBezTo>
                  <a:cubicBezTo>
                    <a:pt x="28" y="224"/>
                    <a:pt x="23" y="190"/>
                    <a:pt x="20" y="155"/>
                  </a:cubicBezTo>
                  <a:cubicBezTo>
                    <a:pt x="59" y="195"/>
                    <a:pt x="126" y="201"/>
                    <a:pt x="179" y="203"/>
                  </a:cubicBezTo>
                  <a:cubicBezTo>
                    <a:pt x="208" y="204"/>
                    <a:pt x="237" y="203"/>
                    <a:pt x="266" y="199"/>
                  </a:cubicBezTo>
                  <a:cubicBezTo>
                    <a:pt x="289" y="196"/>
                    <a:pt x="319" y="191"/>
                    <a:pt x="340" y="177"/>
                  </a:cubicBezTo>
                  <a:cubicBezTo>
                    <a:pt x="333" y="209"/>
                    <a:pt x="324" y="241"/>
                    <a:pt x="312" y="272"/>
                  </a:cubicBezTo>
                  <a:cubicBezTo>
                    <a:pt x="287" y="339"/>
                    <a:pt x="243" y="407"/>
                    <a:pt x="163" y="400"/>
                  </a:cubicBezTo>
                  <a:close/>
                  <a:moveTo>
                    <a:pt x="437" y="148"/>
                  </a:moveTo>
                  <a:cubicBezTo>
                    <a:pt x="453" y="139"/>
                    <a:pt x="473" y="131"/>
                    <a:pt x="492" y="134"/>
                  </a:cubicBezTo>
                  <a:cubicBezTo>
                    <a:pt x="511" y="138"/>
                    <a:pt x="514" y="161"/>
                    <a:pt x="507" y="176"/>
                  </a:cubicBezTo>
                  <a:cubicBezTo>
                    <a:pt x="493" y="206"/>
                    <a:pt x="447" y="221"/>
                    <a:pt x="418" y="231"/>
                  </a:cubicBezTo>
                  <a:cubicBezTo>
                    <a:pt x="389" y="241"/>
                    <a:pt x="359" y="249"/>
                    <a:pt x="328" y="253"/>
                  </a:cubicBezTo>
                  <a:cubicBezTo>
                    <a:pt x="332" y="244"/>
                    <a:pt x="334" y="235"/>
                    <a:pt x="337" y="226"/>
                  </a:cubicBezTo>
                  <a:cubicBezTo>
                    <a:pt x="337" y="226"/>
                    <a:pt x="338" y="226"/>
                    <a:pt x="338" y="225"/>
                  </a:cubicBezTo>
                  <a:cubicBezTo>
                    <a:pt x="367" y="194"/>
                    <a:pt x="399" y="167"/>
                    <a:pt x="437" y="148"/>
                  </a:cubicBezTo>
                  <a:close/>
                  <a:moveTo>
                    <a:pt x="537" y="184"/>
                  </a:moveTo>
                  <a:cubicBezTo>
                    <a:pt x="523" y="209"/>
                    <a:pt x="498" y="227"/>
                    <a:pt x="474" y="243"/>
                  </a:cubicBezTo>
                  <a:cubicBezTo>
                    <a:pt x="448" y="260"/>
                    <a:pt x="418" y="272"/>
                    <a:pt x="388" y="282"/>
                  </a:cubicBezTo>
                  <a:cubicBezTo>
                    <a:pt x="373" y="287"/>
                    <a:pt x="358" y="290"/>
                    <a:pt x="343" y="292"/>
                  </a:cubicBezTo>
                  <a:cubicBezTo>
                    <a:pt x="333" y="293"/>
                    <a:pt x="323" y="291"/>
                    <a:pt x="313" y="293"/>
                  </a:cubicBezTo>
                  <a:cubicBezTo>
                    <a:pt x="318" y="282"/>
                    <a:pt x="322" y="271"/>
                    <a:pt x="326" y="261"/>
                  </a:cubicBezTo>
                  <a:cubicBezTo>
                    <a:pt x="365" y="255"/>
                    <a:pt x="404" y="245"/>
                    <a:pt x="441" y="230"/>
                  </a:cubicBezTo>
                  <a:cubicBezTo>
                    <a:pt x="471" y="219"/>
                    <a:pt x="514" y="200"/>
                    <a:pt x="519" y="165"/>
                  </a:cubicBezTo>
                  <a:cubicBezTo>
                    <a:pt x="525" y="124"/>
                    <a:pt x="481" y="122"/>
                    <a:pt x="454" y="131"/>
                  </a:cubicBezTo>
                  <a:cubicBezTo>
                    <a:pt x="413" y="145"/>
                    <a:pt x="369" y="175"/>
                    <a:pt x="341" y="211"/>
                  </a:cubicBezTo>
                  <a:cubicBezTo>
                    <a:pt x="345" y="199"/>
                    <a:pt x="347" y="187"/>
                    <a:pt x="350" y="176"/>
                  </a:cubicBezTo>
                  <a:cubicBezTo>
                    <a:pt x="369" y="139"/>
                    <a:pt x="403" y="118"/>
                    <a:pt x="443" y="108"/>
                  </a:cubicBezTo>
                  <a:cubicBezTo>
                    <a:pt x="474" y="101"/>
                    <a:pt x="526" y="98"/>
                    <a:pt x="545" y="130"/>
                  </a:cubicBezTo>
                  <a:cubicBezTo>
                    <a:pt x="555" y="147"/>
                    <a:pt x="546" y="168"/>
                    <a:pt x="537" y="184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453DA-555A-4C81-AB41-14F419E435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8FAE1-3E89-40FB-BA49-59285250D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59467" y="177282"/>
            <a:ext cx="5498880" cy="543041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56059" y="134743"/>
            <a:ext cx="5282278" cy="5924939"/>
            <a:chOff x="3953335" y="83975"/>
            <a:chExt cx="5282278" cy="592493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3335" y="83975"/>
              <a:ext cx="5282278" cy="5924939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6725103" y="2078088"/>
              <a:ext cx="1393912" cy="1794118"/>
              <a:chOff x="6725103" y="2078088"/>
              <a:chExt cx="1393912" cy="1794118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6725103" y="2078088"/>
                <a:ext cx="1393912" cy="1794118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7237394" y="2390371"/>
                <a:ext cx="492443" cy="104329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rgbClr val="3E3D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毕业季</a:t>
                </a: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4591361" y="5242193"/>
            <a:ext cx="4076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B89A98"/>
                </a:solidFill>
              </a:rPr>
              <a:t>XX</a:t>
            </a:r>
            <a:r>
              <a:rPr lang="zh-CN" altLang="en-US" sz="3200" b="1" dirty="0">
                <a:solidFill>
                  <a:srgbClr val="B89A98"/>
                </a:solidFill>
              </a:rPr>
              <a:t>届</a:t>
            </a:r>
            <a:r>
              <a:rPr lang="en-US" altLang="zh-CN" sz="3200" b="1" dirty="0">
                <a:solidFill>
                  <a:srgbClr val="B89A98"/>
                </a:solidFill>
              </a:rPr>
              <a:t>XX</a:t>
            </a:r>
            <a:r>
              <a:rPr lang="zh-CN" altLang="en-US" sz="3200" b="1" dirty="0">
                <a:solidFill>
                  <a:srgbClr val="B89A98"/>
                </a:solidFill>
              </a:rPr>
              <a:t>班六一纪念册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9817101" y="5578475"/>
            <a:ext cx="979488" cy="1295400"/>
            <a:chOff x="9817101" y="5578475"/>
            <a:chExt cx="979488" cy="1295400"/>
          </a:xfrm>
        </p:grpSpPr>
        <p:sp>
          <p:nvSpPr>
            <p:cNvPr id="14" name="Freeform 5"/>
            <p:cNvSpPr/>
            <p:nvPr/>
          </p:nvSpPr>
          <p:spPr bwMode="auto">
            <a:xfrm>
              <a:off x="10167938" y="5607050"/>
              <a:ext cx="341313" cy="211138"/>
            </a:xfrm>
            <a:custGeom>
              <a:avLst/>
              <a:gdLst>
                <a:gd name="T0" fmla="*/ 131 w 131"/>
                <a:gd name="T1" fmla="*/ 2 h 81"/>
                <a:gd name="T2" fmla="*/ 83 w 131"/>
                <a:gd name="T3" fmla="*/ 52 h 81"/>
                <a:gd name="T4" fmla="*/ 0 w 131"/>
                <a:gd name="T5" fmla="*/ 81 h 81"/>
                <a:gd name="T6" fmla="*/ 51 w 131"/>
                <a:gd name="T7" fmla="*/ 18 h 81"/>
                <a:gd name="T8" fmla="*/ 131 w 131"/>
                <a:gd name="T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1">
                  <a:moveTo>
                    <a:pt x="131" y="2"/>
                  </a:moveTo>
                  <a:cubicBezTo>
                    <a:pt x="119" y="22"/>
                    <a:pt x="103" y="40"/>
                    <a:pt x="83" y="52"/>
                  </a:cubicBezTo>
                  <a:cubicBezTo>
                    <a:pt x="56" y="68"/>
                    <a:pt x="28" y="72"/>
                    <a:pt x="0" y="81"/>
                  </a:cubicBezTo>
                  <a:cubicBezTo>
                    <a:pt x="13" y="58"/>
                    <a:pt x="28" y="33"/>
                    <a:pt x="51" y="18"/>
                  </a:cubicBezTo>
                  <a:cubicBezTo>
                    <a:pt x="75" y="3"/>
                    <a:pt x="103" y="0"/>
                    <a:pt x="1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9817101" y="5578475"/>
              <a:ext cx="979488" cy="1295400"/>
            </a:xfrm>
            <a:custGeom>
              <a:avLst/>
              <a:gdLst>
                <a:gd name="T0" fmla="*/ 48 w 375"/>
                <a:gd name="T1" fmla="*/ 401 h 496"/>
                <a:gd name="T2" fmla="*/ 5 w 375"/>
                <a:gd name="T3" fmla="*/ 292 h 496"/>
                <a:gd name="T4" fmla="*/ 36 w 375"/>
                <a:gd name="T5" fmla="*/ 193 h 496"/>
                <a:gd name="T6" fmla="*/ 144 w 375"/>
                <a:gd name="T7" fmla="*/ 165 h 496"/>
                <a:gd name="T8" fmla="*/ 137 w 375"/>
                <a:gd name="T9" fmla="*/ 123 h 496"/>
                <a:gd name="T10" fmla="*/ 104 w 375"/>
                <a:gd name="T11" fmla="*/ 75 h 496"/>
                <a:gd name="T12" fmla="*/ 110 w 375"/>
                <a:gd name="T13" fmla="*/ 68 h 496"/>
                <a:gd name="T14" fmla="*/ 128 w 375"/>
                <a:gd name="T15" fmla="*/ 86 h 496"/>
                <a:gd name="T16" fmla="*/ 183 w 375"/>
                <a:gd name="T17" fmla="*/ 17 h 496"/>
                <a:gd name="T18" fmla="*/ 275 w 375"/>
                <a:gd name="T19" fmla="*/ 2 h 496"/>
                <a:gd name="T20" fmla="*/ 279 w 375"/>
                <a:gd name="T21" fmla="*/ 10 h 496"/>
                <a:gd name="T22" fmla="*/ 139 w 375"/>
                <a:gd name="T23" fmla="*/ 101 h 496"/>
                <a:gd name="T24" fmla="*/ 149 w 375"/>
                <a:gd name="T25" fmla="*/ 119 h 496"/>
                <a:gd name="T26" fmla="*/ 158 w 375"/>
                <a:gd name="T27" fmla="*/ 160 h 496"/>
                <a:gd name="T28" fmla="*/ 176 w 375"/>
                <a:gd name="T29" fmla="*/ 147 h 496"/>
                <a:gd name="T30" fmla="*/ 193 w 375"/>
                <a:gd name="T31" fmla="*/ 138 h 496"/>
                <a:gd name="T32" fmla="*/ 285 w 375"/>
                <a:gd name="T33" fmla="*/ 129 h 496"/>
                <a:gd name="T34" fmla="*/ 333 w 375"/>
                <a:gd name="T35" fmla="*/ 255 h 496"/>
                <a:gd name="T36" fmla="*/ 326 w 375"/>
                <a:gd name="T37" fmla="*/ 260 h 496"/>
                <a:gd name="T38" fmla="*/ 291 w 375"/>
                <a:gd name="T39" fmla="*/ 253 h 496"/>
                <a:gd name="T40" fmla="*/ 271 w 375"/>
                <a:gd name="T41" fmla="*/ 252 h 496"/>
                <a:gd name="T42" fmla="*/ 272 w 375"/>
                <a:gd name="T43" fmla="*/ 268 h 496"/>
                <a:gd name="T44" fmla="*/ 289 w 375"/>
                <a:gd name="T45" fmla="*/ 277 h 496"/>
                <a:gd name="T46" fmla="*/ 286 w 375"/>
                <a:gd name="T47" fmla="*/ 288 h 496"/>
                <a:gd name="T48" fmla="*/ 257 w 375"/>
                <a:gd name="T49" fmla="*/ 317 h 496"/>
                <a:gd name="T50" fmla="*/ 302 w 375"/>
                <a:gd name="T51" fmla="*/ 326 h 496"/>
                <a:gd name="T52" fmla="*/ 309 w 375"/>
                <a:gd name="T53" fmla="*/ 334 h 496"/>
                <a:gd name="T54" fmla="*/ 319 w 375"/>
                <a:gd name="T55" fmla="*/ 352 h 496"/>
                <a:gd name="T56" fmla="*/ 342 w 375"/>
                <a:gd name="T57" fmla="*/ 328 h 496"/>
                <a:gd name="T58" fmla="*/ 352 w 375"/>
                <a:gd name="T59" fmla="*/ 327 h 496"/>
                <a:gd name="T60" fmla="*/ 355 w 375"/>
                <a:gd name="T61" fmla="*/ 430 h 496"/>
                <a:gd name="T62" fmla="*/ 293 w 375"/>
                <a:gd name="T63" fmla="*/ 444 h 496"/>
                <a:gd name="T64" fmla="*/ 259 w 375"/>
                <a:gd name="T65" fmla="*/ 424 h 496"/>
                <a:gd name="T66" fmla="*/ 217 w 375"/>
                <a:gd name="T67" fmla="*/ 458 h 496"/>
                <a:gd name="T68" fmla="*/ 133 w 375"/>
                <a:gd name="T69" fmla="*/ 481 h 496"/>
                <a:gd name="T70" fmla="*/ 48 w 375"/>
                <a:gd name="T71" fmla="*/ 40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496">
                  <a:moveTo>
                    <a:pt x="48" y="401"/>
                  </a:moveTo>
                  <a:cubicBezTo>
                    <a:pt x="26" y="369"/>
                    <a:pt x="10" y="331"/>
                    <a:pt x="5" y="292"/>
                  </a:cubicBezTo>
                  <a:cubicBezTo>
                    <a:pt x="0" y="257"/>
                    <a:pt x="9" y="217"/>
                    <a:pt x="36" y="193"/>
                  </a:cubicBezTo>
                  <a:cubicBezTo>
                    <a:pt x="66" y="167"/>
                    <a:pt x="108" y="175"/>
                    <a:pt x="144" y="165"/>
                  </a:cubicBezTo>
                  <a:cubicBezTo>
                    <a:pt x="143" y="151"/>
                    <a:pt x="143" y="138"/>
                    <a:pt x="137" y="123"/>
                  </a:cubicBezTo>
                  <a:cubicBezTo>
                    <a:pt x="129" y="106"/>
                    <a:pt x="117" y="89"/>
                    <a:pt x="104" y="75"/>
                  </a:cubicBezTo>
                  <a:cubicBezTo>
                    <a:pt x="99" y="71"/>
                    <a:pt x="105" y="64"/>
                    <a:pt x="110" y="68"/>
                  </a:cubicBezTo>
                  <a:cubicBezTo>
                    <a:pt x="117" y="73"/>
                    <a:pt x="123" y="79"/>
                    <a:pt x="128" y="86"/>
                  </a:cubicBezTo>
                  <a:cubicBezTo>
                    <a:pt x="140" y="58"/>
                    <a:pt x="157" y="34"/>
                    <a:pt x="183" y="17"/>
                  </a:cubicBezTo>
                  <a:cubicBezTo>
                    <a:pt x="210" y="0"/>
                    <a:pt x="244" y="0"/>
                    <a:pt x="275" y="2"/>
                  </a:cubicBezTo>
                  <a:cubicBezTo>
                    <a:pt x="279" y="2"/>
                    <a:pt x="280" y="7"/>
                    <a:pt x="279" y="10"/>
                  </a:cubicBezTo>
                  <a:cubicBezTo>
                    <a:pt x="253" y="62"/>
                    <a:pt x="197" y="97"/>
                    <a:pt x="139" y="101"/>
                  </a:cubicBezTo>
                  <a:cubicBezTo>
                    <a:pt x="142" y="107"/>
                    <a:pt x="146" y="113"/>
                    <a:pt x="149" y="119"/>
                  </a:cubicBezTo>
                  <a:cubicBezTo>
                    <a:pt x="154" y="130"/>
                    <a:pt x="160" y="146"/>
                    <a:pt x="158" y="160"/>
                  </a:cubicBezTo>
                  <a:cubicBezTo>
                    <a:pt x="165" y="157"/>
                    <a:pt x="170" y="151"/>
                    <a:pt x="176" y="147"/>
                  </a:cubicBezTo>
                  <a:cubicBezTo>
                    <a:pt x="182" y="144"/>
                    <a:pt x="187" y="141"/>
                    <a:pt x="193" y="138"/>
                  </a:cubicBezTo>
                  <a:cubicBezTo>
                    <a:pt x="222" y="123"/>
                    <a:pt x="255" y="117"/>
                    <a:pt x="285" y="129"/>
                  </a:cubicBezTo>
                  <a:cubicBezTo>
                    <a:pt x="332" y="149"/>
                    <a:pt x="337" y="211"/>
                    <a:pt x="333" y="255"/>
                  </a:cubicBezTo>
                  <a:cubicBezTo>
                    <a:pt x="333" y="258"/>
                    <a:pt x="329" y="260"/>
                    <a:pt x="326" y="260"/>
                  </a:cubicBezTo>
                  <a:cubicBezTo>
                    <a:pt x="314" y="257"/>
                    <a:pt x="303" y="255"/>
                    <a:pt x="291" y="253"/>
                  </a:cubicBezTo>
                  <a:cubicBezTo>
                    <a:pt x="284" y="252"/>
                    <a:pt x="278" y="251"/>
                    <a:pt x="271" y="252"/>
                  </a:cubicBezTo>
                  <a:cubicBezTo>
                    <a:pt x="261" y="252"/>
                    <a:pt x="261" y="257"/>
                    <a:pt x="272" y="268"/>
                  </a:cubicBezTo>
                  <a:cubicBezTo>
                    <a:pt x="277" y="272"/>
                    <a:pt x="283" y="274"/>
                    <a:pt x="289" y="277"/>
                  </a:cubicBezTo>
                  <a:cubicBezTo>
                    <a:pt x="294" y="279"/>
                    <a:pt x="292" y="288"/>
                    <a:pt x="286" y="288"/>
                  </a:cubicBezTo>
                  <a:cubicBezTo>
                    <a:pt x="269" y="288"/>
                    <a:pt x="252" y="297"/>
                    <a:pt x="257" y="317"/>
                  </a:cubicBezTo>
                  <a:cubicBezTo>
                    <a:pt x="262" y="339"/>
                    <a:pt x="287" y="335"/>
                    <a:pt x="302" y="326"/>
                  </a:cubicBezTo>
                  <a:cubicBezTo>
                    <a:pt x="307" y="322"/>
                    <a:pt x="313" y="329"/>
                    <a:pt x="309" y="334"/>
                  </a:cubicBezTo>
                  <a:cubicBezTo>
                    <a:pt x="299" y="347"/>
                    <a:pt x="303" y="356"/>
                    <a:pt x="319" y="352"/>
                  </a:cubicBezTo>
                  <a:cubicBezTo>
                    <a:pt x="331" y="349"/>
                    <a:pt x="338" y="338"/>
                    <a:pt x="342" y="328"/>
                  </a:cubicBezTo>
                  <a:cubicBezTo>
                    <a:pt x="343" y="322"/>
                    <a:pt x="350" y="322"/>
                    <a:pt x="352" y="327"/>
                  </a:cubicBezTo>
                  <a:cubicBezTo>
                    <a:pt x="364" y="354"/>
                    <a:pt x="375" y="404"/>
                    <a:pt x="355" y="430"/>
                  </a:cubicBezTo>
                  <a:cubicBezTo>
                    <a:pt x="337" y="452"/>
                    <a:pt x="317" y="461"/>
                    <a:pt x="293" y="444"/>
                  </a:cubicBezTo>
                  <a:cubicBezTo>
                    <a:pt x="282" y="436"/>
                    <a:pt x="272" y="427"/>
                    <a:pt x="259" y="424"/>
                  </a:cubicBezTo>
                  <a:cubicBezTo>
                    <a:pt x="237" y="419"/>
                    <a:pt x="226" y="443"/>
                    <a:pt x="217" y="458"/>
                  </a:cubicBezTo>
                  <a:cubicBezTo>
                    <a:pt x="199" y="490"/>
                    <a:pt x="165" y="496"/>
                    <a:pt x="133" y="481"/>
                  </a:cubicBezTo>
                  <a:cubicBezTo>
                    <a:pt x="99" y="466"/>
                    <a:pt x="69" y="431"/>
                    <a:pt x="48" y="401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820276" y="5911850"/>
              <a:ext cx="920750" cy="912813"/>
            </a:xfrm>
            <a:custGeom>
              <a:avLst/>
              <a:gdLst>
                <a:gd name="T0" fmla="*/ 19 w 353"/>
                <a:gd name="T1" fmla="*/ 118 h 349"/>
                <a:gd name="T2" fmla="*/ 55 w 353"/>
                <a:gd name="T3" fmla="*/ 67 h 349"/>
                <a:gd name="T4" fmla="*/ 109 w 353"/>
                <a:gd name="T5" fmla="*/ 56 h 349"/>
                <a:gd name="T6" fmla="*/ 160 w 353"/>
                <a:gd name="T7" fmla="*/ 44 h 349"/>
                <a:gd name="T8" fmla="*/ 201 w 353"/>
                <a:gd name="T9" fmla="*/ 17 h 349"/>
                <a:gd name="T10" fmla="*/ 278 w 353"/>
                <a:gd name="T11" fmla="*/ 12 h 349"/>
                <a:gd name="T12" fmla="*/ 321 w 353"/>
                <a:gd name="T13" fmla="*/ 118 h 349"/>
                <a:gd name="T14" fmla="*/ 254 w 353"/>
                <a:gd name="T15" fmla="*/ 117 h 349"/>
                <a:gd name="T16" fmla="*/ 269 w 353"/>
                <a:gd name="T17" fmla="*/ 152 h 349"/>
                <a:gd name="T18" fmla="*/ 246 w 353"/>
                <a:gd name="T19" fmla="*/ 194 h 349"/>
                <a:gd name="T20" fmla="*/ 292 w 353"/>
                <a:gd name="T21" fmla="*/ 213 h 349"/>
                <a:gd name="T22" fmla="*/ 305 w 353"/>
                <a:gd name="T23" fmla="*/ 236 h 349"/>
                <a:gd name="T24" fmla="*/ 346 w 353"/>
                <a:gd name="T25" fmla="*/ 214 h 349"/>
                <a:gd name="T26" fmla="*/ 353 w 353"/>
                <a:gd name="T27" fmla="*/ 262 h 349"/>
                <a:gd name="T28" fmla="*/ 323 w 353"/>
                <a:gd name="T29" fmla="*/ 312 h 349"/>
                <a:gd name="T30" fmla="*/ 263 w 353"/>
                <a:gd name="T31" fmla="*/ 284 h 349"/>
                <a:gd name="T32" fmla="*/ 208 w 353"/>
                <a:gd name="T33" fmla="*/ 318 h 349"/>
                <a:gd name="T34" fmla="*/ 162 w 353"/>
                <a:gd name="T35" fmla="*/ 348 h 349"/>
                <a:gd name="T36" fmla="*/ 106 w 353"/>
                <a:gd name="T37" fmla="*/ 317 h 349"/>
                <a:gd name="T38" fmla="*/ 19 w 353"/>
                <a:gd name="T39" fmla="*/ 11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3" h="349">
                  <a:moveTo>
                    <a:pt x="19" y="118"/>
                  </a:moveTo>
                  <a:cubicBezTo>
                    <a:pt x="24" y="99"/>
                    <a:pt x="36" y="77"/>
                    <a:pt x="55" y="67"/>
                  </a:cubicBezTo>
                  <a:cubicBezTo>
                    <a:pt x="72" y="58"/>
                    <a:pt x="90" y="58"/>
                    <a:pt x="109" y="56"/>
                  </a:cubicBezTo>
                  <a:cubicBezTo>
                    <a:pt x="125" y="55"/>
                    <a:pt x="145" y="53"/>
                    <a:pt x="160" y="44"/>
                  </a:cubicBezTo>
                  <a:cubicBezTo>
                    <a:pt x="174" y="36"/>
                    <a:pt x="187" y="26"/>
                    <a:pt x="201" y="17"/>
                  </a:cubicBezTo>
                  <a:cubicBezTo>
                    <a:pt x="227" y="6"/>
                    <a:pt x="254" y="0"/>
                    <a:pt x="278" y="12"/>
                  </a:cubicBezTo>
                  <a:cubicBezTo>
                    <a:pt x="317" y="32"/>
                    <a:pt x="323" y="79"/>
                    <a:pt x="321" y="118"/>
                  </a:cubicBezTo>
                  <a:cubicBezTo>
                    <a:pt x="300" y="114"/>
                    <a:pt x="272" y="105"/>
                    <a:pt x="254" y="117"/>
                  </a:cubicBezTo>
                  <a:cubicBezTo>
                    <a:pt x="237" y="129"/>
                    <a:pt x="254" y="143"/>
                    <a:pt x="269" y="152"/>
                  </a:cubicBezTo>
                  <a:cubicBezTo>
                    <a:pt x="251" y="158"/>
                    <a:pt x="237" y="174"/>
                    <a:pt x="246" y="194"/>
                  </a:cubicBezTo>
                  <a:cubicBezTo>
                    <a:pt x="256" y="215"/>
                    <a:pt x="274" y="219"/>
                    <a:pt x="292" y="213"/>
                  </a:cubicBezTo>
                  <a:cubicBezTo>
                    <a:pt x="289" y="224"/>
                    <a:pt x="291" y="234"/>
                    <a:pt x="305" y="236"/>
                  </a:cubicBezTo>
                  <a:cubicBezTo>
                    <a:pt x="323" y="237"/>
                    <a:pt x="337" y="228"/>
                    <a:pt x="346" y="214"/>
                  </a:cubicBezTo>
                  <a:cubicBezTo>
                    <a:pt x="351" y="230"/>
                    <a:pt x="353" y="246"/>
                    <a:pt x="353" y="262"/>
                  </a:cubicBezTo>
                  <a:cubicBezTo>
                    <a:pt x="352" y="281"/>
                    <a:pt x="344" y="307"/>
                    <a:pt x="323" y="312"/>
                  </a:cubicBezTo>
                  <a:cubicBezTo>
                    <a:pt x="301" y="318"/>
                    <a:pt x="283" y="289"/>
                    <a:pt x="263" y="284"/>
                  </a:cubicBezTo>
                  <a:cubicBezTo>
                    <a:pt x="236" y="278"/>
                    <a:pt x="220" y="297"/>
                    <a:pt x="208" y="318"/>
                  </a:cubicBezTo>
                  <a:cubicBezTo>
                    <a:pt x="197" y="336"/>
                    <a:pt x="185" y="349"/>
                    <a:pt x="162" y="348"/>
                  </a:cubicBezTo>
                  <a:cubicBezTo>
                    <a:pt x="140" y="346"/>
                    <a:pt x="121" y="332"/>
                    <a:pt x="106" y="317"/>
                  </a:cubicBezTo>
                  <a:cubicBezTo>
                    <a:pt x="55" y="271"/>
                    <a:pt x="0" y="191"/>
                    <a:pt x="19" y="118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9817101" y="5578475"/>
              <a:ext cx="979488" cy="1295400"/>
            </a:xfrm>
            <a:custGeom>
              <a:avLst/>
              <a:gdLst>
                <a:gd name="T0" fmla="*/ 5 w 375"/>
                <a:gd name="T1" fmla="*/ 292 h 496"/>
                <a:gd name="T2" fmla="*/ 48 w 375"/>
                <a:gd name="T3" fmla="*/ 401 h 496"/>
                <a:gd name="T4" fmla="*/ 133 w 375"/>
                <a:gd name="T5" fmla="*/ 481 h 496"/>
                <a:gd name="T6" fmla="*/ 217 w 375"/>
                <a:gd name="T7" fmla="*/ 458 h 496"/>
                <a:gd name="T8" fmla="*/ 259 w 375"/>
                <a:gd name="T9" fmla="*/ 424 h 496"/>
                <a:gd name="T10" fmla="*/ 293 w 375"/>
                <a:gd name="T11" fmla="*/ 444 h 496"/>
                <a:gd name="T12" fmla="*/ 355 w 375"/>
                <a:gd name="T13" fmla="*/ 430 h 496"/>
                <a:gd name="T14" fmla="*/ 352 w 375"/>
                <a:gd name="T15" fmla="*/ 327 h 496"/>
                <a:gd name="T16" fmla="*/ 342 w 375"/>
                <a:gd name="T17" fmla="*/ 328 h 496"/>
                <a:gd name="T18" fmla="*/ 319 w 375"/>
                <a:gd name="T19" fmla="*/ 352 h 496"/>
                <a:gd name="T20" fmla="*/ 309 w 375"/>
                <a:gd name="T21" fmla="*/ 334 h 496"/>
                <a:gd name="T22" fmla="*/ 302 w 375"/>
                <a:gd name="T23" fmla="*/ 326 h 496"/>
                <a:gd name="T24" fmla="*/ 257 w 375"/>
                <a:gd name="T25" fmla="*/ 317 h 496"/>
                <a:gd name="T26" fmla="*/ 286 w 375"/>
                <a:gd name="T27" fmla="*/ 288 h 496"/>
                <a:gd name="T28" fmla="*/ 289 w 375"/>
                <a:gd name="T29" fmla="*/ 277 h 496"/>
                <a:gd name="T30" fmla="*/ 272 w 375"/>
                <a:gd name="T31" fmla="*/ 268 h 496"/>
                <a:gd name="T32" fmla="*/ 271 w 375"/>
                <a:gd name="T33" fmla="*/ 252 h 496"/>
                <a:gd name="T34" fmla="*/ 291 w 375"/>
                <a:gd name="T35" fmla="*/ 253 h 496"/>
                <a:gd name="T36" fmla="*/ 326 w 375"/>
                <a:gd name="T37" fmla="*/ 260 h 496"/>
                <a:gd name="T38" fmla="*/ 333 w 375"/>
                <a:gd name="T39" fmla="*/ 255 h 496"/>
                <a:gd name="T40" fmla="*/ 285 w 375"/>
                <a:gd name="T41" fmla="*/ 129 h 496"/>
                <a:gd name="T42" fmla="*/ 193 w 375"/>
                <a:gd name="T43" fmla="*/ 138 h 496"/>
                <a:gd name="T44" fmla="*/ 176 w 375"/>
                <a:gd name="T45" fmla="*/ 147 h 496"/>
                <a:gd name="T46" fmla="*/ 158 w 375"/>
                <a:gd name="T47" fmla="*/ 160 h 496"/>
                <a:gd name="T48" fmla="*/ 149 w 375"/>
                <a:gd name="T49" fmla="*/ 119 h 496"/>
                <a:gd name="T50" fmla="*/ 139 w 375"/>
                <a:gd name="T51" fmla="*/ 101 h 496"/>
                <a:gd name="T52" fmla="*/ 279 w 375"/>
                <a:gd name="T53" fmla="*/ 10 h 496"/>
                <a:gd name="T54" fmla="*/ 275 w 375"/>
                <a:gd name="T55" fmla="*/ 2 h 496"/>
                <a:gd name="T56" fmla="*/ 183 w 375"/>
                <a:gd name="T57" fmla="*/ 17 h 496"/>
                <a:gd name="T58" fmla="*/ 128 w 375"/>
                <a:gd name="T59" fmla="*/ 86 h 496"/>
                <a:gd name="T60" fmla="*/ 110 w 375"/>
                <a:gd name="T61" fmla="*/ 68 h 496"/>
                <a:gd name="T62" fmla="*/ 104 w 375"/>
                <a:gd name="T63" fmla="*/ 75 h 496"/>
                <a:gd name="T64" fmla="*/ 137 w 375"/>
                <a:gd name="T65" fmla="*/ 123 h 496"/>
                <a:gd name="T66" fmla="*/ 144 w 375"/>
                <a:gd name="T67" fmla="*/ 165 h 496"/>
                <a:gd name="T68" fmla="*/ 36 w 375"/>
                <a:gd name="T69" fmla="*/ 193 h 496"/>
                <a:gd name="T70" fmla="*/ 5 w 375"/>
                <a:gd name="T71" fmla="*/ 292 h 496"/>
                <a:gd name="T72" fmla="*/ 134 w 375"/>
                <a:gd name="T73" fmla="*/ 92 h 496"/>
                <a:gd name="T74" fmla="*/ 185 w 375"/>
                <a:gd name="T75" fmla="*/ 29 h 496"/>
                <a:gd name="T76" fmla="*/ 265 w 375"/>
                <a:gd name="T77" fmla="*/ 13 h 496"/>
                <a:gd name="T78" fmla="*/ 217 w 375"/>
                <a:gd name="T79" fmla="*/ 63 h 496"/>
                <a:gd name="T80" fmla="*/ 134 w 375"/>
                <a:gd name="T81" fmla="*/ 92 h 496"/>
                <a:gd name="T82" fmla="*/ 20 w 375"/>
                <a:gd name="T83" fmla="*/ 246 h 496"/>
                <a:gd name="T84" fmla="*/ 56 w 375"/>
                <a:gd name="T85" fmla="*/ 195 h 496"/>
                <a:gd name="T86" fmla="*/ 110 w 375"/>
                <a:gd name="T87" fmla="*/ 184 h 496"/>
                <a:gd name="T88" fmla="*/ 161 w 375"/>
                <a:gd name="T89" fmla="*/ 172 h 496"/>
                <a:gd name="T90" fmla="*/ 202 w 375"/>
                <a:gd name="T91" fmla="*/ 145 h 496"/>
                <a:gd name="T92" fmla="*/ 279 w 375"/>
                <a:gd name="T93" fmla="*/ 140 h 496"/>
                <a:gd name="T94" fmla="*/ 322 w 375"/>
                <a:gd name="T95" fmla="*/ 246 h 496"/>
                <a:gd name="T96" fmla="*/ 255 w 375"/>
                <a:gd name="T97" fmla="*/ 245 h 496"/>
                <a:gd name="T98" fmla="*/ 270 w 375"/>
                <a:gd name="T99" fmla="*/ 280 h 496"/>
                <a:gd name="T100" fmla="*/ 247 w 375"/>
                <a:gd name="T101" fmla="*/ 322 h 496"/>
                <a:gd name="T102" fmla="*/ 293 w 375"/>
                <a:gd name="T103" fmla="*/ 341 h 496"/>
                <a:gd name="T104" fmla="*/ 306 w 375"/>
                <a:gd name="T105" fmla="*/ 364 h 496"/>
                <a:gd name="T106" fmla="*/ 347 w 375"/>
                <a:gd name="T107" fmla="*/ 342 h 496"/>
                <a:gd name="T108" fmla="*/ 354 w 375"/>
                <a:gd name="T109" fmla="*/ 390 h 496"/>
                <a:gd name="T110" fmla="*/ 324 w 375"/>
                <a:gd name="T111" fmla="*/ 440 h 496"/>
                <a:gd name="T112" fmla="*/ 264 w 375"/>
                <a:gd name="T113" fmla="*/ 412 h 496"/>
                <a:gd name="T114" fmla="*/ 209 w 375"/>
                <a:gd name="T115" fmla="*/ 446 h 496"/>
                <a:gd name="T116" fmla="*/ 163 w 375"/>
                <a:gd name="T117" fmla="*/ 476 h 496"/>
                <a:gd name="T118" fmla="*/ 107 w 375"/>
                <a:gd name="T119" fmla="*/ 445 h 496"/>
                <a:gd name="T120" fmla="*/ 20 w 375"/>
                <a:gd name="T121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96">
                  <a:moveTo>
                    <a:pt x="5" y="292"/>
                  </a:moveTo>
                  <a:cubicBezTo>
                    <a:pt x="10" y="331"/>
                    <a:pt x="26" y="369"/>
                    <a:pt x="48" y="401"/>
                  </a:cubicBezTo>
                  <a:cubicBezTo>
                    <a:pt x="69" y="431"/>
                    <a:pt x="99" y="466"/>
                    <a:pt x="133" y="481"/>
                  </a:cubicBezTo>
                  <a:cubicBezTo>
                    <a:pt x="165" y="496"/>
                    <a:pt x="199" y="490"/>
                    <a:pt x="217" y="458"/>
                  </a:cubicBezTo>
                  <a:cubicBezTo>
                    <a:pt x="226" y="443"/>
                    <a:pt x="237" y="419"/>
                    <a:pt x="259" y="424"/>
                  </a:cubicBezTo>
                  <a:cubicBezTo>
                    <a:pt x="272" y="427"/>
                    <a:pt x="282" y="436"/>
                    <a:pt x="293" y="444"/>
                  </a:cubicBezTo>
                  <a:cubicBezTo>
                    <a:pt x="317" y="461"/>
                    <a:pt x="337" y="452"/>
                    <a:pt x="355" y="430"/>
                  </a:cubicBezTo>
                  <a:cubicBezTo>
                    <a:pt x="375" y="404"/>
                    <a:pt x="364" y="354"/>
                    <a:pt x="352" y="327"/>
                  </a:cubicBezTo>
                  <a:cubicBezTo>
                    <a:pt x="350" y="322"/>
                    <a:pt x="343" y="322"/>
                    <a:pt x="342" y="328"/>
                  </a:cubicBezTo>
                  <a:cubicBezTo>
                    <a:pt x="338" y="338"/>
                    <a:pt x="331" y="349"/>
                    <a:pt x="319" y="352"/>
                  </a:cubicBezTo>
                  <a:cubicBezTo>
                    <a:pt x="303" y="356"/>
                    <a:pt x="299" y="347"/>
                    <a:pt x="309" y="334"/>
                  </a:cubicBezTo>
                  <a:cubicBezTo>
                    <a:pt x="313" y="329"/>
                    <a:pt x="307" y="322"/>
                    <a:pt x="302" y="326"/>
                  </a:cubicBezTo>
                  <a:cubicBezTo>
                    <a:pt x="287" y="335"/>
                    <a:pt x="262" y="339"/>
                    <a:pt x="257" y="317"/>
                  </a:cubicBezTo>
                  <a:cubicBezTo>
                    <a:pt x="252" y="297"/>
                    <a:pt x="269" y="288"/>
                    <a:pt x="286" y="288"/>
                  </a:cubicBezTo>
                  <a:cubicBezTo>
                    <a:pt x="292" y="288"/>
                    <a:pt x="294" y="279"/>
                    <a:pt x="289" y="277"/>
                  </a:cubicBezTo>
                  <a:cubicBezTo>
                    <a:pt x="283" y="274"/>
                    <a:pt x="277" y="272"/>
                    <a:pt x="272" y="268"/>
                  </a:cubicBezTo>
                  <a:cubicBezTo>
                    <a:pt x="261" y="257"/>
                    <a:pt x="261" y="252"/>
                    <a:pt x="271" y="252"/>
                  </a:cubicBezTo>
                  <a:cubicBezTo>
                    <a:pt x="278" y="251"/>
                    <a:pt x="284" y="252"/>
                    <a:pt x="291" y="253"/>
                  </a:cubicBezTo>
                  <a:cubicBezTo>
                    <a:pt x="303" y="255"/>
                    <a:pt x="314" y="257"/>
                    <a:pt x="326" y="260"/>
                  </a:cubicBezTo>
                  <a:cubicBezTo>
                    <a:pt x="329" y="260"/>
                    <a:pt x="333" y="258"/>
                    <a:pt x="333" y="255"/>
                  </a:cubicBezTo>
                  <a:cubicBezTo>
                    <a:pt x="337" y="211"/>
                    <a:pt x="332" y="149"/>
                    <a:pt x="285" y="129"/>
                  </a:cubicBezTo>
                  <a:cubicBezTo>
                    <a:pt x="255" y="117"/>
                    <a:pt x="222" y="123"/>
                    <a:pt x="193" y="138"/>
                  </a:cubicBezTo>
                  <a:cubicBezTo>
                    <a:pt x="187" y="141"/>
                    <a:pt x="182" y="144"/>
                    <a:pt x="176" y="147"/>
                  </a:cubicBezTo>
                  <a:cubicBezTo>
                    <a:pt x="170" y="151"/>
                    <a:pt x="165" y="157"/>
                    <a:pt x="158" y="160"/>
                  </a:cubicBezTo>
                  <a:cubicBezTo>
                    <a:pt x="160" y="146"/>
                    <a:pt x="154" y="130"/>
                    <a:pt x="149" y="119"/>
                  </a:cubicBezTo>
                  <a:cubicBezTo>
                    <a:pt x="146" y="113"/>
                    <a:pt x="142" y="107"/>
                    <a:pt x="139" y="101"/>
                  </a:cubicBezTo>
                  <a:cubicBezTo>
                    <a:pt x="197" y="97"/>
                    <a:pt x="253" y="62"/>
                    <a:pt x="279" y="10"/>
                  </a:cubicBezTo>
                  <a:cubicBezTo>
                    <a:pt x="280" y="7"/>
                    <a:pt x="279" y="2"/>
                    <a:pt x="275" y="2"/>
                  </a:cubicBezTo>
                  <a:cubicBezTo>
                    <a:pt x="244" y="0"/>
                    <a:pt x="210" y="0"/>
                    <a:pt x="183" y="17"/>
                  </a:cubicBezTo>
                  <a:cubicBezTo>
                    <a:pt x="157" y="34"/>
                    <a:pt x="140" y="58"/>
                    <a:pt x="128" y="86"/>
                  </a:cubicBezTo>
                  <a:cubicBezTo>
                    <a:pt x="123" y="79"/>
                    <a:pt x="117" y="73"/>
                    <a:pt x="110" y="68"/>
                  </a:cubicBezTo>
                  <a:cubicBezTo>
                    <a:pt x="105" y="64"/>
                    <a:pt x="99" y="71"/>
                    <a:pt x="104" y="75"/>
                  </a:cubicBezTo>
                  <a:cubicBezTo>
                    <a:pt x="117" y="89"/>
                    <a:pt x="129" y="106"/>
                    <a:pt x="137" y="123"/>
                  </a:cubicBezTo>
                  <a:cubicBezTo>
                    <a:pt x="143" y="138"/>
                    <a:pt x="143" y="151"/>
                    <a:pt x="144" y="165"/>
                  </a:cubicBezTo>
                  <a:cubicBezTo>
                    <a:pt x="108" y="175"/>
                    <a:pt x="66" y="167"/>
                    <a:pt x="36" y="193"/>
                  </a:cubicBezTo>
                  <a:cubicBezTo>
                    <a:pt x="9" y="217"/>
                    <a:pt x="0" y="257"/>
                    <a:pt x="5" y="292"/>
                  </a:cubicBezTo>
                  <a:close/>
                  <a:moveTo>
                    <a:pt x="134" y="92"/>
                  </a:moveTo>
                  <a:cubicBezTo>
                    <a:pt x="147" y="69"/>
                    <a:pt x="162" y="44"/>
                    <a:pt x="185" y="29"/>
                  </a:cubicBezTo>
                  <a:cubicBezTo>
                    <a:pt x="209" y="14"/>
                    <a:pt x="237" y="11"/>
                    <a:pt x="265" y="13"/>
                  </a:cubicBezTo>
                  <a:cubicBezTo>
                    <a:pt x="253" y="33"/>
                    <a:pt x="237" y="51"/>
                    <a:pt x="217" y="63"/>
                  </a:cubicBezTo>
                  <a:cubicBezTo>
                    <a:pt x="190" y="79"/>
                    <a:pt x="162" y="83"/>
                    <a:pt x="134" y="92"/>
                  </a:cubicBezTo>
                  <a:close/>
                  <a:moveTo>
                    <a:pt x="20" y="246"/>
                  </a:moveTo>
                  <a:cubicBezTo>
                    <a:pt x="25" y="227"/>
                    <a:pt x="37" y="205"/>
                    <a:pt x="56" y="195"/>
                  </a:cubicBezTo>
                  <a:cubicBezTo>
                    <a:pt x="73" y="186"/>
                    <a:pt x="91" y="186"/>
                    <a:pt x="110" y="184"/>
                  </a:cubicBezTo>
                  <a:cubicBezTo>
                    <a:pt x="126" y="183"/>
                    <a:pt x="146" y="181"/>
                    <a:pt x="161" y="172"/>
                  </a:cubicBezTo>
                  <a:cubicBezTo>
                    <a:pt x="175" y="164"/>
                    <a:pt x="188" y="154"/>
                    <a:pt x="202" y="145"/>
                  </a:cubicBezTo>
                  <a:cubicBezTo>
                    <a:pt x="228" y="134"/>
                    <a:pt x="255" y="128"/>
                    <a:pt x="279" y="140"/>
                  </a:cubicBezTo>
                  <a:cubicBezTo>
                    <a:pt x="318" y="160"/>
                    <a:pt x="324" y="207"/>
                    <a:pt x="322" y="246"/>
                  </a:cubicBezTo>
                  <a:cubicBezTo>
                    <a:pt x="301" y="242"/>
                    <a:pt x="273" y="233"/>
                    <a:pt x="255" y="245"/>
                  </a:cubicBezTo>
                  <a:cubicBezTo>
                    <a:pt x="238" y="257"/>
                    <a:pt x="255" y="271"/>
                    <a:pt x="270" y="280"/>
                  </a:cubicBezTo>
                  <a:cubicBezTo>
                    <a:pt x="252" y="286"/>
                    <a:pt x="238" y="302"/>
                    <a:pt x="247" y="322"/>
                  </a:cubicBezTo>
                  <a:cubicBezTo>
                    <a:pt x="257" y="343"/>
                    <a:pt x="275" y="347"/>
                    <a:pt x="293" y="341"/>
                  </a:cubicBezTo>
                  <a:cubicBezTo>
                    <a:pt x="290" y="352"/>
                    <a:pt x="292" y="362"/>
                    <a:pt x="306" y="364"/>
                  </a:cubicBezTo>
                  <a:cubicBezTo>
                    <a:pt x="324" y="365"/>
                    <a:pt x="338" y="356"/>
                    <a:pt x="347" y="342"/>
                  </a:cubicBezTo>
                  <a:cubicBezTo>
                    <a:pt x="352" y="358"/>
                    <a:pt x="354" y="374"/>
                    <a:pt x="354" y="390"/>
                  </a:cubicBezTo>
                  <a:cubicBezTo>
                    <a:pt x="353" y="409"/>
                    <a:pt x="345" y="435"/>
                    <a:pt x="324" y="440"/>
                  </a:cubicBezTo>
                  <a:cubicBezTo>
                    <a:pt x="302" y="446"/>
                    <a:pt x="284" y="417"/>
                    <a:pt x="264" y="412"/>
                  </a:cubicBezTo>
                  <a:cubicBezTo>
                    <a:pt x="237" y="406"/>
                    <a:pt x="221" y="425"/>
                    <a:pt x="209" y="446"/>
                  </a:cubicBezTo>
                  <a:cubicBezTo>
                    <a:pt x="198" y="464"/>
                    <a:pt x="186" y="477"/>
                    <a:pt x="163" y="476"/>
                  </a:cubicBezTo>
                  <a:cubicBezTo>
                    <a:pt x="141" y="474"/>
                    <a:pt x="122" y="460"/>
                    <a:pt x="107" y="445"/>
                  </a:cubicBezTo>
                  <a:cubicBezTo>
                    <a:pt x="56" y="399"/>
                    <a:pt x="1" y="319"/>
                    <a:pt x="20" y="24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254164" y="3561572"/>
            <a:ext cx="1473200" cy="1765300"/>
            <a:chOff x="8021638" y="3971925"/>
            <a:chExt cx="1473200" cy="1765300"/>
          </a:xfrm>
        </p:grpSpPr>
        <p:sp>
          <p:nvSpPr>
            <p:cNvPr id="18" name="Freeform 9"/>
            <p:cNvSpPr/>
            <p:nvPr/>
          </p:nvSpPr>
          <p:spPr bwMode="auto">
            <a:xfrm>
              <a:off x="8021638" y="3971925"/>
              <a:ext cx="1465263" cy="1765300"/>
            </a:xfrm>
            <a:custGeom>
              <a:avLst/>
              <a:gdLst>
                <a:gd name="T0" fmla="*/ 474 w 561"/>
                <a:gd name="T1" fmla="*/ 122 h 676"/>
                <a:gd name="T2" fmla="*/ 409 w 561"/>
                <a:gd name="T3" fmla="*/ 84 h 676"/>
                <a:gd name="T4" fmla="*/ 457 w 561"/>
                <a:gd name="T5" fmla="*/ 216 h 676"/>
                <a:gd name="T6" fmla="*/ 479 w 561"/>
                <a:gd name="T7" fmla="*/ 313 h 676"/>
                <a:gd name="T8" fmla="*/ 350 w 561"/>
                <a:gd name="T9" fmla="*/ 243 h 676"/>
                <a:gd name="T10" fmla="*/ 372 w 561"/>
                <a:gd name="T11" fmla="*/ 321 h 676"/>
                <a:gd name="T12" fmla="*/ 480 w 561"/>
                <a:gd name="T13" fmla="*/ 406 h 676"/>
                <a:gd name="T14" fmla="*/ 381 w 561"/>
                <a:gd name="T15" fmla="*/ 390 h 676"/>
                <a:gd name="T16" fmla="*/ 305 w 561"/>
                <a:gd name="T17" fmla="*/ 363 h 676"/>
                <a:gd name="T18" fmla="*/ 287 w 561"/>
                <a:gd name="T19" fmla="*/ 411 h 676"/>
                <a:gd name="T20" fmla="*/ 468 w 561"/>
                <a:gd name="T21" fmla="*/ 572 h 676"/>
                <a:gd name="T22" fmla="*/ 332 w 561"/>
                <a:gd name="T23" fmla="*/ 571 h 676"/>
                <a:gd name="T24" fmla="*/ 273 w 561"/>
                <a:gd name="T25" fmla="*/ 517 h 676"/>
                <a:gd name="T26" fmla="*/ 192 w 561"/>
                <a:gd name="T27" fmla="*/ 668 h 676"/>
                <a:gd name="T28" fmla="*/ 197 w 561"/>
                <a:gd name="T29" fmla="*/ 613 h 676"/>
                <a:gd name="T30" fmla="*/ 216 w 561"/>
                <a:gd name="T31" fmla="*/ 512 h 676"/>
                <a:gd name="T32" fmla="*/ 144 w 561"/>
                <a:gd name="T33" fmla="*/ 517 h 676"/>
                <a:gd name="T34" fmla="*/ 25 w 561"/>
                <a:gd name="T35" fmla="*/ 492 h 676"/>
                <a:gd name="T36" fmla="*/ 160 w 561"/>
                <a:gd name="T37" fmla="*/ 427 h 676"/>
                <a:gd name="T38" fmla="*/ 295 w 561"/>
                <a:gd name="T39" fmla="*/ 348 h 676"/>
                <a:gd name="T40" fmla="*/ 213 w 561"/>
                <a:gd name="T41" fmla="*/ 375 h 676"/>
                <a:gd name="T42" fmla="*/ 124 w 561"/>
                <a:gd name="T43" fmla="*/ 343 h 676"/>
                <a:gd name="T44" fmla="*/ 320 w 561"/>
                <a:gd name="T45" fmla="*/ 282 h 676"/>
                <a:gd name="T46" fmla="*/ 341 w 561"/>
                <a:gd name="T47" fmla="*/ 224 h 676"/>
                <a:gd name="T48" fmla="*/ 280 w 561"/>
                <a:gd name="T49" fmla="*/ 226 h 676"/>
                <a:gd name="T50" fmla="*/ 203 w 561"/>
                <a:gd name="T51" fmla="*/ 205 h 676"/>
                <a:gd name="T52" fmla="*/ 375 w 561"/>
                <a:gd name="T53" fmla="*/ 136 h 676"/>
                <a:gd name="T54" fmla="*/ 395 w 561"/>
                <a:gd name="T55" fmla="*/ 83 h 676"/>
                <a:gd name="T56" fmla="*/ 323 w 561"/>
                <a:gd name="T57" fmla="*/ 105 h 676"/>
                <a:gd name="T58" fmla="*/ 238 w 561"/>
                <a:gd name="T59" fmla="*/ 91 h 676"/>
                <a:gd name="T60" fmla="*/ 332 w 561"/>
                <a:gd name="T61" fmla="*/ 16 h 676"/>
                <a:gd name="T62" fmla="*/ 427 w 561"/>
                <a:gd name="T63" fmla="*/ 6 h 676"/>
                <a:gd name="T64" fmla="*/ 435 w 561"/>
                <a:gd name="T65" fmla="*/ 7 h 676"/>
                <a:gd name="T66" fmla="*/ 508 w 561"/>
                <a:gd name="T67" fmla="*/ 81 h 676"/>
                <a:gd name="T68" fmla="*/ 511 w 561"/>
                <a:gd name="T69" fmla="*/ 183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1" h="676">
                  <a:moveTo>
                    <a:pt x="511" y="183"/>
                  </a:moveTo>
                  <a:cubicBezTo>
                    <a:pt x="490" y="172"/>
                    <a:pt x="476" y="146"/>
                    <a:pt x="474" y="122"/>
                  </a:cubicBezTo>
                  <a:cubicBezTo>
                    <a:pt x="450" y="139"/>
                    <a:pt x="423" y="125"/>
                    <a:pt x="428" y="93"/>
                  </a:cubicBezTo>
                  <a:cubicBezTo>
                    <a:pt x="421" y="92"/>
                    <a:pt x="414" y="89"/>
                    <a:pt x="409" y="84"/>
                  </a:cubicBezTo>
                  <a:cubicBezTo>
                    <a:pt x="402" y="103"/>
                    <a:pt x="395" y="123"/>
                    <a:pt x="387" y="142"/>
                  </a:cubicBezTo>
                  <a:cubicBezTo>
                    <a:pt x="402" y="175"/>
                    <a:pt x="428" y="194"/>
                    <a:pt x="457" y="216"/>
                  </a:cubicBezTo>
                  <a:cubicBezTo>
                    <a:pt x="480" y="232"/>
                    <a:pt x="510" y="253"/>
                    <a:pt x="517" y="281"/>
                  </a:cubicBezTo>
                  <a:cubicBezTo>
                    <a:pt x="524" y="308"/>
                    <a:pt x="501" y="315"/>
                    <a:pt x="479" y="313"/>
                  </a:cubicBezTo>
                  <a:cubicBezTo>
                    <a:pt x="448" y="310"/>
                    <a:pt x="428" y="287"/>
                    <a:pt x="419" y="260"/>
                  </a:cubicBezTo>
                  <a:cubicBezTo>
                    <a:pt x="392" y="278"/>
                    <a:pt x="361" y="267"/>
                    <a:pt x="350" y="243"/>
                  </a:cubicBezTo>
                  <a:cubicBezTo>
                    <a:pt x="345" y="257"/>
                    <a:pt x="339" y="271"/>
                    <a:pt x="334" y="285"/>
                  </a:cubicBezTo>
                  <a:cubicBezTo>
                    <a:pt x="345" y="299"/>
                    <a:pt x="357" y="312"/>
                    <a:pt x="372" y="321"/>
                  </a:cubicBezTo>
                  <a:cubicBezTo>
                    <a:pt x="387" y="330"/>
                    <a:pt x="403" y="336"/>
                    <a:pt x="419" y="344"/>
                  </a:cubicBezTo>
                  <a:cubicBezTo>
                    <a:pt x="447" y="358"/>
                    <a:pt x="473" y="374"/>
                    <a:pt x="480" y="406"/>
                  </a:cubicBezTo>
                  <a:cubicBezTo>
                    <a:pt x="487" y="431"/>
                    <a:pt x="461" y="443"/>
                    <a:pt x="440" y="439"/>
                  </a:cubicBezTo>
                  <a:cubicBezTo>
                    <a:pt x="412" y="435"/>
                    <a:pt x="393" y="414"/>
                    <a:pt x="381" y="390"/>
                  </a:cubicBezTo>
                  <a:cubicBezTo>
                    <a:pt x="372" y="403"/>
                    <a:pt x="358" y="413"/>
                    <a:pt x="341" y="406"/>
                  </a:cubicBezTo>
                  <a:cubicBezTo>
                    <a:pt x="323" y="398"/>
                    <a:pt x="312" y="381"/>
                    <a:pt x="305" y="363"/>
                  </a:cubicBezTo>
                  <a:cubicBezTo>
                    <a:pt x="300" y="378"/>
                    <a:pt x="294" y="393"/>
                    <a:pt x="288" y="408"/>
                  </a:cubicBezTo>
                  <a:cubicBezTo>
                    <a:pt x="288" y="409"/>
                    <a:pt x="288" y="410"/>
                    <a:pt x="287" y="411"/>
                  </a:cubicBezTo>
                  <a:cubicBezTo>
                    <a:pt x="300" y="452"/>
                    <a:pt x="341" y="475"/>
                    <a:pt x="378" y="494"/>
                  </a:cubicBezTo>
                  <a:cubicBezTo>
                    <a:pt x="409" y="512"/>
                    <a:pt x="457" y="533"/>
                    <a:pt x="468" y="572"/>
                  </a:cubicBezTo>
                  <a:cubicBezTo>
                    <a:pt x="478" y="605"/>
                    <a:pt x="435" y="612"/>
                    <a:pt x="411" y="610"/>
                  </a:cubicBezTo>
                  <a:cubicBezTo>
                    <a:pt x="382" y="607"/>
                    <a:pt x="349" y="596"/>
                    <a:pt x="332" y="571"/>
                  </a:cubicBezTo>
                  <a:cubicBezTo>
                    <a:pt x="327" y="584"/>
                    <a:pt x="315" y="593"/>
                    <a:pt x="298" y="586"/>
                  </a:cubicBezTo>
                  <a:cubicBezTo>
                    <a:pt x="268" y="573"/>
                    <a:pt x="267" y="544"/>
                    <a:pt x="273" y="517"/>
                  </a:cubicBezTo>
                  <a:cubicBezTo>
                    <a:pt x="264" y="517"/>
                    <a:pt x="255" y="514"/>
                    <a:pt x="250" y="508"/>
                  </a:cubicBezTo>
                  <a:cubicBezTo>
                    <a:pt x="230" y="561"/>
                    <a:pt x="209" y="614"/>
                    <a:pt x="192" y="668"/>
                  </a:cubicBezTo>
                  <a:cubicBezTo>
                    <a:pt x="189" y="676"/>
                    <a:pt x="176" y="673"/>
                    <a:pt x="179" y="664"/>
                  </a:cubicBezTo>
                  <a:cubicBezTo>
                    <a:pt x="184" y="647"/>
                    <a:pt x="191" y="630"/>
                    <a:pt x="197" y="613"/>
                  </a:cubicBezTo>
                  <a:cubicBezTo>
                    <a:pt x="210" y="576"/>
                    <a:pt x="224" y="540"/>
                    <a:pt x="237" y="503"/>
                  </a:cubicBezTo>
                  <a:cubicBezTo>
                    <a:pt x="231" y="508"/>
                    <a:pt x="225" y="511"/>
                    <a:pt x="216" y="512"/>
                  </a:cubicBezTo>
                  <a:cubicBezTo>
                    <a:pt x="202" y="514"/>
                    <a:pt x="195" y="507"/>
                    <a:pt x="193" y="497"/>
                  </a:cubicBezTo>
                  <a:cubicBezTo>
                    <a:pt x="180" y="510"/>
                    <a:pt x="162" y="520"/>
                    <a:pt x="144" y="517"/>
                  </a:cubicBezTo>
                  <a:cubicBezTo>
                    <a:pt x="127" y="515"/>
                    <a:pt x="120" y="505"/>
                    <a:pt x="120" y="493"/>
                  </a:cubicBezTo>
                  <a:cubicBezTo>
                    <a:pt x="91" y="514"/>
                    <a:pt x="56" y="521"/>
                    <a:pt x="25" y="492"/>
                  </a:cubicBezTo>
                  <a:cubicBezTo>
                    <a:pt x="0" y="469"/>
                    <a:pt x="0" y="430"/>
                    <a:pt x="39" y="421"/>
                  </a:cubicBezTo>
                  <a:cubicBezTo>
                    <a:pt x="79" y="412"/>
                    <a:pt x="119" y="428"/>
                    <a:pt x="160" y="427"/>
                  </a:cubicBezTo>
                  <a:cubicBezTo>
                    <a:pt x="196" y="427"/>
                    <a:pt x="251" y="427"/>
                    <a:pt x="277" y="396"/>
                  </a:cubicBezTo>
                  <a:cubicBezTo>
                    <a:pt x="283" y="380"/>
                    <a:pt x="289" y="364"/>
                    <a:pt x="295" y="348"/>
                  </a:cubicBezTo>
                  <a:cubicBezTo>
                    <a:pt x="281" y="359"/>
                    <a:pt x="262" y="363"/>
                    <a:pt x="256" y="348"/>
                  </a:cubicBezTo>
                  <a:cubicBezTo>
                    <a:pt x="246" y="364"/>
                    <a:pt x="230" y="382"/>
                    <a:pt x="213" y="375"/>
                  </a:cubicBezTo>
                  <a:cubicBezTo>
                    <a:pt x="199" y="370"/>
                    <a:pt x="195" y="359"/>
                    <a:pt x="197" y="348"/>
                  </a:cubicBezTo>
                  <a:cubicBezTo>
                    <a:pt x="175" y="359"/>
                    <a:pt x="145" y="357"/>
                    <a:pt x="124" y="343"/>
                  </a:cubicBezTo>
                  <a:cubicBezTo>
                    <a:pt x="101" y="329"/>
                    <a:pt x="99" y="303"/>
                    <a:pt x="126" y="290"/>
                  </a:cubicBezTo>
                  <a:cubicBezTo>
                    <a:pt x="178" y="265"/>
                    <a:pt x="274" y="322"/>
                    <a:pt x="320" y="282"/>
                  </a:cubicBezTo>
                  <a:cubicBezTo>
                    <a:pt x="322" y="275"/>
                    <a:pt x="325" y="269"/>
                    <a:pt x="327" y="262"/>
                  </a:cubicBezTo>
                  <a:cubicBezTo>
                    <a:pt x="332" y="249"/>
                    <a:pt x="337" y="237"/>
                    <a:pt x="341" y="224"/>
                  </a:cubicBezTo>
                  <a:cubicBezTo>
                    <a:pt x="334" y="221"/>
                    <a:pt x="329" y="215"/>
                    <a:pt x="326" y="207"/>
                  </a:cubicBezTo>
                  <a:cubicBezTo>
                    <a:pt x="315" y="221"/>
                    <a:pt x="297" y="230"/>
                    <a:pt x="280" y="226"/>
                  </a:cubicBezTo>
                  <a:cubicBezTo>
                    <a:pt x="269" y="223"/>
                    <a:pt x="264" y="216"/>
                    <a:pt x="264" y="208"/>
                  </a:cubicBezTo>
                  <a:cubicBezTo>
                    <a:pt x="245" y="221"/>
                    <a:pt x="221" y="224"/>
                    <a:pt x="203" y="205"/>
                  </a:cubicBezTo>
                  <a:cubicBezTo>
                    <a:pt x="180" y="181"/>
                    <a:pt x="196" y="155"/>
                    <a:pt x="224" y="146"/>
                  </a:cubicBezTo>
                  <a:cubicBezTo>
                    <a:pt x="241" y="141"/>
                    <a:pt x="344" y="152"/>
                    <a:pt x="375" y="136"/>
                  </a:cubicBezTo>
                  <a:cubicBezTo>
                    <a:pt x="380" y="121"/>
                    <a:pt x="386" y="105"/>
                    <a:pt x="392" y="90"/>
                  </a:cubicBezTo>
                  <a:cubicBezTo>
                    <a:pt x="393" y="87"/>
                    <a:pt x="394" y="85"/>
                    <a:pt x="395" y="83"/>
                  </a:cubicBezTo>
                  <a:cubicBezTo>
                    <a:pt x="383" y="88"/>
                    <a:pt x="369" y="87"/>
                    <a:pt x="362" y="78"/>
                  </a:cubicBezTo>
                  <a:cubicBezTo>
                    <a:pt x="354" y="94"/>
                    <a:pt x="341" y="107"/>
                    <a:pt x="323" y="105"/>
                  </a:cubicBezTo>
                  <a:cubicBezTo>
                    <a:pt x="307" y="104"/>
                    <a:pt x="305" y="91"/>
                    <a:pt x="307" y="79"/>
                  </a:cubicBezTo>
                  <a:cubicBezTo>
                    <a:pt x="287" y="94"/>
                    <a:pt x="256" y="107"/>
                    <a:pt x="238" y="91"/>
                  </a:cubicBezTo>
                  <a:cubicBezTo>
                    <a:pt x="212" y="69"/>
                    <a:pt x="232" y="43"/>
                    <a:pt x="256" y="32"/>
                  </a:cubicBezTo>
                  <a:cubicBezTo>
                    <a:pt x="281" y="20"/>
                    <a:pt x="305" y="18"/>
                    <a:pt x="332" y="16"/>
                  </a:cubicBezTo>
                  <a:cubicBezTo>
                    <a:pt x="350" y="15"/>
                    <a:pt x="368" y="13"/>
                    <a:pt x="386" y="12"/>
                  </a:cubicBezTo>
                  <a:cubicBezTo>
                    <a:pt x="397" y="11"/>
                    <a:pt x="416" y="12"/>
                    <a:pt x="427" y="6"/>
                  </a:cubicBezTo>
                  <a:cubicBezTo>
                    <a:pt x="427" y="5"/>
                    <a:pt x="427" y="5"/>
                    <a:pt x="428" y="4"/>
                  </a:cubicBezTo>
                  <a:cubicBezTo>
                    <a:pt x="430" y="0"/>
                    <a:pt x="435" y="3"/>
                    <a:pt x="435" y="7"/>
                  </a:cubicBezTo>
                  <a:cubicBezTo>
                    <a:pt x="434" y="8"/>
                    <a:pt x="434" y="9"/>
                    <a:pt x="434" y="11"/>
                  </a:cubicBezTo>
                  <a:cubicBezTo>
                    <a:pt x="449" y="43"/>
                    <a:pt x="480" y="60"/>
                    <a:pt x="508" y="81"/>
                  </a:cubicBezTo>
                  <a:cubicBezTo>
                    <a:pt x="529" y="98"/>
                    <a:pt x="559" y="123"/>
                    <a:pt x="560" y="153"/>
                  </a:cubicBezTo>
                  <a:cubicBezTo>
                    <a:pt x="561" y="179"/>
                    <a:pt x="535" y="197"/>
                    <a:pt x="511" y="18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8836026" y="4733925"/>
              <a:ext cx="473075" cy="379413"/>
            </a:xfrm>
            <a:custGeom>
              <a:avLst/>
              <a:gdLst>
                <a:gd name="T0" fmla="*/ 0 w 181"/>
                <a:gd name="T1" fmla="*/ 54 h 145"/>
                <a:gd name="T2" fmla="*/ 17 w 181"/>
                <a:gd name="T3" fmla="*/ 90 h 145"/>
                <a:gd name="T4" fmla="*/ 64 w 181"/>
                <a:gd name="T5" fmla="*/ 82 h 145"/>
                <a:gd name="T6" fmla="*/ 76 w 181"/>
                <a:gd name="T7" fmla="*/ 82 h 145"/>
                <a:gd name="T8" fmla="*/ 146 w 181"/>
                <a:gd name="T9" fmla="*/ 133 h 145"/>
                <a:gd name="T10" fmla="*/ 115 w 181"/>
                <a:gd name="T11" fmla="*/ 69 h 145"/>
                <a:gd name="T12" fmla="*/ 50 w 181"/>
                <a:gd name="T13" fmla="*/ 34 h 145"/>
                <a:gd name="T14" fmla="*/ 20 w 181"/>
                <a:gd name="T15" fmla="*/ 0 h 145"/>
                <a:gd name="T16" fmla="*/ 0 w 181"/>
                <a:gd name="T17" fmla="*/ 5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45">
                  <a:moveTo>
                    <a:pt x="0" y="54"/>
                  </a:moveTo>
                  <a:cubicBezTo>
                    <a:pt x="3" y="67"/>
                    <a:pt x="7" y="80"/>
                    <a:pt x="17" y="90"/>
                  </a:cubicBezTo>
                  <a:cubicBezTo>
                    <a:pt x="35" y="109"/>
                    <a:pt x="54" y="106"/>
                    <a:pt x="64" y="82"/>
                  </a:cubicBezTo>
                  <a:cubicBezTo>
                    <a:pt x="67" y="77"/>
                    <a:pt x="74" y="77"/>
                    <a:pt x="76" y="82"/>
                  </a:cubicBezTo>
                  <a:cubicBezTo>
                    <a:pt x="85" y="107"/>
                    <a:pt x="114" y="145"/>
                    <a:pt x="146" y="133"/>
                  </a:cubicBezTo>
                  <a:cubicBezTo>
                    <a:pt x="181" y="120"/>
                    <a:pt x="129" y="77"/>
                    <a:pt x="115" y="69"/>
                  </a:cubicBezTo>
                  <a:cubicBezTo>
                    <a:pt x="93" y="58"/>
                    <a:pt x="70" y="49"/>
                    <a:pt x="50" y="34"/>
                  </a:cubicBezTo>
                  <a:cubicBezTo>
                    <a:pt x="38" y="25"/>
                    <a:pt x="28" y="13"/>
                    <a:pt x="20" y="0"/>
                  </a:cubicBezTo>
                  <a:cubicBezTo>
                    <a:pt x="13" y="18"/>
                    <a:pt x="6" y="36"/>
                    <a:pt x="0" y="54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8304213" y="4733925"/>
              <a:ext cx="542925" cy="203200"/>
            </a:xfrm>
            <a:custGeom>
              <a:avLst/>
              <a:gdLst>
                <a:gd name="T0" fmla="*/ 78 w 208"/>
                <a:gd name="T1" fmla="*/ 4 h 78"/>
                <a:gd name="T2" fmla="*/ 32 w 208"/>
                <a:gd name="T3" fmla="*/ 4 h 78"/>
                <a:gd name="T4" fmla="*/ 11 w 208"/>
                <a:gd name="T5" fmla="*/ 32 h 78"/>
                <a:gd name="T6" fmla="*/ 98 w 208"/>
                <a:gd name="T7" fmla="*/ 33 h 78"/>
                <a:gd name="T8" fmla="*/ 108 w 208"/>
                <a:gd name="T9" fmla="*/ 40 h 78"/>
                <a:gd name="T10" fmla="*/ 100 w 208"/>
                <a:gd name="T11" fmla="*/ 61 h 78"/>
                <a:gd name="T12" fmla="*/ 126 w 208"/>
                <a:gd name="T13" fmla="*/ 65 h 78"/>
                <a:gd name="T14" fmla="*/ 147 w 208"/>
                <a:gd name="T15" fmla="*/ 36 h 78"/>
                <a:gd name="T16" fmla="*/ 157 w 208"/>
                <a:gd name="T17" fmla="*/ 39 h 78"/>
                <a:gd name="T18" fmla="*/ 166 w 208"/>
                <a:gd name="T19" fmla="*/ 57 h 78"/>
                <a:gd name="T20" fmla="*/ 179 w 208"/>
                <a:gd name="T21" fmla="*/ 50 h 78"/>
                <a:gd name="T22" fmla="*/ 194 w 208"/>
                <a:gd name="T23" fmla="*/ 38 h 78"/>
                <a:gd name="T24" fmla="*/ 208 w 208"/>
                <a:gd name="T25" fmla="*/ 0 h 78"/>
                <a:gd name="T26" fmla="*/ 78 w 208"/>
                <a:gd name="T27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" h="78">
                  <a:moveTo>
                    <a:pt x="78" y="4"/>
                  </a:moveTo>
                  <a:cubicBezTo>
                    <a:pt x="64" y="3"/>
                    <a:pt x="47" y="0"/>
                    <a:pt x="32" y="4"/>
                  </a:cubicBezTo>
                  <a:cubicBezTo>
                    <a:pt x="21" y="7"/>
                    <a:pt x="0" y="18"/>
                    <a:pt x="11" y="32"/>
                  </a:cubicBezTo>
                  <a:cubicBezTo>
                    <a:pt x="30" y="58"/>
                    <a:pt x="78" y="57"/>
                    <a:pt x="98" y="33"/>
                  </a:cubicBezTo>
                  <a:cubicBezTo>
                    <a:pt x="103" y="28"/>
                    <a:pt x="112" y="35"/>
                    <a:pt x="108" y="40"/>
                  </a:cubicBezTo>
                  <a:cubicBezTo>
                    <a:pt x="104" y="46"/>
                    <a:pt x="100" y="53"/>
                    <a:pt x="100" y="61"/>
                  </a:cubicBezTo>
                  <a:cubicBezTo>
                    <a:pt x="101" y="78"/>
                    <a:pt x="119" y="72"/>
                    <a:pt x="126" y="65"/>
                  </a:cubicBezTo>
                  <a:cubicBezTo>
                    <a:pt x="134" y="57"/>
                    <a:pt x="141" y="47"/>
                    <a:pt x="147" y="36"/>
                  </a:cubicBezTo>
                  <a:cubicBezTo>
                    <a:pt x="149" y="32"/>
                    <a:pt x="158" y="33"/>
                    <a:pt x="157" y="39"/>
                  </a:cubicBezTo>
                  <a:cubicBezTo>
                    <a:pt x="157" y="45"/>
                    <a:pt x="155" y="60"/>
                    <a:pt x="166" y="57"/>
                  </a:cubicBezTo>
                  <a:cubicBezTo>
                    <a:pt x="171" y="55"/>
                    <a:pt x="175" y="53"/>
                    <a:pt x="179" y="50"/>
                  </a:cubicBezTo>
                  <a:cubicBezTo>
                    <a:pt x="184" y="46"/>
                    <a:pt x="189" y="42"/>
                    <a:pt x="194" y="38"/>
                  </a:cubicBezTo>
                  <a:cubicBezTo>
                    <a:pt x="198" y="25"/>
                    <a:pt x="203" y="13"/>
                    <a:pt x="208" y="0"/>
                  </a:cubicBezTo>
                  <a:cubicBezTo>
                    <a:pt x="175" y="23"/>
                    <a:pt x="114" y="8"/>
                    <a:pt x="78" y="4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8689976" y="5073650"/>
              <a:ext cx="530225" cy="460375"/>
            </a:xfrm>
            <a:custGeom>
              <a:avLst/>
              <a:gdLst>
                <a:gd name="T0" fmla="*/ 0 w 203"/>
                <a:gd name="T1" fmla="*/ 72 h 176"/>
                <a:gd name="T2" fmla="*/ 22 w 203"/>
                <a:gd name="T3" fmla="*/ 83 h 176"/>
                <a:gd name="T4" fmla="*/ 29 w 203"/>
                <a:gd name="T5" fmla="*/ 89 h 176"/>
                <a:gd name="T6" fmla="*/ 29 w 203"/>
                <a:gd name="T7" fmla="*/ 141 h 176"/>
                <a:gd name="T8" fmla="*/ 67 w 203"/>
                <a:gd name="T9" fmla="*/ 133 h 176"/>
                <a:gd name="T10" fmla="*/ 78 w 203"/>
                <a:gd name="T11" fmla="*/ 130 h 176"/>
                <a:gd name="T12" fmla="*/ 173 w 203"/>
                <a:gd name="T13" fmla="*/ 173 h 176"/>
                <a:gd name="T14" fmla="*/ 198 w 203"/>
                <a:gd name="T15" fmla="*/ 154 h 176"/>
                <a:gd name="T16" fmla="*/ 164 w 203"/>
                <a:gd name="T17" fmla="*/ 115 h 176"/>
                <a:gd name="T18" fmla="*/ 27 w 203"/>
                <a:gd name="T19" fmla="*/ 0 h 176"/>
                <a:gd name="T20" fmla="*/ 0 w 203"/>
                <a:gd name="T21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176">
                  <a:moveTo>
                    <a:pt x="0" y="72"/>
                  </a:moveTo>
                  <a:cubicBezTo>
                    <a:pt x="2" y="82"/>
                    <a:pt x="9" y="89"/>
                    <a:pt x="22" y="83"/>
                  </a:cubicBezTo>
                  <a:cubicBezTo>
                    <a:pt x="26" y="81"/>
                    <a:pt x="31" y="84"/>
                    <a:pt x="29" y="89"/>
                  </a:cubicBezTo>
                  <a:cubicBezTo>
                    <a:pt x="25" y="105"/>
                    <a:pt x="18" y="126"/>
                    <a:pt x="29" y="141"/>
                  </a:cubicBezTo>
                  <a:cubicBezTo>
                    <a:pt x="41" y="158"/>
                    <a:pt x="72" y="162"/>
                    <a:pt x="67" y="133"/>
                  </a:cubicBezTo>
                  <a:cubicBezTo>
                    <a:pt x="66" y="126"/>
                    <a:pt x="75" y="124"/>
                    <a:pt x="78" y="130"/>
                  </a:cubicBezTo>
                  <a:cubicBezTo>
                    <a:pt x="91" y="163"/>
                    <a:pt x="140" y="176"/>
                    <a:pt x="173" y="173"/>
                  </a:cubicBezTo>
                  <a:cubicBezTo>
                    <a:pt x="182" y="172"/>
                    <a:pt x="203" y="168"/>
                    <a:pt x="198" y="154"/>
                  </a:cubicBezTo>
                  <a:cubicBezTo>
                    <a:pt x="191" y="137"/>
                    <a:pt x="178" y="124"/>
                    <a:pt x="164" y="115"/>
                  </a:cubicBezTo>
                  <a:cubicBezTo>
                    <a:pt x="117" y="82"/>
                    <a:pt x="44" y="58"/>
                    <a:pt x="27" y="0"/>
                  </a:cubicBezTo>
                  <a:cubicBezTo>
                    <a:pt x="18" y="24"/>
                    <a:pt x="9" y="48"/>
                    <a:pt x="0" y="72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8040688" y="5037138"/>
              <a:ext cx="692150" cy="266700"/>
            </a:xfrm>
            <a:custGeom>
              <a:avLst/>
              <a:gdLst>
                <a:gd name="T0" fmla="*/ 209 w 265"/>
                <a:gd name="T1" fmla="*/ 24 h 102"/>
                <a:gd name="T2" fmla="*/ 122 w 265"/>
                <a:gd name="T3" fmla="*/ 27 h 102"/>
                <a:gd name="T4" fmla="*/ 14 w 265"/>
                <a:gd name="T5" fmla="*/ 37 h 102"/>
                <a:gd name="T6" fmla="*/ 54 w 265"/>
                <a:gd name="T7" fmla="*/ 92 h 102"/>
                <a:gd name="T8" fmla="*/ 119 w 265"/>
                <a:gd name="T9" fmla="*/ 64 h 102"/>
                <a:gd name="T10" fmla="*/ 129 w 265"/>
                <a:gd name="T11" fmla="*/ 72 h 102"/>
                <a:gd name="T12" fmla="*/ 151 w 265"/>
                <a:gd name="T13" fmla="*/ 97 h 102"/>
                <a:gd name="T14" fmla="*/ 190 w 265"/>
                <a:gd name="T15" fmla="*/ 66 h 102"/>
                <a:gd name="T16" fmla="*/ 198 w 265"/>
                <a:gd name="T17" fmla="*/ 69 h 102"/>
                <a:gd name="T18" fmla="*/ 198 w 265"/>
                <a:gd name="T19" fmla="*/ 70 h 102"/>
                <a:gd name="T20" fmla="*/ 198 w 265"/>
                <a:gd name="T21" fmla="*/ 70 h 102"/>
                <a:gd name="T22" fmla="*/ 198 w 265"/>
                <a:gd name="T23" fmla="*/ 70 h 102"/>
                <a:gd name="T24" fmla="*/ 194 w 265"/>
                <a:gd name="T25" fmla="*/ 78 h 102"/>
                <a:gd name="T26" fmla="*/ 212 w 265"/>
                <a:gd name="T27" fmla="*/ 95 h 102"/>
                <a:gd name="T28" fmla="*/ 226 w 265"/>
                <a:gd name="T29" fmla="*/ 87 h 102"/>
                <a:gd name="T30" fmla="*/ 238 w 265"/>
                <a:gd name="T31" fmla="*/ 72 h 102"/>
                <a:gd name="T32" fmla="*/ 239 w 265"/>
                <a:gd name="T33" fmla="*/ 70 h 102"/>
                <a:gd name="T34" fmla="*/ 265 w 265"/>
                <a:gd name="T35" fmla="*/ 0 h 102"/>
                <a:gd name="T36" fmla="*/ 209 w 265"/>
                <a:gd name="T37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102">
                  <a:moveTo>
                    <a:pt x="209" y="24"/>
                  </a:moveTo>
                  <a:cubicBezTo>
                    <a:pt x="180" y="29"/>
                    <a:pt x="151" y="30"/>
                    <a:pt x="122" y="27"/>
                  </a:cubicBezTo>
                  <a:cubicBezTo>
                    <a:pt x="96" y="23"/>
                    <a:pt x="30" y="7"/>
                    <a:pt x="14" y="37"/>
                  </a:cubicBezTo>
                  <a:cubicBezTo>
                    <a:pt x="0" y="61"/>
                    <a:pt x="32" y="88"/>
                    <a:pt x="54" y="92"/>
                  </a:cubicBezTo>
                  <a:cubicBezTo>
                    <a:pt x="81" y="96"/>
                    <a:pt x="101" y="82"/>
                    <a:pt x="119" y="64"/>
                  </a:cubicBezTo>
                  <a:cubicBezTo>
                    <a:pt x="125" y="59"/>
                    <a:pt x="132" y="65"/>
                    <a:pt x="129" y="72"/>
                  </a:cubicBezTo>
                  <a:cubicBezTo>
                    <a:pt x="120" y="91"/>
                    <a:pt x="130" y="102"/>
                    <a:pt x="151" y="97"/>
                  </a:cubicBezTo>
                  <a:cubicBezTo>
                    <a:pt x="168" y="92"/>
                    <a:pt x="183" y="82"/>
                    <a:pt x="190" y="66"/>
                  </a:cubicBezTo>
                  <a:cubicBezTo>
                    <a:pt x="193" y="61"/>
                    <a:pt x="200" y="64"/>
                    <a:pt x="198" y="69"/>
                  </a:cubicBezTo>
                  <a:cubicBezTo>
                    <a:pt x="198" y="69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7" y="73"/>
                    <a:pt x="195" y="76"/>
                    <a:pt x="194" y="78"/>
                  </a:cubicBezTo>
                  <a:cubicBezTo>
                    <a:pt x="193" y="84"/>
                    <a:pt x="199" y="90"/>
                    <a:pt x="212" y="95"/>
                  </a:cubicBezTo>
                  <a:cubicBezTo>
                    <a:pt x="218" y="94"/>
                    <a:pt x="222" y="91"/>
                    <a:pt x="226" y="87"/>
                  </a:cubicBezTo>
                  <a:cubicBezTo>
                    <a:pt x="231" y="83"/>
                    <a:pt x="235" y="78"/>
                    <a:pt x="238" y="72"/>
                  </a:cubicBezTo>
                  <a:cubicBezTo>
                    <a:pt x="239" y="72"/>
                    <a:pt x="239" y="71"/>
                    <a:pt x="239" y="70"/>
                  </a:cubicBezTo>
                  <a:cubicBezTo>
                    <a:pt x="248" y="47"/>
                    <a:pt x="257" y="23"/>
                    <a:pt x="265" y="0"/>
                  </a:cubicBezTo>
                  <a:cubicBezTo>
                    <a:pt x="251" y="14"/>
                    <a:pt x="228" y="20"/>
                    <a:pt x="209" y="24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9097963" y="4025900"/>
              <a:ext cx="396875" cy="441325"/>
            </a:xfrm>
            <a:custGeom>
              <a:avLst/>
              <a:gdLst>
                <a:gd name="T0" fmla="*/ 101 w 152"/>
                <a:gd name="T1" fmla="*/ 78 h 169"/>
                <a:gd name="T2" fmla="*/ 19 w 152"/>
                <a:gd name="T3" fmla="*/ 0 h 169"/>
                <a:gd name="T4" fmla="*/ 7 w 152"/>
                <a:gd name="T5" fmla="*/ 37 h 169"/>
                <a:gd name="T6" fmla="*/ 0 w 152"/>
                <a:gd name="T7" fmla="*/ 54 h 169"/>
                <a:gd name="T8" fmla="*/ 22 w 152"/>
                <a:gd name="T9" fmla="*/ 63 h 169"/>
                <a:gd name="T10" fmla="*/ 26 w 152"/>
                <a:gd name="T11" fmla="*/ 69 h 169"/>
                <a:gd name="T12" fmla="*/ 36 w 152"/>
                <a:gd name="T13" fmla="*/ 100 h 169"/>
                <a:gd name="T14" fmla="*/ 64 w 152"/>
                <a:gd name="T15" fmla="*/ 87 h 169"/>
                <a:gd name="T16" fmla="*/ 73 w 152"/>
                <a:gd name="T17" fmla="*/ 90 h 169"/>
                <a:gd name="T18" fmla="*/ 83 w 152"/>
                <a:gd name="T19" fmla="*/ 132 h 169"/>
                <a:gd name="T20" fmla="*/ 132 w 152"/>
                <a:gd name="T21" fmla="*/ 151 h 169"/>
                <a:gd name="T22" fmla="*/ 101 w 152"/>
                <a:gd name="T23" fmla="*/ 7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69">
                  <a:moveTo>
                    <a:pt x="101" y="78"/>
                  </a:moveTo>
                  <a:cubicBezTo>
                    <a:pt x="77" y="58"/>
                    <a:pt x="30" y="34"/>
                    <a:pt x="19" y="0"/>
                  </a:cubicBezTo>
                  <a:cubicBezTo>
                    <a:pt x="16" y="12"/>
                    <a:pt x="11" y="25"/>
                    <a:pt x="7" y="37"/>
                  </a:cubicBezTo>
                  <a:cubicBezTo>
                    <a:pt x="4" y="43"/>
                    <a:pt x="2" y="49"/>
                    <a:pt x="0" y="54"/>
                  </a:cubicBezTo>
                  <a:cubicBezTo>
                    <a:pt x="6" y="60"/>
                    <a:pt x="13" y="64"/>
                    <a:pt x="22" y="63"/>
                  </a:cubicBezTo>
                  <a:cubicBezTo>
                    <a:pt x="25" y="63"/>
                    <a:pt x="27" y="66"/>
                    <a:pt x="26" y="69"/>
                  </a:cubicBezTo>
                  <a:cubicBezTo>
                    <a:pt x="24" y="78"/>
                    <a:pt x="21" y="98"/>
                    <a:pt x="36" y="100"/>
                  </a:cubicBezTo>
                  <a:cubicBezTo>
                    <a:pt x="48" y="101"/>
                    <a:pt x="57" y="95"/>
                    <a:pt x="64" y="87"/>
                  </a:cubicBezTo>
                  <a:cubicBezTo>
                    <a:pt x="67" y="84"/>
                    <a:pt x="73" y="86"/>
                    <a:pt x="73" y="90"/>
                  </a:cubicBezTo>
                  <a:cubicBezTo>
                    <a:pt x="71" y="105"/>
                    <a:pt x="75" y="120"/>
                    <a:pt x="83" y="132"/>
                  </a:cubicBezTo>
                  <a:cubicBezTo>
                    <a:pt x="91" y="145"/>
                    <a:pt x="116" y="169"/>
                    <a:pt x="132" y="151"/>
                  </a:cubicBezTo>
                  <a:cubicBezTo>
                    <a:pt x="152" y="127"/>
                    <a:pt x="118" y="92"/>
                    <a:pt x="101" y="78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8601076" y="4008438"/>
              <a:ext cx="522288" cy="227013"/>
            </a:xfrm>
            <a:custGeom>
              <a:avLst/>
              <a:gdLst>
                <a:gd name="T0" fmla="*/ 160 w 200"/>
                <a:gd name="T1" fmla="*/ 7 h 87"/>
                <a:gd name="T2" fmla="*/ 86 w 200"/>
                <a:gd name="T3" fmla="*/ 12 h 87"/>
                <a:gd name="T4" fmla="*/ 17 w 200"/>
                <a:gd name="T5" fmla="*/ 40 h 87"/>
                <a:gd name="T6" fmla="*/ 49 w 200"/>
                <a:gd name="T7" fmla="*/ 73 h 87"/>
                <a:gd name="T8" fmla="*/ 91 w 200"/>
                <a:gd name="T9" fmla="*/ 45 h 87"/>
                <a:gd name="T10" fmla="*/ 101 w 200"/>
                <a:gd name="T11" fmla="*/ 49 h 87"/>
                <a:gd name="T12" fmla="*/ 109 w 200"/>
                <a:gd name="T13" fmla="*/ 79 h 87"/>
                <a:gd name="T14" fmla="*/ 136 w 200"/>
                <a:gd name="T15" fmla="*/ 43 h 87"/>
                <a:gd name="T16" fmla="*/ 146 w 200"/>
                <a:gd name="T17" fmla="*/ 46 h 87"/>
                <a:gd name="T18" fmla="*/ 146 w 200"/>
                <a:gd name="T19" fmla="*/ 48 h 87"/>
                <a:gd name="T20" fmla="*/ 177 w 200"/>
                <a:gd name="T21" fmla="*/ 57 h 87"/>
                <a:gd name="T22" fmla="*/ 200 w 200"/>
                <a:gd name="T23" fmla="*/ 0 h 87"/>
                <a:gd name="T24" fmla="*/ 160 w 200"/>
                <a:gd name="T2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87">
                  <a:moveTo>
                    <a:pt x="160" y="7"/>
                  </a:moveTo>
                  <a:cubicBezTo>
                    <a:pt x="136" y="9"/>
                    <a:pt x="111" y="10"/>
                    <a:pt x="86" y="12"/>
                  </a:cubicBezTo>
                  <a:cubicBezTo>
                    <a:pt x="64" y="14"/>
                    <a:pt x="32" y="22"/>
                    <a:pt x="17" y="40"/>
                  </a:cubicBezTo>
                  <a:cubicBezTo>
                    <a:pt x="0" y="62"/>
                    <a:pt x="28" y="79"/>
                    <a:pt x="49" y="73"/>
                  </a:cubicBezTo>
                  <a:cubicBezTo>
                    <a:pt x="65" y="68"/>
                    <a:pt x="81" y="58"/>
                    <a:pt x="91" y="45"/>
                  </a:cubicBezTo>
                  <a:cubicBezTo>
                    <a:pt x="94" y="40"/>
                    <a:pt x="103" y="43"/>
                    <a:pt x="101" y="49"/>
                  </a:cubicBezTo>
                  <a:cubicBezTo>
                    <a:pt x="97" y="58"/>
                    <a:pt x="88" y="87"/>
                    <a:pt x="109" y="79"/>
                  </a:cubicBezTo>
                  <a:cubicBezTo>
                    <a:pt x="124" y="73"/>
                    <a:pt x="133" y="58"/>
                    <a:pt x="136" y="43"/>
                  </a:cubicBezTo>
                  <a:cubicBezTo>
                    <a:pt x="138" y="37"/>
                    <a:pt x="148" y="39"/>
                    <a:pt x="146" y="46"/>
                  </a:cubicBezTo>
                  <a:cubicBezTo>
                    <a:pt x="146" y="47"/>
                    <a:pt x="146" y="48"/>
                    <a:pt x="146" y="48"/>
                  </a:cubicBezTo>
                  <a:cubicBezTo>
                    <a:pt x="142" y="67"/>
                    <a:pt x="164" y="66"/>
                    <a:pt x="177" y="57"/>
                  </a:cubicBezTo>
                  <a:cubicBezTo>
                    <a:pt x="184" y="38"/>
                    <a:pt x="191" y="18"/>
                    <a:pt x="200" y="0"/>
                  </a:cubicBezTo>
                  <a:cubicBezTo>
                    <a:pt x="188" y="5"/>
                    <a:pt x="170" y="6"/>
                    <a:pt x="160" y="7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8531226" y="4352925"/>
              <a:ext cx="458788" cy="190500"/>
            </a:xfrm>
            <a:custGeom>
              <a:avLst/>
              <a:gdLst>
                <a:gd name="T0" fmla="*/ 88 w 176"/>
                <a:gd name="T1" fmla="*/ 9 h 73"/>
                <a:gd name="T2" fmla="*/ 12 w 176"/>
                <a:gd name="T3" fmla="*/ 21 h 73"/>
                <a:gd name="T4" fmla="*/ 24 w 176"/>
                <a:gd name="T5" fmla="*/ 59 h 73"/>
                <a:gd name="T6" fmla="*/ 75 w 176"/>
                <a:gd name="T7" fmla="*/ 41 h 73"/>
                <a:gd name="T8" fmla="*/ 83 w 176"/>
                <a:gd name="T9" fmla="*/ 46 h 73"/>
                <a:gd name="T10" fmla="*/ 96 w 176"/>
                <a:gd name="T11" fmla="*/ 70 h 73"/>
                <a:gd name="T12" fmla="*/ 129 w 176"/>
                <a:gd name="T13" fmla="*/ 47 h 73"/>
                <a:gd name="T14" fmla="*/ 138 w 176"/>
                <a:gd name="T15" fmla="*/ 49 h 73"/>
                <a:gd name="T16" fmla="*/ 150 w 176"/>
                <a:gd name="T17" fmla="*/ 69 h 73"/>
                <a:gd name="T18" fmla="*/ 176 w 176"/>
                <a:gd name="T19" fmla="*/ 0 h 73"/>
                <a:gd name="T20" fmla="*/ 88 w 176"/>
                <a:gd name="T21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73">
                  <a:moveTo>
                    <a:pt x="88" y="9"/>
                  </a:moveTo>
                  <a:cubicBezTo>
                    <a:pt x="66" y="8"/>
                    <a:pt x="29" y="2"/>
                    <a:pt x="12" y="21"/>
                  </a:cubicBezTo>
                  <a:cubicBezTo>
                    <a:pt x="0" y="34"/>
                    <a:pt x="9" y="52"/>
                    <a:pt x="24" y="59"/>
                  </a:cubicBezTo>
                  <a:cubicBezTo>
                    <a:pt x="44" y="68"/>
                    <a:pt x="63" y="59"/>
                    <a:pt x="75" y="41"/>
                  </a:cubicBezTo>
                  <a:cubicBezTo>
                    <a:pt x="78" y="36"/>
                    <a:pt x="87" y="41"/>
                    <a:pt x="83" y="46"/>
                  </a:cubicBezTo>
                  <a:cubicBezTo>
                    <a:pt x="75" y="60"/>
                    <a:pt x="78" y="73"/>
                    <a:pt x="96" y="70"/>
                  </a:cubicBezTo>
                  <a:cubicBezTo>
                    <a:pt x="111" y="69"/>
                    <a:pt x="122" y="60"/>
                    <a:pt x="129" y="47"/>
                  </a:cubicBezTo>
                  <a:cubicBezTo>
                    <a:pt x="132" y="42"/>
                    <a:pt x="138" y="45"/>
                    <a:pt x="138" y="49"/>
                  </a:cubicBezTo>
                  <a:cubicBezTo>
                    <a:pt x="139" y="58"/>
                    <a:pt x="143" y="65"/>
                    <a:pt x="150" y="69"/>
                  </a:cubicBezTo>
                  <a:cubicBezTo>
                    <a:pt x="159" y="46"/>
                    <a:pt x="167" y="23"/>
                    <a:pt x="176" y="0"/>
                  </a:cubicBezTo>
                  <a:cubicBezTo>
                    <a:pt x="151" y="10"/>
                    <a:pt x="99" y="9"/>
                    <a:pt x="88" y="9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8953501" y="4370388"/>
              <a:ext cx="412750" cy="412750"/>
            </a:xfrm>
            <a:custGeom>
              <a:avLst/>
              <a:gdLst>
                <a:gd name="T0" fmla="*/ 1 w 158"/>
                <a:gd name="T1" fmla="*/ 68 h 158"/>
                <a:gd name="T2" fmla="*/ 61 w 158"/>
                <a:gd name="T3" fmla="*/ 92 h 158"/>
                <a:gd name="T4" fmla="*/ 71 w 158"/>
                <a:gd name="T5" fmla="*/ 95 h 158"/>
                <a:gd name="T6" fmla="*/ 99 w 158"/>
                <a:gd name="T7" fmla="*/ 139 h 158"/>
                <a:gd name="T8" fmla="*/ 148 w 158"/>
                <a:gd name="T9" fmla="*/ 143 h 158"/>
                <a:gd name="T10" fmla="*/ 102 w 158"/>
                <a:gd name="T11" fmla="*/ 79 h 158"/>
                <a:gd name="T12" fmla="*/ 26 w 158"/>
                <a:gd name="T13" fmla="*/ 0 h 158"/>
                <a:gd name="T14" fmla="*/ 1 w 158"/>
                <a:gd name="T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58">
                  <a:moveTo>
                    <a:pt x="1" y="68"/>
                  </a:moveTo>
                  <a:cubicBezTo>
                    <a:pt x="0" y="99"/>
                    <a:pt x="33" y="118"/>
                    <a:pt x="61" y="92"/>
                  </a:cubicBezTo>
                  <a:cubicBezTo>
                    <a:pt x="64" y="89"/>
                    <a:pt x="70" y="90"/>
                    <a:pt x="71" y="95"/>
                  </a:cubicBezTo>
                  <a:cubicBezTo>
                    <a:pt x="75" y="112"/>
                    <a:pt x="83" y="130"/>
                    <a:pt x="99" y="139"/>
                  </a:cubicBezTo>
                  <a:cubicBezTo>
                    <a:pt x="107" y="144"/>
                    <a:pt x="142" y="158"/>
                    <a:pt x="148" y="143"/>
                  </a:cubicBezTo>
                  <a:cubicBezTo>
                    <a:pt x="158" y="120"/>
                    <a:pt x="117" y="90"/>
                    <a:pt x="102" y="79"/>
                  </a:cubicBezTo>
                  <a:cubicBezTo>
                    <a:pt x="74" y="58"/>
                    <a:pt x="38" y="35"/>
                    <a:pt x="26" y="0"/>
                  </a:cubicBezTo>
                  <a:cubicBezTo>
                    <a:pt x="18" y="23"/>
                    <a:pt x="9" y="46"/>
                    <a:pt x="1" y="68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8021638" y="3971925"/>
              <a:ext cx="1473200" cy="1765300"/>
            </a:xfrm>
            <a:custGeom>
              <a:avLst/>
              <a:gdLst>
                <a:gd name="T0" fmla="*/ 435 w 564"/>
                <a:gd name="T1" fmla="*/ 7 h 676"/>
                <a:gd name="T2" fmla="*/ 386 w 564"/>
                <a:gd name="T3" fmla="*/ 12 h 676"/>
                <a:gd name="T4" fmla="*/ 238 w 564"/>
                <a:gd name="T5" fmla="*/ 91 h 676"/>
                <a:gd name="T6" fmla="*/ 362 w 564"/>
                <a:gd name="T7" fmla="*/ 78 h 676"/>
                <a:gd name="T8" fmla="*/ 375 w 564"/>
                <a:gd name="T9" fmla="*/ 136 h 676"/>
                <a:gd name="T10" fmla="*/ 264 w 564"/>
                <a:gd name="T11" fmla="*/ 208 h 676"/>
                <a:gd name="T12" fmla="*/ 341 w 564"/>
                <a:gd name="T13" fmla="*/ 224 h 676"/>
                <a:gd name="T14" fmla="*/ 126 w 564"/>
                <a:gd name="T15" fmla="*/ 290 h 676"/>
                <a:gd name="T16" fmla="*/ 213 w 564"/>
                <a:gd name="T17" fmla="*/ 375 h 676"/>
                <a:gd name="T18" fmla="*/ 277 w 564"/>
                <a:gd name="T19" fmla="*/ 396 h 676"/>
                <a:gd name="T20" fmla="*/ 25 w 564"/>
                <a:gd name="T21" fmla="*/ 492 h 676"/>
                <a:gd name="T22" fmla="*/ 193 w 564"/>
                <a:gd name="T23" fmla="*/ 497 h 676"/>
                <a:gd name="T24" fmla="*/ 197 w 564"/>
                <a:gd name="T25" fmla="*/ 613 h 676"/>
                <a:gd name="T26" fmla="*/ 250 w 564"/>
                <a:gd name="T27" fmla="*/ 508 h 676"/>
                <a:gd name="T28" fmla="*/ 332 w 564"/>
                <a:gd name="T29" fmla="*/ 571 h 676"/>
                <a:gd name="T30" fmla="*/ 378 w 564"/>
                <a:gd name="T31" fmla="*/ 494 h 676"/>
                <a:gd name="T32" fmla="*/ 305 w 564"/>
                <a:gd name="T33" fmla="*/ 363 h 676"/>
                <a:gd name="T34" fmla="*/ 440 w 564"/>
                <a:gd name="T35" fmla="*/ 439 h 676"/>
                <a:gd name="T36" fmla="*/ 372 w 564"/>
                <a:gd name="T37" fmla="*/ 321 h 676"/>
                <a:gd name="T38" fmla="*/ 419 w 564"/>
                <a:gd name="T39" fmla="*/ 260 h 676"/>
                <a:gd name="T40" fmla="*/ 457 w 564"/>
                <a:gd name="T41" fmla="*/ 216 h 676"/>
                <a:gd name="T42" fmla="*/ 428 w 564"/>
                <a:gd name="T43" fmla="*/ 93 h 676"/>
                <a:gd name="T44" fmla="*/ 560 w 564"/>
                <a:gd name="T45" fmla="*/ 153 h 676"/>
                <a:gd name="T46" fmla="*/ 245 w 564"/>
                <a:gd name="T47" fmla="*/ 480 h 676"/>
                <a:gd name="T48" fmla="*/ 201 w 564"/>
                <a:gd name="T49" fmla="*/ 486 h 676"/>
                <a:gd name="T50" fmla="*/ 205 w 564"/>
                <a:gd name="T51" fmla="*/ 478 h 676"/>
                <a:gd name="T52" fmla="*/ 158 w 564"/>
                <a:gd name="T53" fmla="*/ 505 h 676"/>
                <a:gd name="T54" fmla="*/ 61 w 564"/>
                <a:gd name="T55" fmla="*/ 500 h 676"/>
                <a:gd name="T56" fmla="*/ 216 w 564"/>
                <a:gd name="T57" fmla="*/ 432 h 676"/>
                <a:gd name="T58" fmla="*/ 420 w 564"/>
                <a:gd name="T59" fmla="*/ 537 h 676"/>
                <a:gd name="T60" fmla="*/ 334 w 564"/>
                <a:gd name="T61" fmla="*/ 552 h 676"/>
                <a:gd name="T62" fmla="*/ 285 w 564"/>
                <a:gd name="T63" fmla="*/ 511 h 676"/>
                <a:gd name="T64" fmla="*/ 283 w 564"/>
                <a:gd name="T65" fmla="*/ 422 h 676"/>
                <a:gd name="T66" fmla="*/ 287 w 564"/>
                <a:gd name="T67" fmla="*/ 342 h 676"/>
                <a:gd name="T68" fmla="*/ 255 w 564"/>
                <a:gd name="T69" fmla="*/ 328 h 676"/>
                <a:gd name="T70" fmla="*/ 216 w 564"/>
                <a:gd name="T71" fmla="*/ 332 h 676"/>
                <a:gd name="T72" fmla="*/ 140 w 564"/>
                <a:gd name="T73" fmla="*/ 296 h 676"/>
                <a:gd name="T74" fmla="*/ 302 w 564"/>
                <a:gd name="T75" fmla="*/ 330 h 676"/>
                <a:gd name="T76" fmla="*/ 458 w 564"/>
                <a:gd name="T77" fmla="*/ 425 h 676"/>
                <a:gd name="T78" fmla="*/ 329 w 564"/>
                <a:gd name="T79" fmla="*/ 382 h 676"/>
                <a:gd name="T80" fmla="*/ 362 w 564"/>
                <a:gd name="T81" fmla="*/ 326 h 676"/>
                <a:gd name="T82" fmla="*/ 324 w 564"/>
                <a:gd name="T83" fmla="*/ 193 h 676"/>
                <a:gd name="T84" fmla="*/ 270 w 564"/>
                <a:gd name="T85" fmla="*/ 187 h 676"/>
                <a:gd name="T86" fmla="*/ 283 w 564"/>
                <a:gd name="T87" fmla="*/ 155 h 676"/>
                <a:gd name="T88" fmla="*/ 459 w 564"/>
                <a:gd name="T89" fmla="*/ 232 h 676"/>
                <a:gd name="T90" fmla="*/ 428 w 564"/>
                <a:gd name="T91" fmla="*/ 248 h 676"/>
                <a:gd name="T92" fmla="*/ 383 w 564"/>
                <a:gd name="T93" fmla="*/ 153 h 676"/>
                <a:gd name="T94" fmla="*/ 368 w 564"/>
                <a:gd name="T95" fmla="*/ 62 h 676"/>
                <a:gd name="T96" fmla="*/ 331 w 564"/>
                <a:gd name="T97" fmla="*/ 93 h 676"/>
                <a:gd name="T98" fmla="*/ 271 w 564"/>
                <a:gd name="T99" fmla="*/ 87 h 676"/>
                <a:gd name="T100" fmla="*/ 382 w 564"/>
                <a:gd name="T101" fmla="*/ 21 h 676"/>
                <a:gd name="T102" fmla="*/ 544 w 564"/>
                <a:gd name="T103" fmla="*/ 172 h 676"/>
                <a:gd name="T104" fmla="*/ 476 w 564"/>
                <a:gd name="T105" fmla="*/ 108 h 676"/>
                <a:gd name="T106" fmla="*/ 434 w 564"/>
                <a:gd name="T107" fmla="*/ 84 h 676"/>
                <a:gd name="T108" fmla="*/ 431 w 564"/>
                <a:gd name="T109" fmla="*/ 21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4" h="676">
                  <a:moveTo>
                    <a:pt x="508" y="81"/>
                  </a:moveTo>
                  <a:cubicBezTo>
                    <a:pt x="480" y="60"/>
                    <a:pt x="449" y="43"/>
                    <a:pt x="434" y="11"/>
                  </a:cubicBezTo>
                  <a:cubicBezTo>
                    <a:pt x="434" y="9"/>
                    <a:pt x="434" y="8"/>
                    <a:pt x="435" y="7"/>
                  </a:cubicBezTo>
                  <a:cubicBezTo>
                    <a:pt x="435" y="3"/>
                    <a:pt x="430" y="0"/>
                    <a:pt x="428" y="4"/>
                  </a:cubicBezTo>
                  <a:cubicBezTo>
                    <a:pt x="427" y="5"/>
                    <a:pt x="427" y="5"/>
                    <a:pt x="427" y="6"/>
                  </a:cubicBezTo>
                  <a:cubicBezTo>
                    <a:pt x="416" y="12"/>
                    <a:pt x="397" y="11"/>
                    <a:pt x="386" y="12"/>
                  </a:cubicBezTo>
                  <a:cubicBezTo>
                    <a:pt x="368" y="13"/>
                    <a:pt x="350" y="15"/>
                    <a:pt x="332" y="16"/>
                  </a:cubicBezTo>
                  <a:cubicBezTo>
                    <a:pt x="305" y="18"/>
                    <a:pt x="281" y="20"/>
                    <a:pt x="256" y="32"/>
                  </a:cubicBezTo>
                  <a:cubicBezTo>
                    <a:pt x="232" y="43"/>
                    <a:pt x="212" y="69"/>
                    <a:pt x="238" y="91"/>
                  </a:cubicBezTo>
                  <a:cubicBezTo>
                    <a:pt x="256" y="107"/>
                    <a:pt x="287" y="94"/>
                    <a:pt x="307" y="79"/>
                  </a:cubicBezTo>
                  <a:cubicBezTo>
                    <a:pt x="305" y="91"/>
                    <a:pt x="307" y="104"/>
                    <a:pt x="323" y="105"/>
                  </a:cubicBezTo>
                  <a:cubicBezTo>
                    <a:pt x="341" y="107"/>
                    <a:pt x="354" y="94"/>
                    <a:pt x="362" y="78"/>
                  </a:cubicBezTo>
                  <a:cubicBezTo>
                    <a:pt x="369" y="87"/>
                    <a:pt x="383" y="88"/>
                    <a:pt x="395" y="83"/>
                  </a:cubicBezTo>
                  <a:cubicBezTo>
                    <a:pt x="394" y="85"/>
                    <a:pt x="393" y="87"/>
                    <a:pt x="392" y="90"/>
                  </a:cubicBezTo>
                  <a:cubicBezTo>
                    <a:pt x="386" y="105"/>
                    <a:pt x="380" y="121"/>
                    <a:pt x="375" y="136"/>
                  </a:cubicBezTo>
                  <a:cubicBezTo>
                    <a:pt x="344" y="152"/>
                    <a:pt x="241" y="141"/>
                    <a:pt x="224" y="146"/>
                  </a:cubicBezTo>
                  <a:cubicBezTo>
                    <a:pt x="196" y="155"/>
                    <a:pt x="180" y="181"/>
                    <a:pt x="203" y="205"/>
                  </a:cubicBezTo>
                  <a:cubicBezTo>
                    <a:pt x="221" y="224"/>
                    <a:pt x="245" y="221"/>
                    <a:pt x="264" y="208"/>
                  </a:cubicBezTo>
                  <a:cubicBezTo>
                    <a:pt x="264" y="216"/>
                    <a:pt x="269" y="223"/>
                    <a:pt x="280" y="226"/>
                  </a:cubicBezTo>
                  <a:cubicBezTo>
                    <a:pt x="297" y="230"/>
                    <a:pt x="315" y="221"/>
                    <a:pt x="326" y="207"/>
                  </a:cubicBezTo>
                  <a:cubicBezTo>
                    <a:pt x="329" y="215"/>
                    <a:pt x="334" y="221"/>
                    <a:pt x="341" y="224"/>
                  </a:cubicBezTo>
                  <a:cubicBezTo>
                    <a:pt x="337" y="237"/>
                    <a:pt x="332" y="249"/>
                    <a:pt x="327" y="262"/>
                  </a:cubicBezTo>
                  <a:cubicBezTo>
                    <a:pt x="325" y="269"/>
                    <a:pt x="322" y="275"/>
                    <a:pt x="320" y="282"/>
                  </a:cubicBezTo>
                  <a:cubicBezTo>
                    <a:pt x="274" y="322"/>
                    <a:pt x="178" y="265"/>
                    <a:pt x="126" y="290"/>
                  </a:cubicBezTo>
                  <a:cubicBezTo>
                    <a:pt x="99" y="303"/>
                    <a:pt x="101" y="329"/>
                    <a:pt x="124" y="343"/>
                  </a:cubicBezTo>
                  <a:cubicBezTo>
                    <a:pt x="145" y="357"/>
                    <a:pt x="175" y="359"/>
                    <a:pt x="197" y="348"/>
                  </a:cubicBezTo>
                  <a:cubicBezTo>
                    <a:pt x="195" y="359"/>
                    <a:pt x="199" y="370"/>
                    <a:pt x="213" y="375"/>
                  </a:cubicBezTo>
                  <a:cubicBezTo>
                    <a:pt x="230" y="382"/>
                    <a:pt x="246" y="364"/>
                    <a:pt x="256" y="348"/>
                  </a:cubicBezTo>
                  <a:cubicBezTo>
                    <a:pt x="262" y="363"/>
                    <a:pt x="281" y="359"/>
                    <a:pt x="295" y="348"/>
                  </a:cubicBezTo>
                  <a:cubicBezTo>
                    <a:pt x="289" y="364"/>
                    <a:pt x="283" y="380"/>
                    <a:pt x="277" y="396"/>
                  </a:cubicBezTo>
                  <a:cubicBezTo>
                    <a:pt x="251" y="427"/>
                    <a:pt x="196" y="427"/>
                    <a:pt x="160" y="427"/>
                  </a:cubicBezTo>
                  <a:cubicBezTo>
                    <a:pt x="119" y="428"/>
                    <a:pt x="79" y="412"/>
                    <a:pt x="39" y="421"/>
                  </a:cubicBezTo>
                  <a:cubicBezTo>
                    <a:pt x="0" y="430"/>
                    <a:pt x="0" y="469"/>
                    <a:pt x="25" y="492"/>
                  </a:cubicBezTo>
                  <a:cubicBezTo>
                    <a:pt x="56" y="521"/>
                    <a:pt x="91" y="514"/>
                    <a:pt x="120" y="493"/>
                  </a:cubicBezTo>
                  <a:cubicBezTo>
                    <a:pt x="120" y="505"/>
                    <a:pt x="127" y="515"/>
                    <a:pt x="144" y="517"/>
                  </a:cubicBezTo>
                  <a:cubicBezTo>
                    <a:pt x="162" y="520"/>
                    <a:pt x="180" y="510"/>
                    <a:pt x="193" y="497"/>
                  </a:cubicBezTo>
                  <a:cubicBezTo>
                    <a:pt x="195" y="507"/>
                    <a:pt x="202" y="514"/>
                    <a:pt x="216" y="512"/>
                  </a:cubicBezTo>
                  <a:cubicBezTo>
                    <a:pt x="225" y="511"/>
                    <a:pt x="231" y="508"/>
                    <a:pt x="237" y="503"/>
                  </a:cubicBezTo>
                  <a:cubicBezTo>
                    <a:pt x="224" y="540"/>
                    <a:pt x="210" y="576"/>
                    <a:pt x="197" y="613"/>
                  </a:cubicBezTo>
                  <a:cubicBezTo>
                    <a:pt x="191" y="630"/>
                    <a:pt x="184" y="647"/>
                    <a:pt x="179" y="664"/>
                  </a:cubicBezTo>
                  <a:cubicBezTo>
                    <a:pt x="176" y="673"/>
                    <a:pt x="189" y="676"/>
                    <a:pt x="192" y="668"/>
                  </a:cubicBezTo>
                  <a:cubicBezTo>
                    <a:pt x="209" y="614"/>
                    <a:pt x="230" y="561"/>
                    <a:pt x="250" y="508"/>
                  </a:cubicBezTo>
                  <a:cubicBezTo>
                    <a:pt x="255" y="514"/>
                    <a:pt x="264" y="517"/>
                    <a:pt x="273" y="517"/>
                  </a:cubicBezTo>
                  <a:cubicBezTo>
                    <a:pt x="267" y="544"/>
                    <a:pt x="268" y="573"/>
                    <a:pt x="298" y="586"/>
                  </a:cubicBezTo>
                  <a:cubicBezTo>
                    <a:pt x="315" y="593"/>
                    <a:pt x="327" y="584"/>
                    <a:pt x="332" y="571"/>
                  </a:cubicBezTo>
                  <a:cubicBezTo>
                    <a:pt x="349" y="596"/>
                    <a:pt x="382" y="607"/>
                    <a:pt x="411" y="610"/>
                  </a:cubicBezTo>
                  <a:cubicBezTo>
                    <a:pt x="435" y="612"/>
                    <a:pt x="478" y="605"/>
                    <a:pt x="468" y="572"/>
                  </a:cubicBezTo>
                  <a:cubicBezTo>
                    <a:pt x="457" y="533"/>
                    <a:pt x="409" y="512"/>
                    <a:pt x="378" y="494"/>
                  </a:cubicBezTo>
                  <a:cubicBezTo>
                    <a:pt x="341" y="475"/>
                    <a:pt x="300" y="452"/>
                    <a:pt x="287" y="411"/>
                  </a:cubicBezTo>
                  <a:cubicBezTo>
                    <a:pt x="288" y="410"/>
                    <a:pt x="288" y="409"/>
                    <a:pt x="288" y="408"/>
                  </a:cubicBezTo>
                  <a:cubicBezTo>
                    <a:pt x="294" y="393"/>
                    <a:pt x="300" y="378"/>
                    <a:pt x="305" y="363"/>
                  </a:cubicBezTo>
                  <a:cubicBezTo>
                    <a:pt x="312" y="381"/>
                    <a:pt x="323" y="398"/>
                    <a:pt x="341" y="406"/>
                  </a:cubicBezTo>
                  <a:cubicBezTo>
                    <a:pt x="358" y="413"/>
                    <a:pt x="372" y="403"/>
                    <a:pt x="381" y="390"/>
                  </a:cubicBezTo>
                  <a:cubicBezTo>
                    <a:pt x="393" y="414"/>
                    <a:pt x="412" y="435"/>
                    <a:pt x="440" y="439"/>
                  </a:cubicBezTo>
                  <a:cubicBezTo>
                    <a:pt x="461" y="443"/>
                    <a:pt x="487" y="431"/>
                    <a:pt x="480" y="406"/>
                  </a:cubicBezTo>
                  <a:cubicBezTo>
                    <a:pt x="473" y="374"/>
                    <a:pt x="447" y="358"/>
                    <a:pt x="419" y="344"/>
                  </a:cubicBezTo>
                  <a:cubicBezTo>
                    <a:pt x="403" y="336"/>
                    <a:pt x="387" y="330"/>
                    <a:pt x="372" y="321"/>
                  </a:cubicBezTo>
                  <a:cubicBezTo>
                    <a:pt x="357" y="312"/>
                    <a:pt x="345" y="299"/>
                    <a:pt x="334" y="285"/>
                  </a:cubicBezTo>
                  <a:cubicBezTo>
                    <a:pt x="339" y="271"/>
                    <a:pt x="345" y="257"/>
                    <a:pt x="350" y="243"/>
                  </a:cubicBezTo>
                  <a:cubicBezTo>
                    <a:pt x="361" y="267"/>
                    <a:pt x="392" y="278"/>
                    <a:pt x="419" y="260"/>
                  </a:cubicBezTo>
                  <a:cubicBezTo>
                    <a:pt x="428" y="287"/>
                    <a:pt x="448" y="310"/>
                    <a:pt x="479" y="313"/>
                  </a:cubicBezTo>
                  <a:cubicBezTo>
                    <a:pt x="501" y="315"/>
                    <a:pt x="524" y="308"/>
                    <a:pt x="517" y="281"/>
                  </a:cubicBezTo>
                  <a:cubicBezTo>
                    <a:pt x="510" y="253"/>
                    <a:pt x="480" y="232"/>
                    <a:pt x="457" y="216"/>
                  </a:cubicBezTo>
                  <a:cubicBezTo>
                    <a:pt x="428" y="194"/>
                    <a:pt x="402" y="175"/>
                    <a:pt x="387" y="142"/>
                  </a:cubicBezTo>
                  <a:cubicBezTo>
                    <a:pt x="395" y="123"/>
                    <a:pt x="402" y="103"/>
                    <a:pt x="409" y="84"/>
                  </a:cubicBezTo>
                  <a:cubicBezTo>
                    <a:pt x="414" y="89"/>
                    <a:pt x="421" y="92"/>
                    <a:pt x="428" y="93"/>
                  </a:cubicBezTo>
                  <a:cubicBezTo>
                    <a:pt x="423" y="125"/>
                    <a:pt x="450" y="139"/>
                    <a:pt x="474" y="122"/>
                  </a:cubicBezTo>
                  <a:cubicBezTo>
                    <a:pt x="476" y="146"/>
                    <a:pt x="490" y="172"/>
                    <a:pt x="511" y="183"/>
                  </a:cubicBezTo>
                  <a:cubicBezTo>
                    <a:pt x="535" y="197"/>
                    <a:pt x="561" y="179"/>
                    <a:pt x="560" y="153"/>
                  </a:cubicBezTo>
                  <a:cubicBezTo>
                    <a:pt x="559" y="123"/>
                    <a:pt x="529" y="98"/>
                    <a:pt x="508" y="81"/>
                  </a:cubicBezTo>
                  <a:close/>
                  <a:moveTo>
                    <a:pt x="246" y="478"/>
                  </a:moveTo>
                  <a:cubicBezTo>
                    <a:pt x="246" y="479"/>
                    <a:pt x="246" y="480"/>
                    <a:pt x="245" y="480"/>
                  </a:cubicBezTo>
                  <a:cubicBezTo>
                    <a:pt x="242" y="486"/>
                    <a:pt x="238" y="491"/>
                    <a:pt x="233" y="495"/>
                  </a:cubicBezTo>
                  <a:cubicBezTo>
                    <a:pt x="229" y="499"/>
                    <a:pt x="225" y="502"/>
                    <a:pt x="219" y="503"/>
                  </a:cubicBezTo>
                  <a:cubicBezTo>
                    <a:pt x="206" y="498"/>
                    <a:pt x="200" y="492"/>
                    <a:pt x="201" y="486"/>
                  </a:cubicBezTo>
                  <a:cubicBezTo>
                    <a:pt x="202" y="484"/>
                    <a:pt x="204" y="481"/>
                    <a:pt x="205" y="478"/>
                  </a:cubicBezTo>
                  <a:cubicBezTo>
                    <a:pt x="205" y="478"/>
                    <a:pt x="205" y="478"/>
                    <a:pt x="205" y="478"/>
                  </a:cubicBezTo>
                  <a:cubicBezTo>
                    <a:pt x="205" y="478"/>
                    <a:pt x="205" y="478"/>
                    <a:pt x="205" y="478"/>
                  </a:cubicBezTo>
                  <a:cubicBezTo>
                    <a:pt x="205" y="478"/>
                    <a:pt x="205" y="477"/>
                    <a:pt x="205" y="477"/>
                  </a:cubicBezTo>
                  <a:cubicBezTo>
                    <a:pt x="207" y="472"/>
                    <a:pt x="200" y="469"/>
                    <a:pt x="197" y="474"/>
                  </a:cubicBezTo>
                  <a:cubicBezTo>
                    <a:pt x="190" y="490"/>
                    <a:pt x="175" y="500"/>
                    <a:pt x="158" y="505"/>
                  </a:cubicBezTo>
                  <a:cubicBezTo>
                    <a:pt x="137" y="510"/>
                    <a:pt x="127" y="499"/>
                    <a:pt x="136" y="480"/>
                  </a:cubicBezTo>
                  <a:cubicBezTo>
                    <a:pt x="139" y="473"/>
                    <a:pt x="132" y="467"/>
                    <a:pt x="126" y="472"/>
                  </a:cubicBezTo>
                  <a:cubicBezTo>
                    <a:pt x="108" y="490"/>
                    <a:pt x="88" y="504"/>
                    <a:pt x="61" y="500"/>
                  </a:cubicBezTo>
                  <a:cubicBezTo>
                    <a:pt x="39" y="496"/>
                    <a:pt x="7" y="469"/>
                    <a:pt x="21" y="445"/>
                  </a:cubicBezTo>
                  <a:cubicBezTo>
                    <a:pt x="37" y="415"/>
                    <a:pt x="103" y="431"/>
                    <a:pt x="129" y="435"/>
                  </a:cubicBezTo>
                  <a:cubicBezTo>
                    <a:pt x="158" y="438"/>
                    <a:pt x="187" y="437"/>
                    <a:pt x="216" y="432"/>
                  </a:cubicBezTo>
                  <a:cubicBezTo>
                    <a:pt x="235" y="428"/>
                    <a:pt x="258" y="422"/>
                    <a:pt x="272" y="408"/>
                  </a:cubicBezTo>
                  <a:cubicBezTo>
                    <a:pt x="264" y="431"/>
                    <a:pt x="255" y="455"/>
                    <a:pt x="246" y="478"/>
                  </a:cubicBezTo>
                  <a:close/>
                  <a:moveTo>
                    <a:pt x="420" y="537"/>
                  </a:moveTo>
                  <a:cubicBezTo>
                    <a:pt x="434" y="546"/>
                    <a:pt x="447" y="559"/>
                    <a:pt x="454" y="576"/>
                  </a:cubicBezTo>
                  <a:cubicBezTo>
                    <a:pt x="459" y="590"/>
                    <a:pt x="438" y="594"/>
                    <a:pt x="429" y="595"/>
                  </a:cubicBezTo>
                  <a:cubicBezTo>
                    <a:pt x="396" y="598"/>
                    <a:pt x="347" y="585"/>
                    <a:pt x="334" y="552"/>
                  </a:cubicBezTo>
                  <a:cubicBezTo>
                    <a:pt x="331" y="546"/>
                    <a:pt x="322" y="548"/>
                    <a:pt x="323" y="555"/>
                  </a:cubicBezTo>
                  <a:cubicBezTo>
                    <a:pt x="328" y="584"/>
                    <a:pt x="297" y="580"/>
                    <a:pt x="285" y="563"/>
                  </a:cubicBezTo>
                  <a:cubicBezTo>
                    <a:pt x="274" y="548"/>
                    <a:pt x="281" y="527"/>
                    <a:pt x="285" y="511"/>
                  </a:cubicBezTo>
                  <a:cubicBezTo>
                    <a:pt x="287" y="506"/>
                    <a:pt x="282" y="503"/>
                    <a:pt x="278" y="505"/>
                  </a:cubicBezTo>
                  <a:cubicBezTo>
                    <a:pt x="265" y="511"/>
                    <a:pt x="258" y="504"/>
                    <a:pt x="256" y="494"/>
                  </a:cubicBezTo>
                  <a:cubicBezTo>
                    <a:pt x="265" y="470"/>
                    <a:pt x="274" y="446"/>
                    <a:pt x="283" y="422"/>
                  </a:cubicBezTo>
                  <a:cubicBezTo>
                    <a:pt x="300" y="480"/>
                    <a:pt x="373" y="504"/>
                    <a:pt x="420" y="537"/>
                  </a:cubicBezTo>
                  <a:close/>
                  <a:moveTo>
                    <a:pt x="302" y="330"/>
                  </a:moveTo>
                  <a:cubicBezTo>
                    <a:pt x="297" y="334"/>
                    <a:pt x="292" y="338"/>
                    <a:pt x="287" y="342"/>
                  </a:cubicBezTo>
                  <a:cubicBezTo>
                    <a:pt x="283" y="345"/>
                    <a:pt x="279" y="347"/>
                    <a:pt x="274" y="349"/>
                  </a:cubicBezTo>
                  <a:cubicBezTo>
                    <a:pt x="263" y="352"/>
                    <a:pt x="265" y="337"/>
                    <a:pt x="265" y="331"/>
                  </a:cubicBezTo>
                  <a:cubicBezTo>
                    <a:pt x="266" y="325"/>
                    <a:pt x="257" y="324"/>
                    <a:pt x="255" y="328"/>
                  </a:cubicBezTo>
                  <a:cubicBezTo>
                    <a:pt x="249" y="339"/>
                    <a:pt x="242" y="349"/>
                    <a:pt x="234" y="357"/>
                  </a:cubicBezTo>
                  <a:cubicBezTo>
                    <a:pt x="227" y="364"/>
                    <a:pt x="209" y="370"/>
                    <a:pt x="208" y="353"/>
                  </a:cubicBezTo>
                  <a:cubicBezTo>
                    <a:pt x="208" y="345"/>
                    <a:pt x="212" y="338"/>
                    <a:pt x="216" y="332"/>
                  </a:cubicBezTo>
                  <a:cubicBezTo>
                    <a:pt x="220" y="327"/>
                    <a:pt x="211" y="320"/>
                    <a:pt x="206" y="325"/>
                  </a:cubicBezTo>
                  <a:cubicBezTo>
                    <a:pt x="186" y="349"/>
                    <a:pt x="138" y="350"/>
                    <a:pt x="119" y="324"/>
                  </a:cubicBezTo>
                  <a:cubicBezTo>
                    <a:pt x="108" y="310"/>
                    <a:pt x="129" y="299"/>
                    <a:pt x="140" y="296"/>
                  </a:cubicBezTo>
                  <a:cubicBezTo>
                    <a:pt x="155" y="292"/>
                    <a:pt x="172" y="295"/>
                    <a:pt x="186" y="296"/>
                  </a:cubicBezTo>
                  <a:cubicBezTo>
                    <a:pt x="222" y="300"/>
                    <a:pt x="283" y="315"/>
                    <a:pt x="316" y="292"/>
                  </a:cubicBezTo>
                  <a:cubicBezTo>
                    <a:pt x="311" y="305"/>
                    <a:pt x="306" y="317"/>
                    <a:pt x="302" y="330"/>
                  </a:cubicBezTo>
                  <a:close/>
                  <a:moveTo>
                    <a:pt x="362" y="326"/>
                  </a:moveTo>
                  <a:cubicBezTo>
                    <a:pt x="382" y="341"/>
                    <a:pt x="405" y="350"/>
                    <a:pt x="427" y="361"/>
                  </a:cubicBezTo>
                  <a:cubicBezTo>
                    <a:pt x="441" y="369"/>
                    <a:pt x="493" y="412"/>
                    <a:pt x="458" y="425"/>
                  </a:cubicBezTo>
                  <a:cubicBezTo>
                    <a:pt x="426" y="437"/>
                    <a:pt x="397" y="399"/>
                    <a:pt x="388" y="374"/>
                  </a:cubicBezTo>
                  <a:cubicBezTo>
                    <a:pt x="386" y="369"/>
                    <a:pt x="379" y="369"/>
                    <a:pt x="376" y="374"/>
                  </a:cubicBezTo>
                  <a:cubicBezTo>
                    <a:pt x="366" y="398"/>
                    <a:pt x="347" y="401"/>
                    <a:pt x="329" y="382"/>
                  </a:cubicBezTo>
                  <a:cubicBezTo>
                    <a:pt x="319" y="372"/>
                    <a:pt x="315" y="359"/>
                    <a:pt x="312" y="346"/>
                  </a:cubicBezTo>
                  <a:cubicBezTo>
                    <a:pt x="318" y="328"/>
                    <a:pt x="325" y="310"/>
                    <a:pt x="332" y="292"/>
                  </a:cubicBezTo>
                  <a:cubicBezTo>
                    <a:pt x="340" y="305"/>
                    <a:pt x="350" y="317"/>
                    <a:pt x="362" y="326"/>
                  </a:cubicBezTo>
                  <a:close/>
                  <a:moveTo>
                    <a:pt x="345" y="215"/>
                  </a:moveTo>
                  <a:cubicBezTo>
                    <a:pt x="338" y="211"/>
                    <a:pt x="334" y="204"/>
                    <a:pt x="333" y="195"/>
                  </a:cubicBezTo>
                  <a:cubicBezTo>
                    <a:pt x="333" y="191"/>
                    <a:pt x="327" y="188"/>
                    <a:pt x="324" y="193"/>
                  </a:cubicBezTo>
                  <a:cubicBezTo>
                    <a:pt x="317" y="206"/>
                    <a:pt x="306" y="215"/>
                    <a:pt x="291" y="216"/>
                  </a:cubicBezTo>
                  <a:cubicBezTo>
                    <a:pt x="273" y="219"/>
                    <a:pt x="270" y="206"/>
                    <a:pt x="278" y="192"/>
                  </a:cubicBezTo>
                  <a:cubicBezTo>
                    <a:pt x="282" y="187"/>
                    <a:pt x="273" y="182"/>
                    <a:pt x="270" y="187"/>
                  </a:cubicBezTo>
                  <a:cubicBezTo>
                    <a:pt x="258" y="205"/>
                    <a:pt x="239" y="214"/>
                    <a:pt x="219" y="205"/>
                  </a:cubicBezTo>
                  <a:cubicBezTo>
                    <a:pt x="204" y="198"/>
                    <a:pt x="195" y="180"/>
                    <a:pt x="207" y="167"/>
                  </a:cubicBezTo>
                  <a:cubicBezTo>
                    <a:pt x="224" y="148"/>
                    <a:pt x="261" y="154"/>
                    <a:pt x="283" y="155"/>
                  </a:cubicBezTo>
                  <a:cubicBezTo>
                    <a:pt x="294" y="155"/>
                    <a:pt x="346" y="156"/>
                    <a:pt x="371" y="146"/>
                  </a:cubicBezTo>
                  <a:cubicBezTo>
                    <a:pt x="362" y="169"/>
                    <a:pt x="354" y="192"/>
                    <a:pt x="345" y="215"/>
                  </a:cubicBezTo>
                  <a:close/>
                  <a:moveTo>
                    <a:pt x="459" y="232"/>
                  </a:moveTo>
                  <a:cubicBezTo>
                    <a:pt x="474" y="243"/>
                    <a:pt x="515" y="273"/>
                    <a:pt x="505" y="296"/>
                  </a:cubicBezTo>
                  <a:cubicBezTo>
                    <a:pt x="499" y="311"/>
                    <a:pt x="464" y="297"/>
                    <a:pt x="456" y="292"/>
                  </a:cubicBezTo>
                  <a:cubicBezTo>
                    <a:pt x="440" y="283"/>
                    <a:pt x="432" y="265"/>
                    <a:pt x="428" y="248"/>
                  </a:cubicBezTo>
                  <a:cubicBezTo>
                    <a:pt x="427" y="243"/>
                    <a:pt x="421" y="242"/>
                    <a:pt x="418" y="245"/>
                  </a:cubicBezTo>
                  <a:cubicBezTo>
                    <a:pt x="390" y="271"/>
                    <a:pt x="357" y="252"/>
                    <a:pt x="358" y="221"/>
                  </a:cubicBezTo>
                  <a:cubicBezTo>
                    <a:pt x="366" y="199"/>
                    <a:pt x="375" y="176"/>
                    <a:pt x="383" y="153"/>
                  </a:cubicBezTo>
                  <a:cubicBezTo>
                    <a:pt x="395" y="188"/>
                    <a:pt x="431" y="211"/>
                    <a:pt x="459" y="232"/>
                  </a:cubicBezTo>
                  <a:close/>
                  <a:moveTo>
                    <a:pt x="399" y="71"/>
                  </a:moveTo>
                  <a:cubicBezTo>
                    <a:pt x="386" y="80"/>
                    <a:pt x="364" y="81"/>
                    <a:pt x="368" y="62"/>
                  </a:cubicBezTo>
                  <a:cubicBezTo>
                    <a:pt x="368" y="62"/>
                    <a:pt x="368" y="61"/>
                    <a:pt x="368" y="60"/>
                  </a:cubicBezTo>
                  <a:cubicBezTo>
                    <a:pt x="370" y="53"/>
                    <a:pt x="360" y="51"/>
                    <a:pt x="358" y="57"/>
                  </a:cubicBezTo>
                  <a:cubicBezTo>
                    <a:pt x="355" y="72"/>
                    <a:pt x="346" y="87"/>
                    <a:pt x="331" y="93"/>
                  </a:cubicBezTo>
                  <a:cubicBezTo>
                    <a:pt x="310" y="101"/>
                    <a:pt x="319" y="72"/>
                    <a:pt x="323" y="63"/>
                  </a:cubicBezTo>
                  <a:cubicBezTo>
                    <a:pt x="325" y="57"/>
                    <a:pt x="316" y="54"/>
                    <a:pt x="313" y="59"/>
                  </a:cubicBezTo>
                  <a:cubicBezTo>
                    <a:pt x="303" y="72"/>
                    <a:pt x="287" y="82"/>
                    <a:pt x="271" y="87"/>
                  </a:cubicBezTo>
                  <a:cubicBezTo>
                    <a:pt x="250" y="93"/>
                    <a:pt x="222" y="76"/>
                    <a:pt x="239" y="54"/>
                  </a:cubicBezTo>
                  <a:cubicBezTo>
                    <a:pt x="254" y="36"/>
                    <a:pt x="286" y="28"/>
                    <a:pt x="308" y="26"/>
                  </a:cubicBezTo>
                  <a:cubicBezTo>
                    <a:pt x="333" y="24"/>
                    <a:pt x="358" y="23"/>
                    <a:pt x="382" y="21"/>
                  </a:cubicBezTo>
                  <a:cubicBezTo>
                    <a:pt x="392" y="20"/>
                    <a:pt x="410" y="19"/>
                    <a:pt x="422" y="14"/>
                  </a:cubicBezTo>
                  <a:cubicBezTo>
                    <a:pt x="413" y="32"/>
                    <a:pt x="406" y="52"/>
                    <a:pt x="399" y="71"/>
                  </a:cubicBezTo>
                  <a:close/>
                  <a:moveTo>
                    <a:pt x="544" y="172"/>
                  </a:moveTo>
                  <a:cubicBezTo>
                    <a:pt x="528" y="190"/>
                    <a:pt x="503" y="166"/>
                    <a:pt x="495" y="153"/>
                  </a:cubicBezTo>
                  <a:cubicBezTo>
                    <a:pt x="487" y="141"/>
                    <a:pt x="483" y="126"/>
                    <a:pt x="485" y="111"/>
                  </a:cubicBezTo>
                  <a:cubicBezTo>
                    <a:pt x="485" y="107"/>
                    <a:pt x="479" y="105"/>
                    <a:pt x="476" y="108"/>
                  </a:cubicBezTo>
                  <a:cubicBezTo>
                    <a:pt x="469" y="116"/>
                    <a:pt x="460" y="122"/>
                    <a:pt x="448" y="121"/>
                  </a:cubicBezTo>
                  <a:cubicBezTo>
                    <a:pt x="433" y="119"/>
                    <a:pt x="436" y="99"/>
                    <a:pt x="438" y="90"/>
                  </a:cubicBezTo>
                  <a:cubicBezTo>
                    <a:pt x="439" y="87"/>
                    <a:pt x="437" y="84"/>
                    <a:pt x="434" y="84"/>
                  </a:cubicBezTo>
                  <a:cubicBezTo>
                    <a:pt x="425" y="85"/>
                    <a:pt x="418" y="81"/>
                    <a:pt x="412" y="75"/>
                  </a:cubicBezTo>
                  <a:cubicBezTo>
                    <a:pt x="414" y="70"/>
                    <a:pt x="416" y="64"/>
                    <a:pt x="419" y="58"/>
                  </a:cubicBezTo>
                  <a:cubicBezTo>
                    <a:pt x="423" y="46"/>
                    <a:pt x="428" y="33"/>
                    <a:pt x="431" y="21"/>
                  </a:cubicBezTo>
                  <a:cubicBezTo>
                    <a:pt x="442" y="55"/>
                    <a:pt x="489" y="79"/>
                    <a:pt x="513" y="99"/>
                  </a:cubicBezTo>
                  <a:cubicBezTo>
                    <a:pt x="530" y="113"/>
                    <a:pt x="564" y="148"/>
                    <a:pt x="544" y="172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483851" y="469900"/>
            <a:ext cx="1260475" cy="1066800"/>
            <a:chOff x="10483851" y="469900"/>
            <a:chExt cx="1260475" cy="1066800"/>
          </a:xfrm>
        </p:grpSpPr>
        <p:sp>
          <p:nvSpPr>
            <p:cNvPr id="28" name="Freeform 19"/>
            <p:cNvSpPr/>
            <p:nvPr/>
          </p:nvSpPr>
          <p:spPr bwMode="auto">
            <a:xfrm>
              <a:off x="10483851" y="469900"/>
              <a:ext cx="1260475" cy="1066800"/>
            </a:xfrm>
            <a:custGeom>
              <a:avLst/>
              <a:gdLst>
                <a:gd name="T0" fmla="*/ 469 w 483"/>
                <a:gd name="T1" fmla="*/ 250 h 408"/>
                <a:gd name="T2" fmla="*/ 414 w 483"/>
                <a:gd name="T3" fmla="*/ 274 h 408"/>
                <a:gd name="T4" fmla="*/ 431 w 483"/>
                <a:gd name="T5" fmla="*/ 326 h 408"/>
                <a:gd name="T6" fmla="*/ 263 w 483"/>
                <a:gd name="T7" fmla="*/ 335 h 408"/>
                <a:gd name="T8" fmla="*/ 207 w 483"/>
                <a:gd name="T9" fmla="*/ 310 h 408"/>
                <a:gd name="T10" fmla="*/ 242 w 483"/>
                <a:gd name="T11" fmla="*/ 345 h 408"/>
                <a:gd name="T12" fmla="*/ 289 w 483"/>
                <a:gd name="T13" fmla="*/ 372 h 408"/>
                <a:gd name="T14" fmla="*/ 291 w 483"/>
                <a:gd name="T15" fmla="*/ 381 h 408"/>
                <a:gd name="T16" fmla="*/ 264 w 483"/>
                <a:gd name="T17" fmla="*/ 405 h 408"/>
                <a:gd name="T18" fmla="*/ 259 w 483"/>
                <a:gd name="T19" fmla="*/ 400 h 408"/>
                <a:gd name="T20" fmla="*/ 278 w 483"/>
                <a:gd name="T21" fmla="*/ 379 h 408"/>
                <a:gd name="T22" fmla="*/ 225 w 483"/>
                <a:gd name="T23" fmla="*/ 343 h 408"/>
                <a:gd name="T24" fmla="*/ 199 w 483"/>
                <a:gd name="T25" fmla="*/ 306 h 408"/>
                <a:gd name="T26" fmla="*/ 161 w 483"/>
                <a:gd name="T27" fmla="*/ 277 h 408"/>
                <a:gd name="T28" fmla="*/ 213 w 483"/>
                <a:gd name="T29" fmla="*/ 375 h 408"/>
                <a:gd name="T30" fmla="*/ 215 w 483"/>
                <a:gd name="T31" fmla="*/ 382 h 408"/>
                <a:gd name="T32" fmla="*/ 188 w 483"/>
                <a:gd name="T33" fmla="*/ 407 h 408"/>
                <a:gd name="T34" fmla="*/ 184 w 483"/>
                <a:gd name="T35" fmla="*/ 401 h 408"/>
                <a:gd name="T36" fmla="*/ 203 w 483"/>
                <a:gd name="T37" fmla="*/ 381 h 408"/>
                <a:gd name="T38" fmla="*/ 178 w 483"/>
                <a:gd name="T39" fmla="*/ 353 h 408"/>
                <a:gd name="T40" fmla="*/ 152 w 483"/>
                <a:gd name="T41" fmla="*/ 272 h 408"/>
                <a:gd name="T42" fmla="*/ 152 w 483"/>
                <a:gd name="T43" fmla="*/ 270 h 408"/>
                <a:gd name="T44" fmla="*/ 140 w 483"/>
                <a:gd name="T45" fmla="*/ 257 h 408"/>
                <a:gd name="T46" fmla="*/ 102 w 483"/>
                <a:gd name="T47" fmla="*/ 211 h 408"/>
                <a:gd name="T48" fmla="*/ 60 w 483"/>
                <a:gd name="T49" fmla="*/ 129 h 408"/>
                <a:gd name="T50" fmla="*/ 6 w 483"/>
                <a:gd name="T51" fmla="*/ 59 h 408"/>
                <a:gd name="T52" fmla="*/ 9 w 483"/>
                <a:gd name="T53" fmla="*/ 49 h 408"/>
                <a:gd name="T54" fmla="*/ 17 w 483"/>
                <a:gd name="T55" fmla="*/ 51 h 408"/>
                <a:gd name="T56" fmla="*/ 60 w 483"/>
                <a:gd name="T57" fmla="*/ 25 h 408"/>
                <a:gd name="T58" fmla="*/ 104 w 483"/>
                <a:gd name="T59" fmla="*/ 4 h 408"/>
                <a:gd name="T60" fmla="*/ 177 w 483"/>
                <a:gd name="T61" fmla="*/ 29 h 408"/>
                <a:gd name="T62" fmla="*/ 236 w 483"/>
                <a:gd name="T63" fmla="*/ 114 h 408"/>
                <a:gd name="T64" fmla="*/ 310 w 483"/>
                <a:gd name="T65" fmla="*/ 196 h 408"/>
                <a:gd name="T66" fmla="*/ 397 w 483"/>
                <a:gd name="T67" fmla="*/ 172 h 408"/>
                <a:gd name="T68" fmla="*/ 452 w 483"/>
                <a:gd name="T69" fmla="*/ 164 h 408"/>
                <a:gd name="T70" fmla="*/ 424 w 483"/>
                <a:gd name="T71" fmla="*/ 220 h 408"/>
                <a:gd name="T72" fmla="*/ 469 w 483"/>
                <a:gd name="T73" fmla="*/ 25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3" h="408">
                  <a:moveTo>
                    <a:pt x="469" y="250"/>
                  </a:moveTo>
                  <a:cubicBezTo>
                    <a:pt x="464" y="268"/>
                    <a:pt x="438" y="273"/>
                    <a:pt x="414" y="274"/>
                  </a:cubicBezTo>
                  <a:cubicBezTo>
                    <a:pt x="437" y="286"/>
                    <a:pt x="455" y="305"/>
                    <a:pt x="431" y="326"/>
                  </a:cubicBezTo>
                  <a:cubicBezTo>
                    <a:pt x="384" y="364"/>
                    <a:pt x="316" y="352"/>
                    <a:pt x="263" y="335"/>
                  </a:cubicBezTo>
                  <a:cubicBezTo>
                    <a:pt x="243" y="329"/>
                    <a:pt x="224" y="320"/>
                    <a:pt x="207" y="310"/>
                  </a:cubicBezTo>
                  <a:cubicBezTo>
                    <a:pt x="215" y="325"/>
                    <a:pt x="231" y="337"/>
                    <a:pt x="242" y="345"/>
                  </a:cubicBezTo>
                  <a:cubicBezTo>
                    <a:pt x="257" y="356"/>
                    <a:pt x="272" y="366"/>
                    <a:pt x="289" y="372"/>
                  </a:cubicBezTo>
                  <a:cubicBezTo>
                    <a:pt x="292" y="373"/>
                    <a:pt x="294" y="378"/>
                    <a:pt x="291" y="381"/>
                  </a:cubicBezTo>
                  <a:cubicBezTo>
                    <a:pt x="282" y="389"/>
                    <a:pt x="275" y="399"/>
                    <a:pt x="264" y="405"/>
                  </a:cubicBezTo>
                  <a:cubicBezTo>
                    <a:pt x="261" y="407"/>
                    <a:pt x="256" y="403"/>
                    <a:pt x="259" y="400"/>
                  </a:cubicBezTo>
                  <a:cubicBezTo>
                    <a:pt x="265" y="392"/>
                    <a:pt x="272" y="386"/>
                    <a:pt x="278" y="379"/>
                  </a:cubicBezTo>
                  <a:cubicBezTo>
                    <a:pt x="259" y="370"/>
                    <a:pt x="241" y="357"/>
                    <a:pt x="225" y="343"/>
                  </a:cubicBezTo>
                  <a:cubicBezTo>
                    <a:pt x="214" y="333"/>
                    <a:pt x="202" y="320"/>
                    <a:pt x="199" y="306"/>
                  </a:cubicBezTo>
                  <a:cubicBezTo>
                    <a:pt x="185" y="297"/>
                    <a:pt x="173" y="288"/>
                    <a:pt x="161" y="277"/>
                  </a:cubicBezTo>
                  <a:cubicBezTo>
                    <a:pt x="167" y="315"/>
                    <a:pt x="182" y="351"/>
                    <a:pt x="213" y="375"/>
                  </a:cubicBezTo>
                  <a:cubicBezTo>
                    <a:pt x="215" y="376"/>
                    <a:pt x="217" y="380"/>
                    <a:pt x="215" y="382"/>
                  </a:cubicBezTo>
                  <a:cubicBezTo>
                    <a:pt x="208" y="391"/>
                    <a:pt x="199" y="403"/>
                    <a:pt x="188" y="407"/>
                  </a:cubicBezTo>
                  <a:cubicBezTo>
                    <a:pt x="185" y="408"/>
                    <a:pt x="182" y="404"/>
                    <a:pt x="184" y="401"/>
                  </a:cubicBezTo>
                  <a:cubicBezTo>
                    <a:pt x="189" y="393"/>
                    <a:pt x="197" y="388"/>
                    <a:pt x="203" y="381"/>
                  </a:cubicBezTo>
                  <a:cubicBezTo>
                    <a:pt x="203" y="381"/>
                    <a:pt x="181" y="357"/>
                    <a:pt x="178" y="353"/>
                  </a:cubicBezTo>
                  <a:cubicBezTo>
                    <a:pt x="162" y="329"/>
                    <a:pt x="155" y="301"/>
                    <a:pt x="152" y="272"/>
                  </a:cubicBezTo>
                  <a:cubicBezTo>
                    <a:pt x="152" y="271"/>
                    <a:pt x="152" y="271"/>
                    <a:pt x="152" y="270"/>
                  </a:cubicBezTo>
                  <a:cubicBezTo>
                    <a:pt x="148" y="266"/>
                    <a:pt x="144" y="262"/>
                    <a:pt x="140" y="257"/>
                  </a:cubicBezTo>
                  <a:cubicBezTo>
                    <a:pt x="127" y="243"/>
                    <a:pt x="114" y="228"/>
                    <a:pt x="102" y="211"/>
                  </a:cubicBezTo>
                  <a:cubicBezTo>
                    <a:pt x="85" y="185"/>
                    <a:pt x="70" y="158"/>
                    <a:pt x="60" y="129"/>
                  </a:cubicBezTo>
                  <a:cubicBezTo>
                    <a:pt x="49" y="100"/>
                    <a:pt x="40" y="65"/>
                    <a:pt x="6" y="59"/>
                  </a:cubicBezTo>
                  <a:cubicBezTo>
                    <a:pt x="0" y="58"/>
                    <a:pt x="3" y="49"/>
                    <a:pt x="9" y="49"/>
                  </a:cubicBezTo>
                  <a:cubicBezTo>
                    <a:pt x="12" y="50"/>
                    <a:pt x="15" y="50"/>
                    <a:pt x="17" y="51"/>
                  </a:cubicBezTo>
                  <a:cubicBezTo>
                    <a:pt x="33" y="50"/>
                    <a:pt x="47" y="34"/>
                    <a:pt x="60" y="25"/>
                  </a:cubicBezTo>
                  <a:cubicBezTo>
                    <a:pt x="73" y="16"/>
                    <a:pt x="88" y="7"/>
                    <a:pt x="104" y="4"/>
                  </a:cubicBezTo>
                  <a:cubicBezTo>
                    <a:pt x="132" y="0"/>
                    <a:pt x="157" y="10"/>
                    <a:pt x="177" y="29"/>
                  </a:cubicBezTo>
                  <a:cubicBezTo>
                    <a:pt x="203" y="53"/>
                    <a:pt x="220" y="82"/>
                    <a:pt x="236" y="114"/>
                  </a:cubicBezTo>
                  <a:cubicBezTo>
                    <a:pt x="252" y="144"/>
                    <a:pt x="273" y="187"/>
                    <a:pt x="310" y="196"/>
                  </a:cubicBezTo>
                  <a:cubicBezTo>
                    <a:pt x="342" y="205"/>
                    <a:pt x="370" y="186"/>
                    <a:pt x="397" y="172"/>
                  </a:cubicBezTo>
                  <a:cubicBezTo>
                    <a:pt x="412" y="164"/>
                    <a:pt x="435" y="153"/>
                    <a:pt x="452" y="164"/>
                  </a:cubicBezTo>
                  <a:cubicBezTo>
                    <a:pt x="483" y="187"/>
                    <a:pt x="453" y="207"/>
                    <a:pt x="424" y="220"/>
                  </a:cubicBezTo>
                  <a:cubicBezTo>
                    <a:pt x="449" y="218"/>
                    <a:pt x="476" y="222"/>
                    <a:pt x="469" y="250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0780713" y="828675"/>
              <a:ext cx="477838" cy="409575"/>
            </a:xfrm>
            <a:custGeom>
              <a:avLst/>
              <a:gdLst>
                <a:gd name="T0" fmla="*/ 122 w 183"/>
                <a:gd name="T1" fmla="*/ 154 h 157"/>
                <a:gd name="T2" fmla="*/ 128 w 183"/>
                <a:gd name="T3" fmla="*/ 137 h 157"/>
                <a:gd name="T4" fmla="*/ 112 w 183"/>
                <a:gd name="T5" fmla="*/ 120 h 157"/>
                <a:gd name="T6" fmla="*/ 119 w 183"/>
                <a:gd name="T7" fmla="*/ 115 h 157"/>
                <a:gd name="T8" fmla="*/ 135 w 183"/>
                <a:gd name="T9" fmla="*/ 130 h 157"/>
                <a:gd name="T10" fmla="*/ 161 w 183"/>
                <a:gd name="T11" fmla="*/ 133 h 157"/>
                <a:gd name="T12" fmla="*/ 158 w 183"/>
                <a:gd name="T13" fmla="*/ 112 h 157"/>
                <a:gd name="T14" fmla="*/ 145 w 183"/>
                <a:gd name="T15" fmla="*/ 103 h 157"/>
                <a:gd name="T16" fmla="*/ 150 w 183"/>
                <a:gd name="T17" fmla="*/ 95 h 157"/>
                <a:gd name="T18" fmla="*/ 161 w 183"/>
                <a:gd name="T19" fmla="*/ 102 h 157"/>
                <a:gd name="T20" fmla="*/ 183 w 183"/>
                <a:gd name="T21" fmla="*/ 103 h 157"/>
                <a:gd name="T22" fmla="*/ 177 w 183"/>
                <a:gd name="T23" fmla="*/ 90 h 157"/>
                <a:gd name="T24" fmla="*/ 146 w 183"/>
                <a:gd name="T25" fmla="*/ 60 h 157"/>
                <a:gd name="T26" fmla="*/ 58 w 183"/>
                <a:gd name="T27" fmla="*/ 7 h 157"/>
                <a:gd name="T28" fmla="*/ 19 w 183"/>
                <a:gd name="T29" fmla="*/ 9 h 157"/>
                <a:gd name="T30" fmla="*/ 5 w 183"/>
                <a:gd name="T31" fmla="*/ 57 h 157"/>
                <a:gd name="T32" fmla="*/ 24 w 183"/>
                <a:gd name="T33" fmla="*/ 103 h 157"/>
                <a:gd name="T34" fmla="*/ 56 w 183"/>
                <a:gd name="T35" fmla="*/ 136 h 157"/>
                <a:gd name="T36" fmla="*/ 88 w 183"/>
                <a:gd name="T37" fmla="*/ 152 h 157"/>
                <a:gd name="T38" fmla="*/ 122 w 183"/>
                <a:gd name="T39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157">
                  <a:moveTo>
                    <a:pt x="122" y="154"/>
                  </a:moveTo>
                  <a:cubicBezTo>
                    <a:pt x="134" y="151"/>
                    <a:pt x="133" y="144"/>
                    <a:pt x="128" y="137"/>
                  </a:cubicBezTo>
                  <a:cubicBezTo>
                    <a:pt x="122" y="132"/>
                    <a:pt x="116" y="126"/>
                    <a:pt x="112" y="120"/>
                  </a:cubicBezTo>
                  <a:cubicBezTo>
                    <a:pt x="109" y="116"/>
                    <a:pt x="115" y="111"/>
                    <a:pt x="119" y="115"/>
                  </a:cubicBezTo>
                  <a:cubicBezTo>
                    <a:pt x="124" y="119"/>
                    <a:pt x="130" y="124"/>
                    <a:pt x="135" y="130"/>
                  </a:cubicBezTo>
                  <a:cubicBezTo>
                    <a:pt x="143" y="136"/>
                    <a:pt x="153" y="138"/>
                    <a:pt x="161" y="133"/>
                  </a:cubicBezTo>
                  <a:cubicBezTo>
                    <a:pt x="171" y="126"/>
                    <a:pt x="166" y="118"/>
                    <a:pt x="158" y="112"/>
                  </a:cubicBezTo>
                  <a:cubicBezTo>
                    <a:pt x="153" y="109"/>
                    <a:pt x="148" y="106"/>
                    <a:pt x="145" y="103"/>
                  </a:cubicBezTo>
                  <a:cubicBezTo>
                    <a:pt x="139" y="99"/>
                    <a:pt x="144" y="92"/>
                    <a:pt x="150" y="95"/>
                  </a:cubicBezTo>
                  <a:cubicBezTo>
                    <a:pt x="153" y="96"/>
                    <a:pt x="157" y="99"/>
                    <a:pt x="161" y="102"/>
                  </a:cubicBezTo>
                  <a:cubicBezTo>
                    <a:pt x="171" y="107"/>
                    <a:pt x="183" y="112"/>
                    <a:pt x="183" y="103"/>
                  </a:cubicBezTo>
                  <a:cubicBezTo>
                    <a:pt x="183" y="98"/>
                    <a:pt x="180" y="94"/>
                    <a:pt x="177" y="90"/>
                  </a:cubicBezTo>
                  <a:cubicBezTo>
                    <a:pt x="169" y="78"/>
                    <a:pt x="158" y="69"/>
                    <a:pt x="146" y="60"/>
                  </a:cubicBezTo>
                  <a:cubicBezTo>
                    <a:pt x="120" y="39"/>
                    <a:pt x="90" y="18"/>
                    <a:pt x="58" y="7"/>
                  </a:cubicBezTo>
                  <a:cubicBezTo>
                    <a:pt x="45" y="2"/>
                    <a:pt x="32" y="0"/>
                    <a:pt x="19" y="9"/>
                  </a:cubicBezTo>
                  <a:cubicBezTo>
                    <a:pt x="3" y="20"/>
                    <a:pt x="0" y="39"/>
                    <a:pt x="5" y="57"/>
                  </a:cubicBezTo>
                  <a:cubicBezTo>
                    <a:pt x="9" y="73"/>
                    <a:pt x="15" y="88"/>
                    <a:pt x="24" y="103"/>
                  </a:cubicBezTo>
                  <a:cubicBezTo>
                    <a:pt x="34" y="114"/>
                    <a:pt x="44" y="126"/>
                    <a:pt x="56" y="136"/>
                  </a:cubicBezTo>
                  <a:cubicBezTo>
                    <a:pt x="66" y="143"/>
                    <a:pt x="77" y="148"/>
                    <a:pt x="88" y="152"/>
                  </a:cubicBezTo>
                  <a:cubicBezTo>
                    <a:pt x="99" y="155"/>
                    <a:pt x="111" y="157"/>
                    <a:pt x="122" y="154"/>
                  </a:cubicBezTo>
                  <a:close/>
                </a:path>
              </a:pathLst>
            </a:custGeom>
            <a:solidFill>
              <a:srgbClr val="D1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10564813" y="485775"/>
              <a:ext cx="1131888" cy="885825"/>
            </a:xfrm>
            <a:custGeom>
              <a:avLst/>
              <a:gdLst>
                <a:gd name="T0" fmla="*/ 418 w 434"/>
                <a:gd name="T1" fmla="*/ 225 h 339"/>
                <a:gd name="T2" fmla="*/ 399 w 434"/>
                <a:gd name="T3" fmla="*/ 223 h 339"/>
                <a:gd name="T4" fmla="*/ 359 w 434"/>
                <a:gd name="T5" fmla="*/ 228 h 339"/>
                <a:gd name="T6" fmla="*/ 357 w 434"/>
                <a:gd name="T7" fmla="*/ 218 h 339"/>
                <a:gd name="T8" fmla="*/ 420 w 434"/>
                <a:gd name="T9" fmla="*/ 186 h 339"/>
                <a:gd name="T10" fmla="*/ 395 w 434"/>
                <a:gd name="T11" fmla="*/ 166 h 339"/>
                <a:gd name="T12" fmla="*/ 364 w 434"/>
                <a:gd name="T13" fmla="*/ 179 h 339"/>
                <a:gd name="T14" fmla="*/ 238 w 434"/>
                <a:gd name="T15" fmla="*/ 176 h 339"/>
                <a:gd name="T16" fmla="*/ 127 w 434"/>
                <a:gd name="T17" fmla="*/ 21 h 339"/>
                <a:gd name="T18" fmla="*/ 31 w 434"/>
                <a:gd name="T19" fmla="*/ 32 h 339"/>
                <a:gd name="T20" fmla="*/ 0 w 434"/>
                <a:gd name="T21" fmla="*/ 52 h 339"/>
                <a:gd name="T22" fmla="*/ 46 w 434"/>
                <a:gd name="T23" fmla="*/ 138 h 339"/>
                <a:gd name="T24" fmla="*/ 81 w 434"/>
                <a:gd name="T25" fmla="*/ 201 h 339"/>
                <a:gd name="T26" fmla="*/ 77 w 434"/>
                <a:gd name="T27" fmla="*/ 167 h 339"/>
                <a:gd name="T28" fmla="*/ 106 w 434"/>
                <a:gd name="T29" fmla="*/ 128 h 339"/>
                <a:gd name="T30" fmla="*/ 153 w 434"/>
                <a:gd name="T31" fmla="*/ 134 h 339"/>
                <a:gd name="T32" fmla="*/ 264 w 434"/>
                <a:gd name="T33" fmla="*/ 211 h 339"/>
                <a:gd name="T34" fmla="*/ 273 w 434"/>
                <a:gd name="T35" fmla="*/ 240 h 339"/>
                <a:gd name="T36" fmla="*/ 258 w 434"/>
                <a:gd name="T37" fmla="*/ 248 h 339"/>
                <a:gd name="T38" fmla="*/ 251 w 434"/>
                <a:gd name="T39" fmla="*/ 271 h 339"/>
                <a:gd name="T40" fmla="*/ 224 w 434"/>
                <a:gd name="T41" fmla="*/ 275 h 339"/>
                <a:gd name="T42" fmla="*/ 223 w 434"/>
                <a:gd name="T43" fmla="*/ 283 h 339"/>
                <a:gd name="T44" fmla="*/ 198 w 434"/>
                <a:gd name="T45" fmla="*/ 295 h 339"/>
                <a:gd name="T46" fmla="*/ 173 w 434"/>
                <a:gd name="T47" fmla="*/ 292 h 339"/>
                <a:gd name="T48" fmla="*/ 248 w 434"/>
                <a:gd name="T49" fmla="*/ 323 h 339"/>
                <a:gd name="T50" fmla="*/ 341 w 434"/>
                <a:gd name="T51" fmla="*/ 334 h 339"/>
                <a:gd name="T52" fmla="*/ 400 w 434"/>
                <a:gd name="T53" fmla="*/ 294 h 339"/>
                <a:gd name="T54" fmla="*/ 355 w 434"/>
                <a:gd name="T55" fmla="*/ 268 h 339"/>
                <a:gd name="T56" fmla="*/ 342 w 434"/>
                <a:gd name="T57" fmla="*/ 268 h 339"/>
                <a:gd name="T58" fmla="*/ 342 w 434"/>
                <a:gd name="T59" fmla="*/ 259 h 339"/>
                <a:gd name="T60" fmla="*/ 349 w 434"/>
                <a:gd name="T61" fmla="*/ 259 h 339"/>
                <a:gd name="T62" fmla="*/ 421 w 434"/>
                <a:gd name="T63" fmla="*/ 249 h 339"/>
                <a:gd name="T64" fmla="*/ 418 w 434"/>
                <a:gd name="T65" fmla="*/ 225 h 339"/>
                <a:gd name="T66" fmla="*/ 74 w 434"/>
                <a:gd name="T67" fmla="*/ 94 h 339"/>
                <a:gd name="T68" fmla="*/ 61 w 434"/>
                <a:gd name="T69" fmla="*/ 47 h 339"/>
                <a:gd name="T70" fmla="*/ 65 w 434"/>
                <a:gd name="T71" fmla="*/ 49 h 339"/>
                <a:gd name="T72" fmla="*/ 74 w 434"/>
                <a:gd name="T73" fmla="*/ 83 h 339"/>
                <a:gd name="T74" fmla="*/ 91 w 434"/>
                <a:gd name="T75" fmla="*/ 47 h 339"/>
                <a:gd name="T76" fmla="*/ 97 w 434"/>
                <a:gd name="T77" fmla="*/ 47 h 339"/>
                <a:gd name="T78" fmla="*/ 74 w 434"/>
                <a:gd name="T79" fmla="*/ 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4" h="339">
                  <a:moveTo>
                    <a:pt x="418" y="225"/>
                  </a:moveTo>
                  <a:cubicBezTo>
                    <a:pt x="412" y="223"/>
                    <a:pt x="405" y="222"/>
                    <a:pt x="399" y="223"/>
                  </a:cubicBezTo>
                  <a:cubicBezTo>
                    <a:pt x="385" y="224"/>
                    <a:pt x="372" y="226"/>
                    <a:pt x="359" y="228"/>
                  </a:cubicBezTo>
                  <a:cubicBezTo>
                    <a:pt x="354" y="228"/>
                    <a:pt x="352" y="220"/>
                    <a:pt x="357" y="218"/>
                  </a:cubicBezTo>
                  <a:cubicBezTo>
                    <a:pt x="377" y="210"/>
                    <a:pt x="405" y="203"/>
                    <a:pt x="420" y="186"/>
                  </a:cubicBezTo>
                  <a:cubicBezTo>
                    <a:pt x="434" y="171"/>
                    <a:pt x="407" y="163"/>
                    <a:pt x="395" y="166"/>
                  </a:cubicBezTo>
                  <a:cubicBezTo>
                    <a:pt x="384" y="169"/>
                    <a:pt x="374" y="174"/>
                    <a:pt x="364" y="179"/>
                  </a:cubicBezTo>
                  <a:cubicBezTo>
                    <a:pt x="320" y="203"/>
                    <a:pt x="277" y="217"/>
                    <a:pt x="238" y="176"/>
                  </a:cubicBezTo>
                  <a:cubicBezTo>
                    <a:pt x="194" y="130"/>
                    <a:pt x="183" y="57"/>
                    <a:pt x="127" y="21"/>
                  </a:cubicBezTo>
                  <a:cubicBezTo>
                    <a:pt x="94" y="0"/>
                    <a:pt x="61" y="9"/>
                    <a:pt x="31" y="32"/>
                  </a:cubicBezTo>
                  <a:cubicBezTo>
                    <a:pt x="21" y="39"/>
                    <a:pt x="11" y="48"/>
                    <a:pt x="0" y="52"/>
                  </a:cubicBezTo>
                  <a:cubicBezTo>
                    <a:pt x="26" y="70"/>
                    <a:pt x="34" y="110"/>
                    <a:pt x="46" y="138"/>
                  </a:cubicBezTo>
                  <a:cubicBezTo>
                    <a:pt x="55" y="160"/>
                    <a:pt x="67" y="181"/>
                    <a:pt x="81" y="201"/>
                  </a:cubicBezTo>
                  <a:cubicBezTo>
                    <a:pt x="78" y="189"/>
                    <a:pt x="76" y="178"/>
                    <a:pt x="77" y="167"/>
                  </a:cubicBezTo>
                  <a:cubicBezTo>
                    <a:pt x="79" y="150"/>
                    <a:pt x="88" y="135"/>
                    <a:pt x="106" y="128"/>
                  </a:cubicBezTo>
                  <a:cubicBezTo>
                    <a:pt x="122" y="122"/>
                    <a:pt x="137" y="127"/>
                    <a:pt x="153" y="134"/>
                  </a:cubicBezTo>
                  <a:cubicBezTo>
                    <a:pt x="192" y="150"/>
                    <a:pt x="237" y="178"/>
                    <a:pt x="264" y="211"/>
                  </a:cubicBezTo>
                  <a:cubicBezTo>
                    <a:pt x="269" y="218"/>
                    <a:pt x="279" y="231"/>
                    <a:pt x="273" y="240"/>
                  </a:cubicBezTo>
                  <a:cubicBezTo>
                    <a:pt x="269" y="247"/>
                    <a:pt x="264" y="249"/>
                    <a:pt x="258" y="248"/>
                  </a:cubicBezTo>
                  <a:cubicBezTo>
                    <a:pt x="262" y="256"/>
                    <a:pt x="261" y="264"/>
                    <a:pt x="251" y="271"/>
                  </a:cubicBezTo>
                  <a:cubicBezTo>
                    <a:pt x="242" y="277"/>
                    <a:pt x="233" y="277"/>
                    <a:pt x="224" y="275"/>
                  </a:cubicBezTo>
                  <a:cubicBezTo>
                    <a:pt x="224" y="277"/>
                    <a:pt x="224" y="280"/>
                    <a:pt x="223" y="283"/>
                  </a:cubicBezTo>
                  <a:cubicBezTo>
                    <a:pt x="219" y="292"/>
                    <a:pt x="207" y="295"/>
                    <a:pt x="198" y="295"/>
                  </a:cubicBezTo>
                  <a:cubicBezTo>
                    <a:pt x="190" y="295"/>
                    <a:pt x="182" y="294"/>
                    <a:pt x="173" y="292"/>
                  </a:cubicBezTo>
                  <a:cubicBezTo>
                    <a:pt x="197" y="306"/>
                    <a:pt x="221" y="316"/>
                    <a:pt x="248" y="323"/>
                  </a:cubicBezTo>
                  <a:cubicBezTo>
                    <a:pt x="276" y="330"/>
                    <a:pt x="312" y="339"/>
                    <a:pt x="341" y="334"/>
                  </a:cubicBezTo>
                  <a:cubicBezTo>
                    <a:pt x="356" y="331"/>
                    <a:pt x="409" y="318"/>
                    <a:pt x="400" y="294"/>
                  </a:cubicBezTo>
                  <a:cubicBezTo>
                    <a:pt x="394" y="278"/>
                    <a:pt x="373" y="270"/>
                    <a:pt x="355" y="268"/>
                  </a:cubicBezTo>
                  <a:cubicBezTo>
                    <a:pt x="350" y="268"/>
                    <a:pt x="346" y="268"/>
                    <a:pt x="342" y="268"/>
                  </a:cubicBezTo>
                  <a:cubicBezTo>
                    <a:pt x="336" y="268"/>
                    <a:pt x="336" y="259"/>
                    <a:pt x="342" y="259"/>
                  </a:cubicBezTo>
                  <a:cubicBezTo>
                    <a:pt x="344" y="258"/>
                    <a:pt x="347" y="258"/>
                    <a:pt x="349" y="259"/>
                  </a:cubicBezTo>
                  <a:cubicBezTo>
                    <a:pt x="372" y="259"/>
                    <a:pt x="401" y="261"/>
                    <a:pt x="421" y="249"/>
                  </a:cubicBezTo>
                  <a:cubicBezTo>
                    <a:pt x="431" y="243"/>
                    <a:pt x="432" y="228"/>
                    <a:pt x="418" y="225"/>
                  </a:cubicBezTo>
                  <a:close/>
                  <a:moveTo>
                    <a:pt x="74" y="94"/>
                  </a:moveTo>
                  <a:cubicBezTo>
                    <a:pt x="50" y="92"/>
                    <a:pt x="54" y="62"/>
                    <a:pt x="61" y="47"/>
                  </a:cubicBezTo>
                  <a:cubicBezTo>
                    <a:pt x="62" y="45"/>
                    <a:pt x="65" y="47"/>
                    <a:pt x="65" y="49"/>
                  </a:cubicBezTo>
                  <a:cubicBezTo>
                    <a:pt x="63" y="56"/>
                    <a:pt x="60" y="84"/>
                    <a:pt x="74" y="83"/>
                  </a:cubicBezTo>
                  <a:cubicBezTo>
                    <a:pt x="89" y="82"/>
                    <a:pt x="87" y="57"/>
                    <a:pt x="91" y="47"/>
                  </a:cubicBezTo>
                  <a:cubicBezTo>
                    <a:pt x="92" y="45"/>
                    <a:pt x="95" y="44"/>
                    <a:pt x="97" y="47"/>
                  </a:cubicBezTo>
                  <a:cubicBezTo>
                    <a:pt x="105" y="62"/>
                    <a:pt x="95" y="96"/>
                    <a:pt x="74" y="94"/>
                  </a:cubicBezTo>
                  <a:close/>
                </a:path>
              </a:pathLst>
            </a:custGeom>
            <a:solidFill>
              <a:srgbClr val="B89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0483851" y="469900"/>
              <a:ext cx="1260475" cy="1066800"/>
            </a:xfrm>
            <a:custGeom>
              <a:avLst/>
              <a:gdLst>
                <a:gd name="T0" fmla="*/ 452 w 483"/>
                <a:gd name="T1" fmla="*/ 164 h 408"/>
                <a:gd name="T2" fmla="*/ 310 w 483"/>
                <a:gd name="T3" fmla="*/ 196 h 408"/>
                <a:gd name="T4" fmla="*/ 177 w 483"/>
                <a:gd name="T5" fmla="*/ 29 h 408"/>
                <a:gd name="T6" fmla="*/ 60 w 483"/>
                <a:gd name="T7" fmla="*/ 25 h 408"/>
                <a:gd name="T8" fmla="*/ 9 w 483"/>
                <a:gd name="T9" fmla="*/ 49 h 408"/>
                <a:gd name="T10" fmla="*/ 60 w 483"/>
                <a:gd name="T11" fmla="*/ 129 h 408"/>
                <a:gd name="T12" fmla="*/ 140 w 483"/>
                <a:gd name="T13" fmla="*/ 257 h 408"/>
                <a:gd name="T14" fmla="*/ 152 w 483"/>
                <a:gd name="T15" fmla="*/ 272 h 408"/>
                <a:gd name="T16" fmla="*/ 203 w 483"/>
                <a:gd name="T17" fmla="*/ 381 h 408"/>
                <a:gd name="T18" fmla="*/ 188 w 483"/>
                <a:gd name="T19" fmla="*/ 407 h 408"/>
                <a:gd name="T20" fmla="*/ 213 w 483"/>
                <a:gd name="T21" fmla="*/ 375 h 408"/>
                <a:gd name="T22" fmla="*/ 199 w 483"/>
                <a:gd name="T23" fmla="*/ 306 h 408"/>
                <a:gd name="T24" fmla="*/ 278 w 483"/>
                <a:gd name="T25" fmla="*/ 379 h 408"/>
                <a:gd name="T26" fmla="*/ 264 w 483"/>
                <a:gd name="T27" fmla="*/ 405 h 408"/>
                <a:gd name="T28" fmla="*/ 289 w 483"/>
                <a:gd name="T29" fmla="*/ 372 h 408"/>
                <a:gd name="T30" fmla="*/ 207 w 483"/>
                <a:gd name="T31" fmla="*/ 310 h 408"/>
                <a:gd name="T32" fmla="*/ 431 w 483"/>
                <a:gd name="T33" fmla="*/ 326 h 408"/>
                <a:gd name="T34" fmla="*/ 469 w 483"/>
                <a:gd name="T35" fmla="*/ 250 h 408"/>
                <a:gd name="T36" fmla="*/ 170 w 483"/>
                <a:gd name="T37" fmla="*/ 273 h 408"/>
                <a:gd name="T38" fmla="*/ 119 w 483"/>
                <a:gd name="T39" fmla="*/ 194 h 408"/>
                <a:gd name="T40" fmla="*/ 172 w 483"/>
                <a:gd name="T41" fmla="*/ 144 h 408"/>
                <a:gd name="T42" fmla="*/ 291 w 483"/>
                <a:gd name="T43" fmla="*/ 227 h 408"/>
                <a:gd name="T44" fmla="*/ 275 w 483"/>
                <a:gd name="T45" fmla="*/ 239 h 408"/>
                <a:gd name="T46" fmla="*/ 259 w 483"/>
                <a:gd name="T47" fmla="*/ 240 h 408"/>
                <a:gd name="T48" fmla="*/ 275 w 483"/>
                <a:gd name="T49" fmla="*/ 270 h 408"/>
                <a:gd name="T50" fmla="*/ 233 w 483"/>
                <a:gd name="T51" fmla="*/ 252 h 408"/>
                <a:gd name="T52" fmla="*/ 242 w 483"/>
                <a:gd name="T53" fmla="*/ 274 h 408"/>
                <a:gd name="T54" fmla="*/ 202 w 483"/>
                <a:gd name="T55" fmla="*/ 289 h 408"/>
                <a:gd name="T56" fmla="*/ 452 w 483"/>
                <a:gd name="T57" fmla="*/ 255 h 408"/>
                <a:gd name="T58" fmla="*/ 373 w 483"/>
                <a:gd name="T59" fmla="*/ 265 h 408"/>
                <a:gd name="T60" fmla="*/ 386 w 483"/>
                <a:gd name="T61" fmla="*/ 274 h 408"/>
                <a:gd name="T62" fmla="*/ 372 w 483"/>
                <a:gd name="T63" fmla="*/ 340 h 408"/>
                <a:gd name="T64" fmla="*/ 204 w 483"/>
                <a:gd name="T65" fmla="*/ 298 h 408"/>
                <a:gd name="T66" fmla="*/ 254 w 483"/>
                <a:gd name="T67" fmla="*/ 289 h 408"/>
                <a:gd name="T68" fmla="*/ 282 w 483"/>
                <a:gd name="T69" fmla="*/ 277 h 408"/>
                <a:gd name="T70" fmla="*/ 304 w 483"/>
                <a:gd name="T71" fmla="*/ 246 h 408"/>
                <a:gd name="T72" fmla="*/ 184 w 483"/>
                <a:gd name="T73" fmla="*/ 140 h 408"/>
                <a:gd name="T74" fmla="*/ 108 w 483"/>
                <a:gd name="T75" fmla="*/ 173 h 408"/>
                <a:gd name="T76" fmla="*/ 77 w 483"/>
                <a:gd name="T77" fmla="*/ 144 h 408"/>
                <a:gd name="T78" fmla="*/ 62 w 483"/>
                <a:gd name="T79" fmla="*/ 38 h 408"/>
                <a:gd name="T80" fmla="*/ 269 w 483"/>
                <a:gd name="T81" fmla="*/ 182 h 408"/>
                <a:gd name="T82" fmla="*/ 426 w 483"/>
                <a:gd name="T83" fmla="*/ 172 h 408"/>
                <a:gd name="T84" fmla="*/ 388 w 483"/>
                <a:gd name="T85" fmla="*/ 224 h 408"/>
                <a:gd name="T86" fmla="*/ 430 w 483"/>
                <a:gd name="T87" fmla="*/ 229 h 408"/>
                <a:gd name="T88" fmla="*/ 452 w 483"/>
                <a:gd name="T89" fmla="*/ 2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3" h="408">
                  <a:moveTo>
                    <a:pt x="424" y="220"/>
                  </a:moveTo>
                  <a:cubicBezTo>
                    <a:pt x="453" y="207"/>
                    <a:pt x="483" y="187"/>
                    <a:pt x="452" y="164"/>
                  </a:cubicBezTo>
                  <a:cubicBezTo>
                    <a:pt x="435" y="153"/>
                    <a:pt x="412" y="164"/>
                    <a:pt x="397" y="172"/>
                  </a:cubicBezTo>
                  <a:cubicBezTo>
                    <a:pt x="370" y="186"/>
                    <a:pt x="342" y="205"/>
                    <a:pt x="310" y="196"/>
                  </a:cubicBezTo>
                  <a:cubicBezTo>
                    <a:pt x="273" y="187"/>
                    <a:pt x="252" y="144"/>
                    <a:pt x="236" y="114"/>
                  </a:cubicBezTo>
                  <a:cubicBezTo>
                    <a:pt x="220" y="82"/>
                    <a:pt x="203" y="53"/>
                    <a:pt x="177" y="29"/>
                  </a:cubicBezTo>
                  <a:cubicBezTo>
                    <a:pt x="157" y="10"/>
                    <a:pt x="132" y="0"/>
                    <a:pt x="104" y="4"/>
                  </a:cubicBezTo>
                  <a:cubicBezTo>
                    <a:pt x="88" y="7"/>
                    <a:pt x="73" y="16"/>
                    <a:pt x="60" y="25"/>
                  </a:cubicBezTo>
                  <a:cubicBezTo>
                    <a:pt x="47" y="34"/>
                    <a:pt x="33" y="50"/>
                    <a:pt x="17" y="51"/>
                  </a:cubicBezTo>
                  <a:cubicBezTo>
                    <a:pt x="15" y="50"/>
                    <a:pt x="12" y="50"/>
                    <a:pt x="9" y="49"/>
                  </a:cubicBezTo>
                  <a:cubicBezTo>
                    <a:pt x="3" y="49"/>
                    <a:pt x="0" y="58"/>
                    <a:pt x="6" y="59"/>
                  </a:cubicBezTo>
                  <a:cubicBezTo>
                    <a:pt x="40" y="65"/>
                    <a:pt x="49" y="100"/>
                    <a:pt x="60" y="129"/>
                  </a:cubicBezTo>
                  <a:cubicBezTo>
                    <a:pt x="70" y="158"/>
                    <a:pt x="85" y="185"/>
                    <a:pt x="102" y="211"/>
                  </a:cubicBezTo>
                  <a:cubicBezTo>
                    <a:pt x="114" y="228"/>
                    <a:pt x="127" y="243"/>
                    <a:pt x="140" y="257"/>
                  </a:cubicBezTo>
                  <a:cubicBezTo>
                    <a:pt x="144" y="262"/>
                    <a:pt x="148" y="266"/>
                    <a:pt x="152" y="270"/>
                  </a:cubicBezTo>
                  <a:cubicBezTo>
                    <a:pt x="152" y="271"/>
                    <a:pt x="152" y="271"/>
                    <a:pt x="152" y="272"/>
                  </a:cubicBezTo>
                  <a:cubicBezTo>
                    <a:pt x="155" y="301"/>
                    <a:pt x="162" y="329"/>
                    <a:pt x="178" y="353"/>
                  </a:cubicBezTo>
                  <a:cubicBezTo>
                    <a:pt x="181" y="357"/>
                    <a:pt x="203" y="381"/>
                    <a:pt x="203" y="381"/>
                  </a:cubicBezTo>
                  <a:cubicBezTo>
                    <a:pt x="197" y="388"/>
                    <a:pt x="189" y="393"/>
                    <a:pt x="184" y="401"/>
                  </a:cubicBezTo>
                  <a:cubicBezTo>
                    <a:pt x="182" y="404"/>
                    <a:pt x="185" y="408"/>
                    <a:pt x="188" y="407"/>
                  </a:cubicBezTo>
                  <a:cubicBezTo>
                    <a:pt x="199" y="403"/>
                    <a:pt x="208" y="391"/>
                    <a:pt x="215" y="382"/>
                  </a:cubicBezTo>
                  <a:cubicBezTo>
                    <a:pt x="217" y="380"/>
                    <a:pt x="215" y="376"/>
                    <a:pt x="213" y="375"/>
                  </a:cubicBezTo>
                  <a:cubicBezTo>
                    <a:pt x="182" y="351"/>
                    <a:pt x="167" y="315"/>
                    <a:pt x="161" y="277"/>
                  </a:cubicBezTo>
                  <a:cubicBezTo>
                    <a:pt x="173" y="288"/>
                    <a:pt x="185" y="297"/>
                    <a:pt x="199" y="306"/>
                  </a:cubicBezTo>
                  <a:cubicBezTo>
                    <a:pt x="202" y="320"/>
                    <a:pt x="214" y="333"/>
                    <a:pt x="225" y="343"/>
                  </a:cubicBezTo>
                  <a:cubicBezTo>
                    <a:pt x="241" y="357"/>
                    <a:pt x="259" y="370"/>
                    <a:pt x="278" y="379"/>
                  </a:cubicBezTo>
                  <a:cubicBezTo>
                    <a:pt x="272" y="386"/>
                    <a:pt x="265" y="392"/>
                    <a:pt x="259" y="400"/>
                  </a:cubicBezTo>
                  <a:cubicBezTo>
                    <a:pt x="256" y="403"/>
                    <a:pt x="261" y="407"/>
                    <a:pt x="264" y="405"/>
                  </a:cubicBezTo>
                  <a:cubicBezTo>
                    <a:pt x="275" y="399"/>
                    <a:pt x="282" y="389"/>
                    <a:pt x="291" y="381"/>
                  </a:cubicBezTo>
                  <a:cubicBezTo>
                    <a:pt x="294" y="378"/>
                    <a:pt x="292" y="373"/>
                    <a:pt x="289" y="372"/>
                  </a:cubicBezTo>
                  <a:cubicBezTo>
                    <a:pt x="272" y="366"/>
                    <a:pt x="257" y="356"/>
                    <a:pt x="242" y="345"/>
                  </a:cubicBezTo>
                  <a:cubicBezTo>
                    <a:pt x="231" y="337"/>
                    <a:pt x="215" y="325"/>
                    <a:pt x="207" y="310"/>
                  </a:cubicBezTo>
                  <a:cubicBezTo>
                    <a:pt x="224" y="320"/>
                    <a:pt x="243" y="329"/>
                    <a:pt x="263" y="335"/>
                  </a:cubicBezTo>
                  <a:cubicBezTo>
                    <a:pt x="316" y="352"/>
                    <a:pt x="384" y="364"/>
                    <a:pt x="431" y="326"/>
                  </a:cubicBezTo>
                  <a:cubicBezTo>
                    <a:pt x="455" y="305"/>
                    <a:pt x="437" y="286"/>
                    <a:pt x="414" y="274"/>
                  </a:cubicBezTo>
                  <a:cubicBezTo>
                    <a:pt x="438" y="273"/>
                    <a:pt x="464" y="268"/>
                    <a:pt x="469" y="250"/>
                  </a:cubicBezTo>
                  <a:cubicBezTo>
                    <a:pt x="476" y="222"/>
                    <a:pt x="449" y="218"/>
                    <a:pt x="424" y="220"/>
                  </a:cubicBezTo>
                  <a:close/>
                  <a:moveTo>
                    <a:pt x="170" y="273"/>
                  </a:moveTo>
                  <a:cubicBezTo>
                    <a:pt x="158" y="263"/>
                    <a:pt x="148" y="251"/>
                    <a:pt x="138" y="240"/>
                  </a:cubicBezTo>
                  <a:cubicBezTo>
                    <a:pt x="129" y="225"/>
                    <a:pt x="123" y="210"/>
                    <a:pt x="119" y="194"/>
                  </a:cubicBezTo>
                  <a:cubicBezTo>
                    <a:pt x="114" y="176"/>
                    <a:pt x="117" y="157"/>
                    <a:pt x="133" y="146"/>
                  </a:cubicBezTo>
                  <a:cubicBezTo>
                    <a:pt x="146" y="137"/>
                    <a:pt x="159" y="139"/>
                    <a:pt x="172" y="144"/>
                  </a:cubicBezTo>
                  <a:cubicBezTo>
                    <a:pt x="204" y="155"/>
                    <a:pt x="234" y="176"/>
                    <a:pt x="260" y="197"/>
                  </a:cubicBezTo>
                  <a:cubicBezTo>
                    <a:pt x="272" y="206"/>
                    <a:pt x="283" y="215"/>
                    <a:pt x="291" y="227"/>
                  </a:cubicBezTo>
                  <a:cubicBezTo>
                    <a:pt x="294" y="231"/>
                    <a:pt x="297" y="235"/>
                    <a:pt x="297" y="240"/>
                  </a:cubicBezTo>
                  <a:cubicBezTo>
                    <a:pt x="297" y="249"/>
                    <a:pt x="285" y="244"/>
                    <a:pt x="275" y="239"/>
                  </a:cubicBezTo>
                  <a:cubicBezTo>
                    <a:pt x="271" y="236"/>
                    <a:pt x="267" y="233"/>
                    <a:pt x="264" y="232"/>
                  </a:cubicBezTo>
                  <a:cubicBezTo>
                    <a:pt x="258" y="229"/>
                    <a:pt x="253" y="236"/>
                    <a:pt x="259" y="240"/>
                  </a:cubicBezTo>
                  <a:cubicBezTo>
                    <a:pt x="262" y="243"/>
                    <a:pt x="267" y="246"/>
                    <a:pt x="272" y="249"/>
                  </a:cubicBezTo>
                  <a:cubicBezTo>
                    <a:pt x="280" y="255"/>
                    <a:pt x="285" y="263"/>
                    <a:pt x="275" y="270"/>
                  </a:cubicBezTo>
                  <a:cubicBezTo>
                    <a:pt x="267" y="275"/>
                    <a:pt x="257" y="273"/>
                    <a:pt x="249" y="267"/>
                  </a:cubicBezTo>
                  <a:cubicBezTo>
                    <a:pt x="244" y="261"/>
                    <a:pt x="238" y="256"/>
                    <a:pt x="233" y="252"/>
                  </a:cubicBezTo>
                  <a:cubicBezTo>
                    <a:pt x="229" y="248"/>
                    <a:pt x="223" y="253"/>
                    <a:pt x="226" y="257"/>
                  </a:cubicBezTo>
                  <a:cubicBezTo>
                    <a:pt x="230" y="263"/>
                    <a:pt x="236" y="269"/>
                    <a:pt x="242" y="274"/>
                  </a:cubicBezTo>
                  <a:cubicBezTo>
                    <a:pt x="247" y="281"/>
                    <a:pt x="248" y="288"/>
                    <a:pt x="236" y="291"/>
                  </a:cubicBezTo>
                  <a:cubicBezTo>
                    <a:pt x="225" y="294"/>
                    <a:pt x="213" y="292"/>
                    <a:pt x="202" y="289"/>
                  </a:cubicBezTo>
                  <a:cubicBezTo>
                    <a:pt x="191" y="285"/>
                    <a:pt x="180" y="280"/>
                    <a:pt x="170" y="273"/>
                  </a:cubicBezTo>
                  <a:close/>
                  <a:moveTo>
                    <a:pt x="452" y="255"/>
                  </a:moveTo>
                  <a:cubicBezTo>
                    <a:pt x="432" y="267"/>
                    <a:pt x="403" y="265"/>
                    <a:pt x="380" y="265"/>
                  </a:cubicBezTo>
                  <a:cubicBezTo>
                    <a:pt x="378" y="264"/>
                    <a:pt x="375" y="264"/>
                    <a:pt x="373" y="265"/>
                  </a:cubicBezTo>
                  <a:cubicBezTo>
                    <a:pt x="367" y="265"/>
                    <a:pt x="367" y="274"/>
                    <a:pt x="373" y="274"/>
                  </a:cubicBezTo>
                  <a:cubicBezTo>
                    <a:pt x="377" y="274"/>
                    <a:pt x="381" y="274"/>
                    <a:pt x="386" y="274"/>
                  </a:cubicBezTo>
                  <a:cubicBezTo>
                    <a:pt x="404" y="276"/>
                    <a:pt x="425" y="284"/>
                    <a:pt x="431" y="300"/>
                  </a:cubicBezTo>
                  <a:cubicBezTo>
                    <a:pt x="440" y="324"/>
                    <a:pt x="387" y="337"/>
                    <a:pt x="372" y="340"/>
                  </a:cubicBezTo>
                  <a:cubicBezTo>
                    <a:pt x="343" y="345"/>
                    <a:pt x="307" y="336"/>
                    <a:pt x="279" y="329"/>
                  </a:cubicBezTo>
                  <a:cubicBezTo>
                    <a:pt x="252" y="322"/>
                    <a:pt x="228" y="312"/>
                    <a:pt x="204" y="298"/>
                  </a:cubicBezTo>
                  <a:cubicBezTo>
                    <a:pt x="213" y="300"/>
                    <a:pt x="221" y="301"/>
                    <a:pt x="229" y="301"/>
                  </a:cubicBezTo>
                  <a:cubicBezTo>
                    <a:pt x="238" y="301"/>
                    <a:pt x="250" y="298"/>
                    <a:pt x="254" y="289"/>
                  </a:cubicBezTo>
                  <a:cubicBezTo>
                    <a:pt x="255" y="286"/>
                    <a:pt x="255" y="283"/>
                    <a:pt x="255" y="281"/>
                  </a:cubicBezTo>
                  <a:cubicBezTo>
                    <a:pt x="264" y="283"/>
                    <a:pt x="273" y="283"/>
                    <a:pt x="282" y="277"/>
                  </a:cubicBezTo>
                  <a:cubicBezTo>
                    <a:pt x="292" y="270"/>
                    <a:pt x="293" y="262"/>
                    <a:pt x="289" y="254"/>
                  </a:cubicBezTo>
                  <a:cubicBezTo>
                    <a:pt x="295" y="255"/>
                    <a:pt x="300" y="253"/>
                    <a:pt x="304" y="246"/>
                  </a:cubicBezTo>
                  <a:cubicBezTo>
                    <a:pt x="310" y="237"/>
                    <a:pt x="300" y="224"/>
                    <a:pt x="295" y="217"/>
                  </a:cubicBezTo>
                  <a:cubicBezTo>
                    <a:pt x="268" y="184"/>
                    <a:pt x="223" y="156"/>
                    <a:pt x="184" y="140"/>
                  </a:cubicBezTo>
                  <a:cubicBezTo>
                    <a:pt x="168" y="133"/>
                    <a:pt x="153" y="128"/>
                    <a:pt x="137" y="134"/>
                  </a:cubicBezTo>
                  <a:cubicBezTo>
                    <a:pt x="119" y="141"/>
                    <a:pt x="110" y="156"/>
                    <a:pt x="108" y="173"/>
                  </a:cubicBezTo>
                  <a:cubicBezTo>
                    <a:pt x="107" y="184"/>
                    <a:pt x="109" y="195"/>
                    <a:pt x="112" y="207"/>
                  </a:cubicBezTo>
                  <a:cubicBezTo>
                    <a:pt x="98" y="187"/>
                    <a:pt x="86" y="166"/>
                    <a:pt x="77" y="144"/>
                  </a:cubicBezTo>
                  <a:cubicBezTo>
                    <a:pt x="65" y="116"/>
                    <a:pt x="57" y="76"/>
                    <a:pt x="31" y="58"/>
                  </a:cubicBezTo>
                  <a:cubicBezTo>
                    <a:pt x="42" y="54"/>
                    <a:pt x="52" y="45"/>
                    <a:pt x="62" y="38"/>
                  </a:cubicBezTo>
                  <a:cubicBezTo>
                    <a:pt x="92" y="15"/>
                    <a:pt x="125" y="6"/>
                    <a:pt x="158" y="27"/>
                  </a:cubicBezTo>
                  <a:cubicBezTo>
                    <a:pt x="214" y="63"/>
                    <a:pt x="225" y="136"/>
                    <a:pt x="269" y="182"/>
                  </a:cubicBezTo>
                  <a:cubicBezTo>
                    <a:pt x="308" y="223"/>
                    <a:pt x="351" y="209"/>
                    <a:pt x="395" y="185"/>
                  </a:cubicBezTo>
                  <a:cubicBezTo>
                    <a:pt x="405" y="180"/>
                    <a:pt x="415" y="175"/>
                    <a:pt x="426" y="172"/>
                  </a:cubicBezTo>
                  <a:cubicBezTo>
                    <a:pt x="438" y="169"/>
                    <a:pt x="465" y="177"/>
                    <a:pt x="451" y="192"/>
                  </a:cubicBezTo>
                  <a:cubicBezTo>
                    <a:pt x="436" y="209"/>
                    <a:pt x="408" y="216"/>
                    <a:pt x="388" y="224"/>
                  </a:cubicBezTo>
                  <a:cubicBezTo>
                    <a:pt x="383" y="226"/>
                    <a:pt x="385" y="234"/>
                    <a:pt x="390" y="234"/>
                  </a:cubicBezTo>
                  <a:cubicBezTo>
                    <a:pt x="403" y="232"/>
                    <a:pt x="416" y="230"/>
                    <a:pt x="430" y="229"/>
                  </a:cubicBezTo>
                  <a:cubicBezTo>
                    <a:pt x="436" y="228"/>
                    <a:pt x="443" y="229"/>
                    <a:pt x="449" y="231"/>
                  </a:cubicBezTo>
                  <a:cubicBezTo>
                    <a:pt x="463" y="234"/>
                    <a:pt x="462" y="249"/>
                    <a:pt x="452" y="255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10694988" y="600075"/>
              <a:ext cx="142875" cy="136525"/>
            </a:xfrm>
            <a:custGeom>
              <a:avLst/>
              <a:gdLst>
                <a:gd name="T0" fmla="*/ 41 w 55"/>
                <a:gd name="T1" fmla="*/ 3 h 52"/>
                <a:gd name="T2" fmla="*/ 24 w 55"/>
                <a:gd name="T3" fmla="*/ 39 h 52"/>
                <a:gd name="T4" fmla="*/ 15 w 55"/>
                <a:gd name="T5" fmla="*/ 5 h 52"/>
                <a:gd name="T6" fmla="*/ 11 w 55"/>
                <a:gd name="T7" fmla="*/ 3 h 52"/>
                <a:gd name="T8" fmla="*/ 24 w 55"/>
                <a:gd name="T9" fmla="*/ 50 h 52"/>
                <a:gd name="T10" fmla="*/ 47 w 55"/>
                <a:gd name="T11" fmla="*/ 3 h 52"/>
                <a:gd name="T12" fmla="*/ 41 w 55"/>
                <a:gd name="T13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2">
                  <a:moveTo>
                    <a:pt x="41" y="3"/>
                  </a:moveTo>
                  <a:cubicBezTo>
                    <a:pt x="37" y="13"/>
                    <a:pt x="39" y="38"/>
                    <a:pt x="24" y="39"/>
                  </a:cubicBezTo>
                  <a:cubicBezTo>
                    <a:pt x="10" y="40"/>
                    <a:pt x="13" y="12"/>
                    <a:pt x="15" y="5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4" y="18"/>
                    <a:pt x="0" y="48"/>
                    <a:pt x="24" y="50"/>
                  </a:cubicBezTo>
                  <a:cubicBezTo>
                    <a:pt x="45" y="52"/>
                    <a:pt x="55" y="18"/>
                    <a:pt x="47" y="3"/>
                  </a:cubicBezTo>
                  <a:cubicBezTo>
                    <a:pt x="45" y="0"/>
                    <a:pt x="42" y="1"/>
                    <a:pt x="41" y="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44713" y="-7938"/>
            <a:ext cx="1746250" cy="1395413"/>
            <a:chOff x="2144713" y="-7938"/>
            <a:chExt cx="1746250" cy="1395413"/>
          </a:xfrm>
        </p:grpSpPr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2144713" y="-7938"/>
              <a:ext cx="1746250" cy="1395413"/>
            </a:xfrm>
            <a:custGeom>
              <a:avLst/>
              <a:gdLst>
                <a:gd name="T0" fmla="*/ 666 w 669"/>
                <a:gd name="T1" fmla="*/ 95 h 534"/>
                <a:gd name="T2" fmla="*/ 657 w 669"/>
                <a:gd name="T3" fmla="*/ 73 h 534"/>
                <a:gd name="T4" fmla="*/ 653 w 669"/>
                <a:gd name="T5" fmla="*/ 69 h 534"/>
                <a:gd name="T6" fmla="*/ 582 w 669"/>
                <a:gd name="T7" fmla="*/ 111 h 534"/>
                <a:gd name="T8" fmla="*/ 542 w 669"/>
                <a:gd name="T9" fmla="*/ 164 h 534"/>
                <a:gd name="T10" fmla="*/ 379 w 669"/>
                <a:gd name="T11" fmla="*/ 60 h 534"/>
                <a:gd name="T12" fmla="*/ 376 w 669"/>
                <a:gd name="T13" fmla="*/ 61 h 534"/>
                <a:gd name="T14" fmla="*/ 292 w 669"/>
                <a:gd name="T15" fmla="*/ 41 h 534"/>
                <a:gd name="T16" fmla="*/ 266 w 669"/>
                <a:gd name="T17" fmla="*/ 2 h 534"/>
                <a:gd name="T18" fmla="*/ 252 w 669"/>
                <a:gd name="T19" fmla="*/ 52 h 534"/>
                <a:gd name="T20" fmla="*/ 192 w 669"/>
                <a:gd name="T21" fmla="*/ 133 h 534"/>
                <a:gd name="T22" fmla="*/ 193 w 669"/>
                <a:gd name="T23" fmla="*/ 135 h 534"/>
                <a:gd name="T24" fmla="*/ 161 w 669"/>
                <a:gd name="T25" fmla="*/ 179 h 534"/>
                <a:gd name="T26" fmla="*/ 155 w 669"/>
                <a:gd name="T27" fmla="*/ 195 h 534"/>
                <a:gd name="T28" fmla="*/ 154 w 669"/>
                <a:gd name="T29" fmla="*/ 195 h 534"/>
                <a:gd name="T30" fmla="*/ 143 w 669"/>
                <a:gd name="T31" fmla="*/ 248 h 534"/>
                <a:gd name="T32" fmla="*/ 13 w 669"/>
                <a:gd name="T33" fmla="*/ 257 h 534"/>
                <a:gd name="T34" fmla="*/ 27 w 669"/>
                <a:gd name="T35" fmla="*/ 342 h 534"/>
                <a:gd name="T36" fmla="*/ 59 w 669"/>
                <a:gd name="T37" fmla="*/ 370 h 534"/>
                <a:gd name="T38" fmla="*/ 123 w 669"/>
                <a:gd name="T39" fmla="*/ 406 h 534"/>
                <a:gd name="T40" fmla="*/ 130 w 669"/>
                <a:gd name="T41" fmla="*/ 444 h 534"/>
                <a:gd name="T42" fmla="*/ 158 w 669"/>
                <a:gd name="T43" fmla="*/ 447 h 534"/>
                <a:gd name="T44" fmla="*/ 182 w 669"/>
                <a:gd name="T45" fmla="*/ 384 h 534"/>
                <a:gd name="T46" fmla="*/ 281 w 669"/>
                <a:gd name="T47" fmla="*/ 466 h 534"/>
                <a:gd name="T48" fmla="*/ 318 w 669"/>
                <a:gd name="T49" fmla="*/ 477 h 534"/>
                <a:gd name="T50" fmla="*/ 306 w 669"/>
                <a:gd name="T51" fmla="*/ 511 h 534"/>
                <a:gd name="T52" fmla="*/ 309 w 669"/>
                <a:gd name="T53" fmla="*/ 517 h 534"/>
                <a:gd name="T54" fmla="*/ 575 w 669"/>
                <a:gd name="T55" fmla="*/ 410 h 534"/>
                <a:gd name="T56" fmla="*/ 574 w 669"/>
                <a:gd name="T57" fmla="*/ 405 h 534"/>
                <a:gd name="T58" fmla="*/ 539 w 669"/>
                <a:gd name="T59" fmla="*/ 385 h 534"/>
                <a:gd name="T60" fmla="*/ 570 w 669"/>
                <a:gd name="T61" fmla="*/ 286 h 534"/>
                <a:gd name="T62" fmla="*/ 628 w 669"/>
                <a:gd name="T63" fmla="*/ 219 h 534"/>
                <a:gd name="T64" fmla="*/ 666 w 669"/>
                <a:gd name="T65" fmla="*/ 101 h 534"/>
                <a:gd name="T66" fmla="*/ 666 w 669"/>
                <a:gd name="T67" fmla="*/ 95 h 534"/>
                <a:gd name="T68" fmla="*/ 50 w 669"/>
                <a:gd name="T69" fmla="*/ 279 h 534"/>
                <a:gd name="T70" fmla="*/ 93 w 669"/>
                <a:gd name="T71" fmla="*/ 259 h 534"/>
                <a:gd name="T72" fmla="*/ 144 w 669"/>
                <a:gd name="T73" fmla="*/ 296 h 534"/>
                <a:gd name="T74" fmla="*/ 145 w 669"/>
                <a:gd name="T75" fmla="*/ 297 h 534"/>
                <a:gd name="T76" fmla="*/ 158 w 669"/>
                <a:gd name="T77" fmla="*/ 340 h 534"/>
                <a:gd name="T78" fmla="*/ 50 w 669"/>
                <a:gd name="T79" fmla="*/ 27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9" h="534">
                  <a:moveTo>
                    <a:pt x="666" y="95"/>
                  </a:moveTo>
                  <a:cubicBezTo>
                    <a:pt x="649" y="90"/>
                    <a:pt x="651" y="87"/>
                    <a:pt x="657" y="73"/>
                  </a:cubicBezTo>
                  <a:cubicBezTo>
                    <a:pt x="658" y="70"/>
                    <a:pt x="655" y="68"/>
                    <a:pt x="653" y="69"/>
                  </a:cubicBezTo>
                  <a:cubicBezTo>
                    <a:pt x="626" y="73"/>
                    <a:pt x="601" y="93"/>
                    <a:pt x="582" y="111"/>
                  </a:cubicBezTo>
                  <a:cubicBezTo>
                    <a:pt x="567" y="124"/>
                    <a:pt x="549" y="143"/>
                    <a:pt x="542" y="164"/>
                  </a:cubicBezTo>
                  <a:cubicBezTo>
                    <a:pt x="510" y="104"/>
                    <a:pt x="452" y="60"/>
                    <a:pt x="379" y="60"/>
                  </a:cubicBezTo>
                  <a:cubicBezTo>
                    <a:pt x="378" y="60"/>
                    <a:pt x="377" y="61"/>
                    <a:pt x="376" y="61"/>
                  </a:cubicBezTo>
                  <a:cubicBezTo>
                    <a:pt x="352" y="41"/>
                    <a:pt x="322" y="36"/>
                    <a:pt x="292" y="41"/>
                  </a:cubicBezTo>
                  <a:cubicBezTo>
                    <a:pt x="300" y="21"/>
                    <a:pt x="293" y="0"/>
                    <a:pt x="266" y="2"/>
                  </a:cubicBezTo>
                  <a:cubicBezTo>
                    <a:pt x="235" y="5"/>
                    <a:pt x="239" y="33"/>
                    <a:pt x="252" y="52"/>
                  </a:cubicBezTo>
                  <a:cubicBezTo>
                    <a:pt x="217" y="63"/>
                    <a:pt x="194" y="98"/>
                    <a:pt x="192" y="133"/>
                  </a:cubicBezTo>
                  <a:cubicBezTo>
                    <a:pt x="192" y="134"/>
                    <a:pt x="192" y="134"/>
                    <a:pt x="193" y="135"/>
                  </a:cubicBezTo>
                  <a:cubicBezTo>
                    <a:pt x="178" y="145"/>
                    <a:pt x="168" y="163"/>
                    <a:pt x="161" y="179"/>
                  </a:cubicBezTo>
                  <a:cubicBezTo>
                    <a:pt x="159" y="184"/>
                    <a:pt x="156" y="189"/>
                    <a:pt x="155" y="195"/>
                  </a:cubicBezTo>
                  <a:cubicBezTo>
                    <a:pt x="155" y="195"/>
                    <a:pt x="155" y="195"/>
                    <a:pt x="154" y="195"/>
                  </a:cubicBezTo>
                  <a:cubicBezTo>
                    <a:pt x="148" y="212"/>
                    <a:pt x="144" y="230"/>
                    <a:pt x="143" y="248"/>
                  </a:cubicBezTo>
                  <a:cubicBezTo>
                    <a:pt x="119" y="202"/>
                    <a:pt x="34" y="210"/>
                    <a:pt x="13" y="257"/>
                  </a:cubicBezTo>
                  <a:cubicBezTo>
                    <a:pt x="0" y="285"/>
                    <a:pt x="11" y="318"/>
                    <a:pt x="27" y="342"/>
                  </a:cubicBezTo>
                  <a:cubicBezTo>
                    <a:pt x="35" y="354"/>
                    <a:pt x="47" y="363"/>
                    <a:pt x="59" y="370"/>
                  </a:cubicBezTo>
                  <a:cubicBezTo>
                    <a:pt x="78" y="380"/>
                    <a:pt x="122" y="378"/>
                    <a:pt x="123" y="406"/>
                  </a:cubicBezTo>
                  <a:cubicBezTo>
                    <a:pt x="123" y="420"/>
                    <a:pt x="118" y="433"/>
                    <a:pt x="130" y="444"/>
                  </a:cubicBezTo>
                  <a:cubicBezTo>
                    <a:pt x="138" y="451"/>
                    <a:pt x="149" y="451"/>
                    <a:pt x="158" y="447"/>
                  </a:cubicBezTo>
                  <a:cubicBezTo>
                    <a:pt x="179" y="438"/>
                    <a:pt x="183" y="405"/>
                    <a:pt x="182" y="384"/>
                  </a:cubicBezTo>
                  <a:cubicBezTo>
                    <a:pt x="207" y="420"/>
                    <a:pt x="243" y="451"/>
                    <a:pt x="281" y="466"/>
                  </a:cubicBezTo>
                  <a:cubicBezTo>
                    <a:pt x="293" y="471"/>
                    <a:pt x="306" y="474"/>
                    <a:pt x="318" y="477"/>
                  </a:cubicBezTo>
                  <a:cubicBezTo>
                    <a:pt x="314" y="488"/>
                    <a:pt x="310" y="500"/>
                    <a:pt x="306" y="511"/>
                  </a:cubicBezTo>
                  <a:cubicBezTo>
                    <a:pt x="305" y="514"/>
                    <a:pt x="307" y="517"/>
                    <a:pt x="309" y="517"/>
                  </a:cubicBezTo>
                  <a:cubicBezTo>
                    <a:pt x="404" y="534"/>
                    <a:pt x="533" y="507"/>
                    <a:pt x="575" y="410"/>
                  </a:cubicBezTo>
                  <a:cubicBezTo>
                    <a:pt x="576" y="408"/>
                    <a:pt x="576" y="406"/>
                    <a:pt x="574" y="405"/>
                  </a:cubicBezTo>
                  <a:cubicBezTo>
                    <a:pt x="562" y="399"/>
                    <a:pt x="550" y="392"/>
                    <a:pt x="539" y="385"/>
                  </a:cubicBezTo>
                  <a:cubicBezTo>
                    <a:pt x="558" y="356"/>
                    <a:pt x="568" y="322"/>
                    <a:pt x="570" y="286"/>
                  </a:cubicBezTo>
                  <a:cubicBezTo>
                    <a:pt x="601" y="276"/>
                    <a:pt x="625" y="252"/>
                    <a:pt x="628" y="219"/>
                  </a:cubicBezTo>
                  <a:cubicBezTo>
                    <a:pt x="632" y="174"/>
                    <a:pt x="612" y="121"/>
                    <a:pt x="666" y="101"/>
                  </a:cubicBezTo>
                  <a:cubicBezTo>
                    <a:pt x="669" y="100"/>
                    <a:pt x="669" y="96"/>
                    <a:pt x="666" y="95"/>
                  </a:cubicBezTo>
                  <a:close/>
                  <a:moveTo>
                    <a:pt x="50" y="279"/>
                  </a:moveTo>
                  <a:cubicBezTo>
                    <a:pt x="48" y="253"/>
                    <a:pt x="75" y="254"/>
                    <a:pt x="93" y="259"/>
                  </a:cubicBezTo>
                  <a:cubicBezTo>
                    <a:pt x="115" y="264"/>
                    <a:pt x="130" y="280"/>
                    <a:pt x="144" y="296"/>
                  </a:cubicBezTo>
                  <a:cubicBezTo>
                    <a:pt x="144" y="297"/>
                    <a:pt x="145" y="297"/>
                    <a:pt x="145" y="297"/>
                  </a:cubicBezTo>
                  <a:cubicBezTo>
                    <a:pt x="148" y="312"/>
                    <a:pt x="152" y="326"/>
                    <a:pt x="158" y="340"/>
                  </a:cubicBezTo>
                  <a:cubicBezTo>
                    <a:pt x="121" y="321"/>
                    <a:pt x="53" y="338"/>
                    <a:pt x="50" y="279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574926" y="180975"/>
              <a:ext cx="701675" cy="323850"/>
            </a:xfrm>
            <a:custGeom>
              <a:avLst/>
              <a:gdLst>
                <a:gd name="T0" fmla="*/ 166 w 269"/>
                <a:gd name="T1" fmla="*/ 91 h 124"/>
                <a:gd name="T2" fmla="*/ 269 w 269"/>
                <a:gd name="T3" fmla="*/ 13 h 124"/>
                <a:gd name="T4" fmla="*/ 218 w 269"/>
                <a:gd name="T5" fmla="*/ 0 h 124"/>
                <a:gd name="T6" fmla="*/ 214 w 269"/>
                <a:gd name="T7" fmla="*/ 1 h 124"/>
                <a:gd name="T8" fmla="*/ 213 w 269"/>
                <a:gd name="T9" fmla="*/ 0 h 124"/>
                <a:gd name="T10" fmla="*/ 36 w 269"/>
                <a:gd name="T11" fmla="*/ 64 h 124"/>
                <a:gd name="T12" fmla="*/ 34 w 269"/>
                <a:gd name="T13" fmla="*/ 64 h 124"/>
                <a:gd name="T14" fmla="*/ 34 w 269"/>
                <a:gd name="T15" fmla="*/ 64 h 124"/>
                <a:gd name="T16" fmla="*/ 34 w 269"/>
                <a:gd name="T17" fmla="*/ 64 h 124"/>
                <a:gd name="T18" fmla="*/ 12 w 269"/>
                <a:gd name="T19" fmla="*/ 94 h 124"/>
                <a:gd name="T20" fmla="*/ 0 w 269"/>
                <a:gd name="T21" fmla="*/ 121 h 124"/>
                <a:gd name="T22" fmla="*/ 166 w 269"/>
                <a:gd name="T23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124">
                  <a:moveTo>
                    <a:pt x="166" y="91"/>
                  </a:moveTo>
                  <a:cubicBezTo>
                    <a:pt x="205" y="72"/>
                    <a:pt x="245" y="50"/>
                    <a:pt x="269" y="13"/>
                  </a:cubicBezTo>
                  <a:cubicBezTo>
                    <a:pt x="253" y="6"/>
                    <a:pt x="236" y="2"/>
                    <a:pt x="218" y="0"/>
                  </a:cubicBezTo>
                  <a:cubicBezTo>
                    <a:pt x="217" y="1"/>
                    <a:pt x="215" y="2"/>
                    <a:pt x="214" y="1"/>
                  </a:cubicBezTo>
                  <a:cubicBezTo>
                    <a:pt x="214" y="1"/>
                    <a:pt x="213" y="0"/>
                    <a:pt x="213" y="0"/>
                  </a:cubicBezTo>
                  <a:cubicBezTo>
                    <a:pt x="171" y="49"/>
                    <a:pt x="97" y="60"/>
                    <a:pt x="36" y="64"/>
                  </a:cubicBezTo>
                  <a:cubicBezTo>
                    <a:pt x="35" y="64"/>
                    <a:pt x="35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25" y="73"/>
                    <a:pt x="18" y="84"/>
                    <a:pt x="12" y="94"/>
                  </a:cubicBezTo>
                  <a:cubicBezTo>
                    <a:pt x="7" y="103"/>
                    <a:pt x="3" y="112"/>
                    <a:pt x="0" y="121"/>
                  </a:cubicBezTo>
                  <a:cubicBezTo>
                    <a:pt x="56" y="124"/>
                    <a:pt x="114" y="115"/>
                    <a:pt x="166" y="91"/>
                  </a:cubicBezTo>
                  <a:close/>
                </a:path>
              </a:pathLst>
            </a:custGeom>
            <a:solidFill>
              <a:srgbClr val="D8C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671763" y="0"/>
              <a:ext cx="438150" cy="315913"/>
            </a:xfrm>
            <a:custGeom>
              <a:avLst/>
              <a:gdLst>
                <a:gd name="T0" fmla="*/ 168 w 168"/>
                <a:gd name="T1" fmla="*/ 65 h 121"/>
                <a:gd name="T2" fmla="*/ 136 w 168"/>
                <a:gd name="T3" fmla="*/ 48 h 121"/>
                <a:gd name="T4" fmla="*/ 84 w 168"/>
                <a:gd name="T5" fmla="*/ 47 h 121"/>
                <a:gd name="T6" fmla="*/ 81 w 168"/>
                <a:gd name="T7" fmla="*/ 42 h 121"/>
                <a:gd name="T8" fmla="*/ 63 w 168"/>
                <a:gd name="T9" fmla="*/ 5 h 121"/>
                <a:gd name="T10" fmla="*/ 58 w 168"/>
                <a:gd name="T11" fmla="*/ 49 h 121"/>
                <a:gd name="T12" fmla="*/ 57 w 168"/>
                <a:gd name="T13" fmla="*/ 54 h 121"/>
                <a:gd name="T14" fmla="*/ 0 w 168"/>
                <a:gd name="T15" fmla="*/ 121 h 121"/>
                <a:gd name="T16" fmla="*/ 86 w 168"/>
                <a:gd name="T17" fmla="*/ 106 h 121"/>
                <a:gd name="T18" fmla="*/ 168 w 168"/>
                <a:gd name="T19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21">
                  <a:moveTo>
                    <a:pt x="168" y="65"/>
                  </a:moveTo>
                  <a:cubicBezTo>
                    <a:pt x="158" y="58"/>
                    <a:pt x="148" y="51"/>
                    <a:pt x="136" y="48"/>
                  </a:cubicBezTo>
                  <a:cubicBezTo>
                    <a:pt x="119" y="43"/>
                    <a:pt x="102" y="43"/>
                    <a:pt x="84" y="47"/>
                  </a:cubicBezTo>
                  <a:cubicBezTo>
                    <a:pt x="82" y="47"/>
                    <a:pt x="79" y="44"/>
                    <a:pt x="81" y="42"/>
                  </a:cubicBezTo>
                  <a:cubicBezTo>
                    <a:pt x="91" y="25"/>
                    <a:pt x="88" y="0"/>
                    <a:pt x="63" y="5"/>
                  </a:cubicBezTo>
                  <a:cubicBezTo>
                    <a:pt x="37" y="11"/>
                    <a:pt x="45" y="34"/>
                    <a:pt x="58" y="49"/>
                  </a:cubicBezTo>
                  <a:cubicBezTo>
                    <a:pt x="59" y="50"/>
                    <a:pt x="59" y="53"/>
                    <a:pt x="57" y="54"/>
                  </a:cubicBezTo>
                  <a:cubicBezTo>
                    <a:pt x="28" y="67"/>
                    <a:pt x="6" y="90"/>
                    <a:pt x="0" y="121"/>
                  </a:cubicBezTo>
                  <a:cubicBezTo>
                    <a:pt x="29" y="118"/>
                    <a:pt x="58" y="115"/>
                    <a:pt x="86" y="106"/>
                  </a:cubicBezTo>
                  <a:cubicBezTo>
                    <a:pt x="116" y="97"/>
                    <a:pt x="142" y="82"/>
                    <a:pt x="168" y="65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3571876" y="193675"/>
              <a:ext cx="282575" cy="517525"/>
            </a:xfrm>
            <a:custGeom>
              <a:avLst/>
              <a:gdLst>
                <a:gd name="T0" fmla="*/ 95 w 108"/>
                <a:gd name="T1" fmla="*/ 12 h 198"/>
                <a:gd name="T2" fmla="*/ 101 w 108"/>
                <a:gd name="T3" fmla="*/ 0 h 198"/>
                <a:gd name="T4" fmla="*/ 40 w 108"/>
                <a:gd name="T5" fmla="*/ 38 h 198"/>
                <a:gd name="T6" fmla="*/ 0 w 108"/>
                <a:gd name="T7" fmla="*/ 97 h 198"/>
                <a:gd name="T8" fmla="*/ 21 w 108"/>
                <a:gd name="T9" fmla="*/ 166 h 198"/>
                <a:gd name="T10" fmla="*/ 23 w 108"/>
                <a:gd name="T11" fmla="*/ 198 h 198"/>
                <a:gd name="T12" fmla="*/ 64 w 108"/>
                <a:gd name="T13" fmla="*/ 161 h 198"/>
                <a:gd name="T14" fmla="*/ 74 w 108"/>
                <a:gd name="T15" fmla="*/ 91 h 198"/>
                <a:gd name="T16" fmla="*/ 108 w 108"/>
                <a:gd name="T17" fmla="*/ 22 h 198"/>
                <a:gd name="T18" fmla="*/ 97 w 108"/>
                <a:gd name="T19" fmla="*/ 17 h 198"/>
                <a:gd name="T20" fmla="*/ 95 w 108"/>
                <a:gd name="T21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98">
                  <a:moveTo>
                    <a:pt x="95" y="12"/>
                  </a:moveTo>
                  <a:cubicBezTo>
                    <a:pt x="97" y="8"/>
                    <a:pt x="99" y="4"/>
                    <a:pt x="101" y="0"/>
                  </a:cubicBezTo>
                  <a:cubicBezTo>
                    <a:pt x="78" y="5"/>
                    <a:pt x="56" y="23"/>
                    <a:pt x="40" y="38"/>
                  </a:cubicBezTo>
                  <a:cubicBezTo>
                    <a:pt x="23" y="54"/>
                    <a:pt x="5" y="74"/>
                    <a:pt x="0" y="97"/>
                  </a:cubicBezTo>
                  <a:cubicBezTo>
                    <a:pt x="11" y="119"/>
                    <a:pt x="18" y="143"/>
                    <a:pt x="21" y="166"/>
                  </a:cubicBezTo>
                  <a:cubicBezTo>
                    <a:pt x="23" y="177"/>
                    <a:pt x="23" y="188"/>
                    <a:pt x="23" y="198"/>
                  </a:cubicBezTo>
                  <a:cubicBezTo>
                    <a:pt x="40" y="190"/>
                    <a:pt x="56" y="179"/>
                    <a:pt x="64" y="161"/>
                  </a:cubicBezTo>
                  <a:cubicBezTo>
                    <a:pt x="74" y="139"/>
                    <a:pt x="74" y="116"/>
                    <a:pt x="74" y="91"/>
                  </a:cubicBezTo>
                  <a:cubicBezTo>
                    <a:pt x="73" y="59"/>
                    <a:pt x="80" y="35"/>
                    <a:pt x="108" y="22"/>
                  </a:cubicBezTo>
                  <a:cubicBezTo>
                    <a:pt x="104" y="20"/>
                    <a:pt x="101" y="18"/>
                    <a:pt x="97" y="17"/>
                  </a:cubicBezTo>
                  <a:cubicBezTo>
                    <a:pt x="95" y="16"/>
                    <a:pt x="94" y="13"/>
                    <a:pt x="95" y="12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2509838" y="219075"/>
              <a:ext cx="1103313" cy="1003300"/>
            </a:xfrm>
            <a:custGeom>
              <a:avLst/>
              <a:gdLst>
                <a:gd name="T0" fmla="*/ 300 w 423"/>
                <a:gd name="T1" fmla="*/ 0 h 384"/>
                <a:gd name="T2" fmla="*/ 261 w 423"/>
                <a:gd name="T3" fmla="*/ 46 h 384"/>
                <a:gd name="T4" fmla="*/ 190 w 423"/>
                <a:gd name="T5" fmla="*/ 87 h 384"/>
                <a:gd name="T6" fmla="*/ 22 w 423"/>
                <a:gd name="T7" fmla="*/ 114 h 384"/>
                <a:gd name="T8" fmla="*/ 65 w 423"/>
                <a:gd name="T9" fmla="*/ 308 h 384"/>
                <a:gd name="T10" fmla="*/ 179 w 423"/>
                <a:gd name="T11" fmla="*/ 377 h 384"/>
                <a:gd name="T12" fmla="*/ 294 w 423"/>
                <a:gd name="T13" fmla="*/ 364 h 384"/>
                <a:gd name="T14" fmla="*/ 415 w 423"/>
                <a:gd name="T15" fmla="*/ 169 h 384"/>
                <a:gd name="T16" fmla="*/ 300 w 423"/>
                <a:gd name="T1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384">
                  <a:moveTo>
                    <a:pt x="300" y="0"/>
                  </a:moveTo>
                  <a:cubicBezTo>
                    <a:pt x="294" y="19"/>
                    <a:pt x="276" y="35"/>
                    <a:pt x="261" y="46"/>
                  </a:cubicBezTo>
                  <a:cubicBezTo>
                    <a:pt x="239" y="63"/>
                    <a:pt x="215" y="77"/>
                    <a:pt x="190" y="87"/>
                  </a:cubicBezTo>
                  <a:cubicBezTo>
                    <a:pt x="137" y="110"/>
                    <a:pt x="79" y="121"/>
                    <a:pt x="22" y="114"/>
                  </a:cubicBezTo>
                  <a:cubicBezTo>
                    <a:pt x="0" y="181"/>
                    <a:pt x="17" y="254"/>
                    <a:pt x="65" y="308"/>
                  </a:cubicBezTo>
                  <a:cubicBezTo>
                    <a:pt x="96" y="342"/>
                    <a:pt x="133" y="369"/>
                    <a:pt x="179" y="377"/>
                  </a:cubicBezTo>
                  <a:cubicBezTo>
                    <a:pt x="218" y="384"/>
                    <a:pt x="258" y="379"/>
                    <a:pt x="294" y="364"/>
                  </a:cubicBezTo>
                  <a:cubicBezTo>
                    <a:pt x="375" y="332"/>
                    <a:pt x="423" y="256"/>
                    <a:pt x="415" y="169"/>
                  </a:cubicBezTo>
                  <a:cubicBezTo>
                    <a:pt x="408" y="93"/>
                    <a:pt x="366" y="29"/>
                    <a:pt x="300" y="0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2170113" y="579438"/>
              <a:ext cx="433388" cy="582613"/>
            </a:xfrm>
            <a:custGeom>
              <a:avLst/>
              <a:gdLst>
                <a:gd name="T0" fmla="*/ 157 w 166"/>
                <a:gd name="T1" fmla="*/ 135 h 223"/>
                <a:gd name="T2" fmla="*/ 115 w 166"/>
                <a:gd name="T3" fmla="*/ 115 h 223"/>
                <a:gd name="T4" fmla="*/ 42 w 166"/>
                <a:gd name="T5" fmla="*/ 89 h 223"/>
                <a:gd name="T6" fmla="*/ 51 w 166"/>
                <a:gd name="T7" fmla="*/ 24 h 223"/>
                <a:gd name="T8" fmla="*/ 133 w 166"/>
                <a:gd name="T9" fmla="*/ 57 h 223"/>
                <a:gd name="T10" fmla="*/ 132 w 166"/>
                <a:gd name="T11" fmla="*/ 46 h 223"/>
                <a:gd name="T12" fmla="*/ 132 w 166"/>
                <a:gd name="T13" fmla="*/ 40 h 223"/>
                <a:gd name="T14" fmla="*/ 89 w 166"/>
                <a:gd name="T15" fmla="*/ 3 h 223"/>
                <a:gd name="T16" fmla="*/ 37 w 166"/>
                <a:gd name="T17" fmla="*/ 10 h 223"/>
                <a:gd name="T18" fmla="*/ 23 w 166"/>
                <a:gd name="T19" fmla="*/ 108 h 223"/>
                <a:gd name="T20" fmla="*/ 70 w 166"/>
                <a:gd name="T21" fmla="*/ 143 h 223"/>
                <a:gd name="T22" fmla="*/ 118 w 166"/>
                <a:gd name="T23" fmla="*/ 163 h 223"/>
                <a:gd name="T24" fmla="*/ 129 w 166"/>
                <a:gd name="T25" fmla="*/ 214 h 223"/>
                <a:gd name="T26" fmla="*/ 161 w 166"/>
                <a:gd name="T27" fmla="*/ 184 h 223"/>
                <a:gd name="T28" fmla="*/ 160 w 166"/>
                <a:gd name="T29" fmla="*/ 139 h 223"/>
                <a:gd name="T30" fmla="*/ 157 w 166"/>
                <a:gd name="T31" fmla="*/ 1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223">
                  <a:moveTo>
                    <a:pt x="157" y="135"/>
                  </a:moveTo>
                  <a:cubicBezTo>
                    <a:pt x="148" y="121"/>
                    <a:pt x="130" y="117"/>
                    <a:pt x="115" y="115"/>
                  </a:cubicBezTo>
                  <a:cubicBezTo>
                    <a:pt x="91" y="111"/>
                    <a:pt x="58" y="111"/>
                    <a:pt x="42" y="89"/>
                  </a:cubicBezTo>
                  <a:cubicBezTo>
                    <a:pt x="29" y="71"/>
                    <a:pt x="22" y="30"/>
                    <a:pt x="51" y="24"/>
                  </a:cubicBezTo>
                  <a:cubicBezTo>
                    <a:pt x="83" y="17"/>
                    <a:pt x="112" y="35"/>
                    <a:pt x="133" y="57"/>
                  </a:cubicBezTo>
                  <a:cubicBezTo>
                    <a:pt x="133" y="54"/>
                    <a:pt x="132" y="50"/>
                    <a:pt x="132" y="46"/>
                  </a:cubicBezTo>
                  <a:cubicBezTo>
                    <a:pt x="132" y="44"/>
                    <a:pt x="132" y="42"/>
                    <a:pt x="132" y="40"/>
                  </a:cubicBezTo>
                  <a:cubicBezTo>
                    <a:pt x="121" y="23"/>
                    <a:pt x="111" y="7"/>
                    <a:pt x="89" y="3"/>
                  </a:cubicBezTo>
                  <a:cubicBezTo>
                    <a:pt x="72" y="0"/>
                    <a:pt x="52" y="1"/>
                    <a:pt x="37" y="10"/>
                  </a:cubicBezTo>
                  <a:cubicBezTo>
                    <a:pt x="0" y="31"/>
                    <a:pt x="1" y="77"/>
                    <a:pt x="23" y="108"/>
                  </a:cubicBezTo>
                  <a:cubicBezTo>
                    <a:pt x="35" y="125"/>
                    <a:pt x="50" y="138"/>
                    <a:pt x="70" y="143"/>
                  </a:cubicBezTo>
                  <a:cubicBezTo>
                    <a:pt x="85" y="146"/>
                    <a:pt x="108" y="149"/>
                    <a:pt x="118" y="163"/>
                  </a:cubicBezTo>
                  <a:cubicBezTo>
                    <a:pt x="127" y="177"/>
                    <a:pt x="113" y="206"/>
                    <a:pt x="129" y="214"/>
                  </a:cubicBezTo>
                  <a:cubicBezTo>
                    <a:pt x="148" y="223"/>
                    <a:pt x="158" y="199"/>
                    <a:pt x="161" y="184"/>
                  </a:cubicBezTo>
                  <a:cubicBezTo>
                    <a:pt x="163" y="171"/>
                    <a:pt x="166" y="152"/>
                    <a:pt x="160" y="139"/>
                  </a:cubicBezTo>
                  <a:cubicBezTo>
                    <a:pt x="159" y="138"/>
                    <a:pt x="158" y="136"/>
                    <a:pt x="157" y="135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2968626" y="1014413"/>
              <a:ext cx="658813" cy="315913"/>
            </a:xfrm>
            <a:custGeom>
              <a:avLst/>
              <a:gdLst>
                <a:gd name="T0" fmla="*/ 171 w 252"/>
                <a:gd name="T1" fmla="*/ 48 h 121"/>
                <a:gd name="T2" fmla="*/ 8 w 252"/>
                <a:gd name="T3" fmla="*/ 87 h 121"/>
                <a:gd name="T4" fmla="*/ 0 w 252"/>
                <a:gd name="T5" fmla="*/ 117 h 121"/>
                <a:gd name="T6" fmla="*/ 152 w 252"/>
                <a:gd name="T7" fmla="*/ 101 h 121"/>
                <a:gd name="T8" fmla="*/ 225 w 252"/>
                <a:gd name="T9" fmla="*/ 55 h 121"/>
                <a:gd name="T10" fmla="*/ 251 w 252"/>
                <a:gd name="T11" fmla="*/ 20 h 121"/>
                <a:gd name="T12" fmla="*/ 219 w 252"/>
                <a:gd name="T13" fmla="*/ 0 h 121"/>
                <a:gd name="T14" fmla="*/ 171 w 252"/>
                <a:gd name="T15" fmla="*/ 4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21">
                  <a:moveTo>
                    <a:pt x="171" y="48"/>
                  </a:moveTo>
                  <a:cubicBezTo>
                    <a:pt x="124" y="81"/>
                    <a:pt x="64" y="96"/>
                    <a:pt x="8" y="87"/>
                  </a:cubicBezTo>
                  <a:cubicBezTo>
                    <a:pt x="5" y="97"/>
                    <a:pt x="3" y="107"/>
                    <a:pt x="0" y="117"/>
                  </a:cubicBezTo>
                  <a:cubicBezTo>
                    <a:pt x="52" y="121"/>
                    <a:pt x="104" y="120"/>
                    <a:pt x="152" y="101"/>
                  </a:cubicBezTo>
                  <a:cubicBezTo>
                    <a:pt x="179" y="91"/>
                    <a:pt x="206" y="76"/>
                    <a:pt x="225" y="55"/>
                  </a:cubicBezTo>
                  <a:cubicBezTo>
                    <a:pt x="235" y="45"/>
                    <a:pt x="244" y="33"/>
                    <a:pt x="251" y="20"/>
                  </a:cubicBezTo>
                  <a:cubicBezTo>
                    <a:pt x="252" y="17"/>
                    <a:pt x="231" y="6"/>
                    <a:pt x="219" y="0"/>
                  </a:cubicBezTo>
                  <a:cubicBezTo>
                    <a:pt x="206" y="18"/>
                    <a:pt x="190" y="35"/>
                    <a:pt x="171" y="48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2144713" y="-7938"/>
              <a:ext cx="1746250" cy="1395413"/>
            </a:xfrm>
            <a:custGeom>
              <a:avLst/>
              <a:gdLst>
                <a:gd name="T0" fmla="*/ 657 w 669"/>
                <a:gd name="T1" fmla="*/ 73 h 534"/>
                <a:gd name="T2" fmla="*/ 582 w 669"/>
                <a:gd name="T3" fmla="*/ 111 h 534"/>
                <a:gd name="T4" fmla="*/ 379 w 669"/>
                <a:gd name="T5" fmla="*/ 60 h 534"/>
                <a:gd name="T6" fmla="*/ 292 w 669"/>
                <a:gd name="T7" fmla="*/ 41 h 534"/>
                <a:gd name="T8" fmla="*/ 252 w 669"/>
                <a:gd name="T9" fmla="*/ 52 h 534"/>
                <a:gd name="T10" fmla="*/ 193 w 669"/>
                <a:gd name="T11" fmla="*/ 135 h 534"/>
                <a:gd name="T12" fmla="*/ 155 w 669"/>
                <a:gd name="T13" fmla="*/ 195 h 534"/>
                <a:gd name="T14" fmla="*/ 143 w 669"/>
                <a:gd name="T15" fmla="*/ 248 h 534"/>
                <a:gd name="T16" fmla="*/ 27 w 669"/>
                <a:gd name="T17" fmla="*/ 342 h 534"/>
                <a:gd name="T18" fmla="*/ 123 w 669"/>
                <a:gd name="T19" fmla="*/ 406 h 534"/>
                <a:gd name="T20" fmla="*/ 158 w 669"/>
                <a:gd name="T21" fmla="*/ 447 h 534"/>
                <a:gd name="T22" fmla="*/ 281 w 669"/>
                <a:gd name="T23" fmla="*/ 466 h 534"/>
                <a:gd name="T24" fmla="*/ 306 w 669"/>
                <a:gd name="T25" fmla="*/ 511 h 534"/>
                <a:gd name="T26" fmla="*/ 575 w 669"/>
                <a:gd name="T27" fmla="*/ 410 h 534"/>
                <a:gd name="T28" fmla="*/ 539 w 669"/>
                <a:gd name="T29" fmla="*/ 385 h 534"/>
                <a:gd name="T30" fmla="*/ 628 w 669"/>
                <a:gd name="T31" fmla="*/ 219 h 534"/>
                <a:gd name="T32" fmla="*/ 666 w 669"/>
                <a:gd name="T33" fmla="*/ 95 h 534"/>
                <a:gd name="T34" fmla="*/ 260 w 669"/>
                <a:gd name="T35" fmla="*/ 52 h 534"/>
                <a:gd name="T36" fmla="*/ 283 w 669"/>
                <a:gd name="T37" fmla="*/ 45 h 534"/>
                <a:gd name="T38" fmla="*/ 338 w 669"/>
                <a:gd name="T39" fmla="*/ 51 h 534"/>
                <a:gd name="T40" fmla="*/ 288 w 669"/>
                <a:gd name="T41" fmla="*/ 109 h 534"/>
                <a:gd name="T42" fmla="*/ 259 w 669"/>
                <a:gd name="T43" fmla="*/ 57 h 534"/>
                <a:gd name="T44" fmla="*/ 199 w 669"/>
                <a:gd name="T45" fmla="*/ 136 h 534"/>
                <a:gd name="T46" fmla="*/ 199 w 669"/>
                <a:gd name="T47" fmla="*/ 136 h 534"/>
                <a:gd name="T48" fmla="*/ 378 w 669"/>
                <a:gd name="T49" fmla="*/ 72 h 534"/>
                <a:gd name="T50" fmla="*/ 383 w 669"/>
                <a:gd name="T51" fmla="*/ 72 h 534"/>
                <a:gd name="T52" fmla="*/ 331 w 669"/>
                <a:gd name="T53" fmla="*/ 163 h 534"/>
                <a:gd name="T54" fmla="*/ 177 w 669"/>
                <a:gd name="T55" fmla="*/ 166 h 534"/>
                <a:gd name="T56" fmla="*/ 158 w 669"/>
                <a:gd name="T57" fmla="*/ 340 h 534"/>
                <a:gd name="T58" fmla="*/ 93 w 669"/>
                <a:gd name="T59" fmla="*/ 259 h 534"/>
                <a:gd name="T60" fmla="*/ 145 w 669"/>
                <a:gd name="T61" fmla="*/ 297 h 534"/>
                <a:gd name="T62" fmla="*/ 139 w 669"/>
                <a:gd name="T63" fmla="*/ 439 h 534"/>
                <a:gd name="T64" fmla="*/ 80 w 669"/>
                <a:gd name="T65" fmla="*/ 368 h 534"/>
                <a:gd name="T66" fmla="*/ 47 w 669"/>
                <a:gd name="T67" fmla="*/ 235 h 534"/>
                <a:gd name="T68" fmla="*/ 142 w 669"/>
                <a:gd name="T69" fmla="*/ 265 h 534"/>
                <a:gd name="T70" fmla="*/ 143 w 669"/>
                <a:gd name="T71" fmla="*/ 282 h 534"/>
                <a:gd name="T72" fmla="*/ 52 w 669"/>
                <a:gd name="T73" fmla="*/ 314 h 534"/>
                <a:gd name="T74" fmla="*/ 167 w 669"/>
                <a:gd name="T75" fmla="*/ 360 h 534"/>
                <a:gd name="T76" fmla="*/ 171 w 669"/>
                <a:gd name="T77" fmla="*/ 409 h 534"/>
                <a:gd name="T78" fmla="*/ 541 w 669"/>
                <a:gd name="T79" fmla="*/ 446 h 534"/>
                <a:gd name="T80" fmla="*/ 316 w 669"/>
                <a:gd name="T81" fmla="*/ 508 h 534"/>
                <a:gd name="T82" fmla="*/ 487 w 669"/>
                <a:gd name="T83" fmla="*/ 439 h 534"/>
                <a:gd name="T84" fmla="*/ 567 w 669"/>
                <a:gd name="T85" fmla="*/ 411 h 534"/>
                <a:gd name="T86" fmla="*/ 319 w 669"/>
                <a:gd name="T87" fmla="*/ 464 h 534"/>
                <a:gd name="T88" fmla="*/ 162 w 669"/>
                <a:gd name="T89" fmla="*/ 201 h 534"/>
                <a:gd name="T90" fmla="*/ 401 w 669"/>
                <a:gd name="T91" fmla="*/ 133 h 534"/>
                <a:gd name="T92" fmla="*/ 555 w 669"/>
                <a:gd name="T93" fmla="*/ 256 h 534"/>
                <a:gd name="T94" fmla="*/ 621 w 669"/>
                <a:gd name="T95" fmla="*/ 168 h 534"/>
                <a:gd name="T96" fmla="*/ 570 w 669"/>
                <a:gd name="T97" fmla="*/ 275 h 534"/>
                <a:gd name="T98" fmla="*/ 547 w 669"/>
                <a:gd name="T99" fmla="*/ 174 h 534"/>
                <a:gd name="T100" fmla="*/ 648 w 669"/>
                <a:gd name="T101" fmla="*/ 77 h 534"/>
                <a:gd name="T102" fmla="*/ 644 w 669"/>
                <a:gd name="T103" fmla="*/ 94 h 534"/>
                <a:gd name="T104" fmla="*/ 621 w 669"/>
                <a:gd name="T105" fmla="*/ 16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9" h="534">
                  <a:moveTo>
                    <a:pt x="666" y="95"/>
                  </a:moveTo>
                  <a:cubicBezTo>
                    <a:pt x="649" y="90"/>
                    <a:pt x="651" y="87"/>
                    <a:pt x="657" y="73"/>
                  </a:cubicBezTo>
                  <a:cubicBezTo>
                    <a:pt x="658" y="70"/>
                    <a:pt x="655" y="68"/>
                    <a:pt x="653" y="69"/>
                  </a:cubicBezTo>
                  <a:cubicBezTo>
                    <a:pt x="626" y="73"/>
                    <a:pt x="601" y="93"/>
                    <a:pt x="582" y="111"/>
                  </a:cubicBezTo>
                  <a:cubicBezTo>
                    <a:pt x="567" y="124"/>
                    <a:pt x="549" y="143"/>
                    <a:pt x="542" y="164"/>
                  </a:cubicBezTo>
                  <a:cubicBezTo>
                    <a:pt x="510" y="104"/>
                    <a:pt x="452" y="60"/>
                    <a:pt x="379" y="60"/>
                  </a:cubicBezTo>
                  <a:cubicBezTo>
                    <a:pt x="378" y="60"/>
                    <a:pt x="377" y="61"/>
                    <a:pt x="376" y="61"/>
                  </a:cubicBezTo>
                  <a:cubicBezTo>
                    <a:pt x="352" y="41"/>
                    <a:pt x="322" y="36"/>
                    <a:pt x="292" y="41"/>
                  </a:cubicBezTo>
                  <a:cubicBezTo>
                    <a:pt x="300" y="21"/>
                    <a:pt x="293" y="0"/>
                    <a:pt x="266" y="2"/>
                  </a:cubicBezTo>
                  <a:cubicBezTo>
                    <a:pt x="235" y="5"/>
                    <a:pt x="239" y="33"/>
                    <a:pt x="252" y="52"/>
                  </a:cubicBezTo>
                  <a:cubicBezTo>
                    <a:pt x="217" y="63"/>
                    <a:pt x="194" y="98"/>
                    <a:pt x="192" y="133"/>
                  </a:cubicBezTo>
                  <a:cubicBezTo>
                    <a:pt x="192" y="134"/>
                    <a:pt x="192" y="134"/>
                    <a:pt x="193" y="135"/>
                  </a:cubicBezTo>
                  <a:cubicBezTo>
                    <a:pt x="178" y="145"/>
                    <a:pt x="168" y="163"/>
                    <a:pt x="161" y="179"/>
                  </a:cubicBezTo>
                  <a:cubicBezTo>
                    <a:pt x="159" y="184"/>
                    <a:pt x="156" y="189"/>
                    <a:pt x="155" y="195"/>
                  </a:cubicBezTo>
                  <a:cubicBezTo>
                    <a:pt x="155" y="195"/>
                    <a:pt x="155" y="195"/>
                    <a:pt x="154" y="195"/>
                  </a:cubicBezTo>
                  <a:cubicBezTo>
                    <a:pt x="148" y="212"/>
                    <a:pt x="144" y="230"/>
                    <a:pt x="143" y="248"/>
                  </a:cubicBezTo>
                  <a:cubicBezTo>
                    <a:pt x="119" y="202"/>
                    <a:pt x="34" y="210"/>
                    <a:pt x="13" y="257"/>
                  </a:cubicBezTo>
                  <a:cubicBezTo>
                    <a:pt x="0" y="285"/>
                    <a:pt x="11" y="318"/>
                    <a:pt x="27" y="342"/>
                  </a:cubicBezTo>
                  <a:cubicBezTo>
                    <a:pt x="35" y="354"/>
                    <a:pt x="47" y="363"/>
                    <a:pt x="59" y="370"/>
                  </a:cubicBezTo>
                  <a:cubicBezTo>
                    <a:pt x="78" y="380"/>
                    <a:pt x="122" y="378"/>
                    <a:pt x="123" y="406"/>
                  </a:cubicBezTo>
                  <a:cubicBezTo>
                    <a:pt x="123" y="420"/>
                    <a:pt x="118" y="433"/>
                    <a:pt x="130" y="444"/>
                  </a:cubicBezTo>
                  <a:cubicBezTo>
                    <a:pt x="138" y="451"/>
                    <a:pt x="149" y="451"/>
                    <a:pt x="158" y="447"/>
                  </a:cubicBezTo>
                  <a:cubicBezTo>
                    <a:pt x="179" y="438"/>
                    <a:pt x="183" y="405"/>
                    <a:pt x="182" y="384"/>
                  </a:cubicBezTo>
                  <a:cubicBezTo>
                    <a:pt x="207" y="420"/>
                    <a:pt x="243" y="451"/>
                    <a:pt x="281" y="466"/>
                  </a:cubicBezTo>
                  <a:cubicBezTo>
                    <a:pt x="293" y="471"/>
                    <a:pt x="306" y="474"/>
                    <a:pt x="318" y="477"/>
                  </a:cubicBezTo>
                  <a:cubicBezTo>
                    <a:pt x="314" y="488"/>
                    <a:pt x="310" y="500"/>
                    <a:pt x="306" y="511"/>
                  </a:cubicBezTo>
                  <a:cubicBezTo>
                    <a:pt x="305" y="514"/>
                    <a:pt x="307" y="517"/>
                    <a:pt x="309" y="517"/>
                  </a:cubicBezTo>
                  <a:cubicBezTo>
                    <a:pt x="404" y="534"/>
                    <a:pt x="533" y="507"/>
                    <a:pt x="575" y="410"/>
                  </a:cubicBezTo>
                  <a:cubicBezTo>
                    <a:pt x="576" y="408"/>
                    <a:pt x="576" y="406"/>
                    <a:pt x="574" y="405"/>
                  </a:cubicBezTo>
                  <a:cubicBezTo>
                    <a:pt x="562" y="399"/>
                    <a:pt x="550" y="392"/>
                    <a:pt x="539" y="385"/>
                  </a:cubicBezTo>
                  <a:cubicBezTo>
                    <a:pt x="558" y="356"/>
                    <a:pt x="568" y="322"/>
                    <a:pt x="570" y="286"/>
                  </a:cubicBezTo>
                  <a:cubicBezTo>
                    <a:pt x="601" y="276"/>
                    <a:pt x="625" y="252"/>
                    <a:pt x="628" y="219"/>
                  </a:cubicBezTo>
                  <a:cubicBezTo>
                    <a:pt x="632" y="174"/>
                    <a:pt x="612" y="121"/>
                    <a:pt x="666" y="101"/>
                  </a:cubicBezTo>
                  <a:cubicBezTo>
                    <a:pt x="669" y="100"/>
                    <a:pt x="669" y="96"/>
                    <a:pt x="666" y="95"/>
                  </a:cubicBezTo>
                  <a:close/>
                  <a:moveTo>
                    <a:pt x="259" y="57"/>
                  </a:moveTo>
                  <a:cubicBezTo>
                    <a:pt x="261" y="56"/>
                    <a:pt x="261" y="53"/>
                    <a:pt x="260" y="52"/>
                  </a:cubicBezTo>
                  <a:cubicBezTo>
                    <a:pt x="247" y="37"/>
                    <a:pt x="239" y="14"/>
                    <a:pt x="265" y="8"/>
                  </a:cubicBezTo>
                  <a:cubicBezTo>
                    <a:pt x="290" y="3"/>
                    <a:pt x="293" y="28"/>
                    <a:pt x="283" y="45"/>
                  </a:cubicBezTo>
                  <a:cubicBezTo>
                    <a:pt x="281" y="47"/>
                    <a:pt x="284" y="50"/>
                    <a:pt x="286" y="50"/>
                  </a:cubicBezTo>
                  <a:cubicBezTo>
                    <a:pt x="304" y="46"/>
                    <a:pt x="321" y="46"/>
                    <a:pt x="338" y="51"/>
                  </a:cubicBezTo>
                  <a:cubicBezTo>
                    <a:pt x="350" y="54"/>
                    <a:pt x="360" y="61"/>
                    <a:pt x="370" y="68"/>
                  </a:cubicBezTo>
                  <a:cubicBezTo>
                    <a:pt x="344" y="85"/>
                    <a:pt x="318" y="100"/>
                    <a:pt x="288" y="109"/>
                  </a:cubicBezTo>
                  <a:cubicBezTo>
                    <a:pt x="260" y="118"/>
                    <a:pt x="231" y="121"/>
                    <a:pt x="202" y="124"/>
                  </a:cubicBezTo>
                  <a:cubicBezTo>
                    <a:pt x="208" y="93"/>
                    <a:pt x="230" y="70"/>
                    <a:pt x="259" y="57"/>
                  </a:cubicBezTo>
                  <a:close/>
                  <a:moveTo>
                    <a:pt x="177" y="166"/>
                  </a:moveTo>
                  <a:cubicBezTo>
                    <a:pt x="183" y="156"/>
                    <a:pt x="190" y="145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1" y="136"/>
                  </a:cubicBezTo>
                  <a:cubicBezTo>
                    <a:pt x="262" y="132"/>
                    <a:pt x="336" y="121"/>
                    <a:pt x="378" y="72"/>
                  </a:cubicBezTo>
                  <a:cubicBezTo>
                    <a:pt x="378" y="72"/>
                    <a:pt x="379" y="73"/>
                    <a:pt x="379" y="73"/>
                  </a:cubicBezTo>
                  <a:cubicBezTo>
                    <a:pt x="380" y="74"/>
                    <a:pt x="382" y="73"/>
                    <a:pt x="383" y="72"/>
                  </a:cubicBezTo>
                  <a:cubicBezTo>
                    <a:pt x="401" y="74"/>
                    <a:pt x="418" y="78"/>
                    <a:pt x="434" y="85"/>
                  </a:cubicBezTo>
                  <a:cubicBezTo>
                    <a:pt x="410" y="122"/>
                    <a:pt x="370" y="144"/>
                    <a:pt x="331" y="163"/>
                  </a:cubicBezTo>
                  <a:cubicBezTo>
                    <a:pt x="279" y="187"/>
                    <a:pt x="221" y="196"/>
                    <a:pt x="165" y="193"/>
                  </a:cubicBezTo>
                  <a:cubicBezTo>
                    <a:pt x="168" y="184"/>
                    <a:pt x="172" y="175"/>
                    <a:pt x="177" y="166"/>
                  </a:cubicBezTo>
                  <a:close/>
                  <a:moveTo>
                    <a:pt x="145" y="297"/>
                  </a:moveTo>
                  <a:cubicBezTo>
                    <a:pt x="148" y="312"/>
                    <a:pt x="152" y="326"/>
                    <a:pt x="158" y="340"/>
                  </a:cubicBezTo>
                  <a:cubicBezTo>
                    <a:pt x="121" y="321"/>
                    <a:pt x="53" y="338"/>
                    <a:pt x="50" y="279"/>
                  </a:cubicBezTo>
                  <a:cubicBezTo>
                    <a:pt x="48" y="253"/>
                    <a:pt x="75" y="254"/>
                    <a:pt x="93" y="259"/>
                  </a:cubicBezTo>
                  <a:cubicBezTo>
                    <a:pt x="115" y="264"/>
                    <a:pt x="130" y="280"/>
                    <a:pt x="144" y="296"/>
                  </a:cubicBezTo>
                  <a:cubicBezTo>
                    <a:pt x="144" y="297"/>
                    <a:pt x="145" y="297"/>
                    <a:pt x="145" y="297"/>
                  </a:cubicBezTo>
                  <a:close/>
                  <a:moveTo>
                    <a:pt x="171" y="409"/>
                  </a:moveTo>
                  <a:cubicBezTo>
                    <a:pt x="168" y="424"/>
                    <a:pt x="158" y="448"/>
                    <a:pt x="139" y="439"/>
                  </a:cubicBezTo>
                  <a:cubicBezTo>
                    <a:pt x="123" y="431"/>
                    <a:pt x="137" y="402"/>
                    <a:pt x="128" y="388"/>
                  </a:cubicBezTo>
                  <a:cubicBezTo>
                    <a:pt x="118" y="374"/>
                    <a:pt x="95" y="371"/>
                    <a:pt x="80" y="368"/>
                  </a:cubicBezTo>
                  <a:cubicBezTo>
                    <a:pt x="60" y="363"/>
                    <a:pt x="45" y="350"/>
                    <a:pt x="33" y="333"/>
                  </a:cubicBezTo>
                  <a:cubicBezTo>
                    <a:pt x="11" y="302"/>
                    <a:pt x="10" y="256"/>
                    <a:pt x="47" y="235"/>
                  </a:cubicBezTo>
                  <a:cubicBezTo>
                    <a:pt x="62" y="226"/>
                    <a:pt x="82" y="225"/>
                    <a:pt x="99" y="228"/>
                  </a:cubicBezTo>
                  <a:cubicBezTo>
                    <a:pt x="121" y="232"/>
                    <a:pt x="131" y="248"/>
                    <a:pt x="142" y="265"/>
                  </a:cubicBezTo>
                  <a:cubicBezTo>
                    <a:pt x="142" y="267"/>
                    <a:pt x="142" y="269"/>
                    <a:pt x="142" y="271"/>
                  </a:cubicBezTo>
                  <a:cubicBezTo>
                    <a:pt x="142" y="275"/>
                    <a:pt x="143" y="279"/>
                    <a:pt x="143" y="282"/>
                  </a:cubicBezTo>
                  <a:cubicBezTo>
                    <a:pt x="122" y="260"/>
                    <a:pt x="93" y="242"/>
                    <a:pt x="61" y="249"/>
                  </a:cubicBezTo>
                  <a:cubicBezTo>
                    <a:pt x="32" y="255"/>
                    <a:pt x="39" y="296"/>
                    <a:pt x="52" y="314"/>
                  </a:cubicBezTo>
                  <a:cubicBezTo>
                    <a:pt x="68" y="336"/>
                    <a:pt x="101" y="336"/>
                    <a:pt x="125" y="340"/>
                  </a:cubicBezTo>
                  <a:cubicBezTo>
                    <a:pt x="140" y="342"/>
                    <a:pt x="158" y="346"/>
                    <a:pt x="167" y="360"/>
                  </a:cubicBezTo>
                  <a:cubicBezTo>
                    <a:pt x="168" y="361"/>
                    <a:pt x="169" y="363"/>
                    <a:pt x="170" y="364"/>
                  </a:cubicBezTo>
                  <a:cubicBezTo>
                    <a:pt x="176" y="377"/>
                    <a:pt x="173" y="396"/>
                    <a:pt x="171" y="409"/>
                  </a:cubicBezTo>
                  <a:close/>
                  <a:moveTo>
                    <a:pt x="567" y="411"/>
                  </a:moveTo>
                  <a:cubicBezTo>
                    <a:pt x="560" y="424"/>
                    <a:pt x="551" y="436"/>
                    <a:pt x="541" y="446"/>
                  </a:cubicBezTo>
                  <a:cubicBezTo>
                    <a:pt x="522" y="467"/>
                    <a:pt x="495" y="482"/>
                    <a:pt x="468" y="492"/>
                  </a:cubicBezTo>
                  <a:cubicBezTo>
                    <a:pt x="420" y="511"/>
                    <a:pt x="368" y="512"/>
                    <a:pt x="316" y="508"/>
                  </a:cubicBezTo>
                  <a:cubicBezTo>
                    <a:pt x="319" y="498"/>
                    <a:pt x="321" y="488"/>
                    <a:pt x="324" y="478"/>
                  </a:cubicBezTo>
                  <a:cubicBezTo>
                    <a:pt x="380" y="487"/>
                    <a:pt x="440" y="472"/>
                    <a:pt x="487" y="439"/>
                  </a:cubicBezTo>
                  <a:cubicBezTo>
                    <a:pt x="506" y="426"/>
                    <a:pt x="522" y="409"/>
                    <a:pt x="535" y="391"/>
                  </a:cubicBezTo>
                  <a:cubicBezTo>
                    <a:pt x="547" y="397"/>
                    <a:pt x="568" y="408"/>
                    <a:pt x="567" y="411"/>
                  </a:cubicBezTo>
                  <a:close/>
                  <a:moveTo>
                    <a:pt x="434" y="451"/>
                  </a:moveTo>
                  <a:cubicBezTo>
                    <a:pt x="398" y="466"/>
                    <a:pt x="358" y="471"/>
                    <a:pt x="319" y="464"/>
                  </a:cubicBezTo>
                  <a:cubicBezTo>
                    <a:pt x="273" y="456"/>
                    <a:pt x="236" y="429"/>
                    <a:pt x="205" y="395"/>
                  </a:cubicBezTo>
                  <a:cubicBezTo>
                    <a:pt x="157" y="341"/>
                    <a:pt x="140" y="268"/>
                    <a:pt x="162" y="201"/>
                  </a:cubicBezTo>
                  <a:cubicBezTo>
                    <a:pt x="219" y="208"/>
                    <a:pt x="277" y="197"/>
                    <a:pt x="330" y="174"/>
                  </a:cubicBezTo>
                  <a:cubicBezTo>
                    <a:pt x="355" y="164"/>
                    <a:pt x="379" y="150"/>
                    <a:pt x="401" y="133"/>
                  </a:cubicBezTo>
                  <a:cubicBezTo>
                    <a:pt x="416" y="122"/>
                    <a:pt x="434" y="106"/>
                    <a:pt x="440" y="87"/>
                  </a:cubicBezTo>
                  <a:cubicBezTo>
                    <a:pt x="506" y="116"/>
                    <a:pt x="548" y="180"/>
                    <a:pt x="555" y="256"/>
                  </a:cubicBezTo>
                  <a:cubicBezTo>
                    <a:pt x="563" y="343"/>
                    <a:pt x="515" y="419"/>
                    <a:pt x="434" y="451"/>
                  </a:cubicBezTo>
                  <a:close/>
                  <a:moveTo>
                    <a:pt x="621" y="168"/>
                  </a:moveTo>
                  <a:cubicBezTo>
                    <a:pt x="621" y="193"/>
                    <a:pt x="621" y="216"/>
                    <a:pt x="611" y="238"/>
                  </a:cubicBezTo>
                  <a:cubicBezTo>
                    <a:pt x="603" y="256"/>
                    <a:pt x="587" y="267"/>
                    <a:pt x="570" y="275"/>
                  </a:cubicBezTo>
                  <a:cubicBezTo>
                    <a:pt x="570" y="265"/>
                    <a:pt x="570" y="254"/>
                    <a:pt x="568" y="243"/>
                  </a:cubicBezTo>
                  <a:cubicBezTo>
                    <a:pt x="565" y="220"/>
                    <a:pt x="558" y="196"/>
                    <a:pt x="547" y="174"/>
                  </a:cubicBezTo>
                  <a:cubicBezTo>
                    <a:pt x="552" y="151"/>
                    <a:pt x="570" y="131"/>
                    <a:pt x="587" y="115"/>
                  </a:cubicBezTo>
                  <a:cubicBezTo>
                    <a:pt x="603" y="100"/>
                    <a:pt x="625" y="82"/>
                    <a:pt x="648" y="77"/>
                  </a:cubicBezTo>
                  <a:cubicBezTo>
                    <a:pt x="646" y="81"/>
                    <a:pt x="644" y="85"/>
                    <a:pt x="642" y="89"/>
                  </a:cubicBezTo>
                  <a:cubicBezTo>
                    <a:pt x="641" y="90"/>
                    <a:pt x="642" y="93"/>
                    <a:pt x="644" y="94"/>
                  </a:cubicBezTo>
                  <a:cubicBezTo>
                    <a:pt x="648" y="95"/>
                    <a:pt x="651" y="97"/>
                    <a:pt x="655" y="99"/>
                  </a:cubicBezTo>
                  <a:cubicBezTo>
                    <a:pt x="627" y="112"/>
                    <a:pt x="620" y="136"/>
                    <a:pt x="621" y="168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160588" y="3868738"/>
            <a:ext cx="719138" cy="1241425"/>
            <a:chOff x="2160588" y="3868738"/>
            <a:chExt cx="719138" cy="1241425"/>
          </a:xfrm>
        </p:grpSpPr>
        <p:sp>
          <p:nvSpPr>
            <p:cNvPr id="41" name="Freeform 32"/>
            <p:cNvSpPr/>
            <p:nvPr/>
          </p:nvSpPr>
          <p:spPr bwMode="auto">
            <a:xfrm>
              <a:off x="2160588" y="3868738"/>
              <a:ext cx="719138" cy="1241425"/>
            </a:xfrm>
            <a:custGeom>
              <a:avLst/>
              <a:gdLst>
                <a:gd name="T0" fmla="*/ 275 w 276"/>
                <a:gd name="T1" fmla="*/ 252 h 475"/>
                <a:gd name="T2" fmla="*/ 230 w 276"/>
                <a:gd name="T3" fmla="*/ 323 h 475"/>
                <a:gd name="T4" fmla="*/ 171 w 276"/>
                <a:gd name="T5" fmla="*/ 350 h 475"/>
                <a:gd name="T6" fmla="*/ 229 w 276"/>
                <a:gd name="T7" fmla="*/ 457 h 475"/>
                <a:gd name="T8" fmla="*/ 217 w 276"/>
                <a:gd name="T9" fmla="*/ 469 h 475"/>
                <a:gd name="T10" fmla="*/ 153 w 276"/>
                <a:gd name="T11" fmla="*/ 354 h 475"/>
                <a:gd name="T12" fmla="*/ 29 w 276"/>
                <a:gd name="T13" fmla="*/ 267 h 475"/>
                <a:gd name="T14" fmla="*/ 34 w 276"/>
                <a:gd name="T15" fmla="*/ 261 h 475"/>
                <a:gd name="T16" fmla="*/ 148 w 276"/>
                <a:gd name="T17" fmla="*/ 320 h 475"/>
                <a:gd name="T18" fmla="*/ 144 w 276"/>
                <a:gd name="T19" fmla="*/ 222 h 475"/>
                <a:gd name="T20" fmla="*/ 45 w 276"/>
                <a:gd name="T21" fmla="*/ 169 h 475"/>
                <a:gd name="T22" fmla="*/ 8 w 276"/>
                <a:gd name="T23" fmla="*/ 99 h 475"/>
                <a:gd name="T24" fmla="*/ 53 w 276"/>
                <a:gd name="T25" fmla="*/ 84 h 475"/>
                <a:gd name="T26" fmla="*/ 87 w 276"/>
                <a:gd name="T27" fmla="*/ 102 h 475"/>
                <a:gd name="T28" fmla="*/ 91 w 276"/>
                <a:gd name="T29" fmla="*/ 33 h 475"/>
                <a:gd name="T30" fmla="*/ 148 w 276"/>
                <a:gd name="T31" fmla="*/ 112 h 475"/>
                <a:gd name="T32" fmla="*/ 179 w 276"/>
                <a:gd name="T33" fmla="*/ 48 h 475"/>
                <a:gd name="T34" fmla="*/ 230 w 276"/>
                <a:gd name="T35" fmla="*/ 15 h 475"/>
                <a:gd name="T36" fmla="*/ 247 w 276"/>
                <a:gd name="T37" fmla="*/ 55 h 475"/>
                <a:gd name="T38" fmla="*/ 238 w 276"/>
                <a:gd name="T39" fmla="*/ 123 h 475"/>
                <a:gd name="T40" fmla="*/ 152 w 276"/>
                <a:gd name="T41" fmla="*/ 219 h 475"/>
                <a:gd name="T42" fmla="*/ 151 w 276"/>
                <a:gd name="T43" fmla="*/ 220 h 475"/>
                <a:gd name="T44" fmla="*/ 165 w 276"/>
                <a:gd name="T45" fmla="*/ 318 h 475"/>
                <a:gd name="T46" fmla="*/ 268 w 276"/>
                <a:gd name="T47" fmla="*/ 245 h 475"/>
                <a:gd name="T48" fmla="*/ 275 w 276"/>
                <a:gd name="T49" fmla="*/ 25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475">
                  <a:moveTo>
                    <a:pt x="275" y="252"/>
                  </a:moveTo>
                  <a:cubicBezTo>
                    <a:pt x="266" y="280"/>
                    <a:pt x="252" y="304"/>
                    <a:pt x="230" y="323"/>
                  </a:cubicBezTo>
                  <a:cubicBezTo>
                    <a:pt x="215" y="335"/>
                    <a:pt x="192" y="347"/>
                    <a:pt x="171" y="350"/>
                  </a:cubicBezTo>
                  <a:cubicBezTo>
                    <a:pt x="181" y="389"/>
                    <a:pt x="196" y="426"/>
                    <a:pt x="229" y="457"/>
                  </a:cubicBezTo>
                  <a:cubicBezTo>
                    <a:pt x="237" y="464"/>
                    <a:pt x="225" y="475"/>
                    <a:pt x="217" y="469"/>
                  </a:cubicBezTo>
                  <a:cubicBezTo>
                    <a:pt x="180" y="439"/>
                    <a:pt x="162" y="398"/>
                    <a:pt x="153" y="354"/>
                  </a:cubicBezTo>
                  <a:cubicBezTo>
                    <a:pt x="98" y="363"/>
                    <a:pt x="48" y="316"/>
                    <a:pt x="29" y="267"/>
                  </a:cubicBezTo>
                  <a:cubicBezTo>
                    <a:pt x="28" y="264"/>
                    <a:pt x="31" y="260"/>
                    <a:pt x="34" y="261"/>
                  </a:cubicBezTo>
                  <a:cubicBezTo>
                    <a:pt x="76" y="265"/>
                    <a:pt x="120" y="287"/>
                    <a:pt x="148" y="320"/>
                  </a:cubicBezTo>
                  <a:cubicBezTo>
                    <a:pt x="144" y="287"/>
                    <a:pt x="144" y="253"/>
                    <a:pt x="144" y="222"/>
                  </a:cubicBezTo>
                  <a:cubicBezTo>
                    <a:pt x="104" y="217"/>
                    <a:pt x="73" y="197"/>
                    <a:pt x="45" y="169"/>
                  </a:cubicBezTo>
                  <a:cubicBezTo>
                    <a:pt x="28" y="153"/>
                    <a:pt x="0" y="126"/>
                    <a:pt x="8" y="99"/>
                  </a:cubicBezTo>
                  <a:cubicBezTo>
                    <a:pt x="13" y="81"/>
                    <a:pt x="38" y="80"/>
                    <a:pt x="53" y="84"/>
                  </a:cubicBezTo>
                  <a:cubicBezTo>
                    <a:pt x="65" y="88"/>
                    <a:pt x="77" y="94"/>
                    <a:pt x="87" y="102"/>
                  </a:cubicBezTo>
                  <a:cubicBezTo>
                    <a:pt x="74" y="72"/>
                    <a:pt x="64" y="38"/>
                    <a:pt x="91" y="33"/>
                  </a:cubicBezTo>
                  <a:cubicBezTo>
                    <a:pt x="129" y="27"/>
                    <a:pt x="141" y="76"/>
                    <a:pt x="148" y="112"/>
                  </a:cubicBezTo>
                  <a:cubicBezTo>
                    <a:pt x="155" y="89"/>
                    <a:pt x="167" y="67"/>
                    <a:pt x="179" y="48"/>
                  </a:cubicBezTo>
                  <a:cubicBezTo>
                    <a:pt x="188" y="33"/>
                    <a:pt x="209" y="0"/>
                    <a:pt x="230" y="15"/>
                  </a:cubicBezTo>
                  <a:cubicBezTo>
                    <a:pt x="242" y="23"/>
                    <a:pt x="245" y="42"/>
                    <a:pt x="247" y="55"/>
                  </a:cubicBezTo>
                  <a:cubicBezTo>
                    <a:pt x="250" y="77"/>
                    <a:pt x="246" y="102"/>
                    <a:pt x="238" y="123"/>
                  </a:cubicBezTo>
                  <a:cubicBezTo>
                    <a:pt x="223" y="163"/>
                    <a:pt x="194" y="204"/>
                    <a:pt x="152" y="219"/>
                  </a:cubicBezTo>
                  <a:cubicBezTo>
                    <a:pt x="151" y="220"/>
                    <a:pt x="151" y="220"/>
                    <a:pt x="151" y="220"/>
                  </a:cubicBezTo>
                  <a:cubicBezTo>
                    <a:pt x="157" y="253"/>
                    <a:pt x="160" y="286"/>
                    <a:pt x="165" y="318"/>
                  </a:cubicBezTo>
                  <a:cubicBezTo>
                    <a:pt x="180" y="281"/>
                    <a:pt x="235" y="256"/>
                    <a:pt x="268" y="245"/>
                  </a:cubicBezTo>
                  <a:cubicBezTo>
                    <a:pt x="272" y="244"/>
                    <a:pt x="276" y="248"/>
                    <a:pt x="275" y="252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2198688" y="3911600"/>
              <a:ext cx="571500" cy="511175"/>
            </a:xfrm>
            <a:custGeom>
              <a:avLst/>
              <a:gdLst>
                <a:gd name="T0" fmla="*/ 205 w 219"/>
                <a:gd name="T1" fmla="*/ 112 h 196"/>
                <a:gd name="T2" fmla="*/ 219 w 219"/>
                <a:gd name="T3" fmla="*/ 51 h 196"/>
                <a:gd name="T4" fmla="*/ 207 w 219"/>
                <a:gd name="T5" fmla="*/ 9 h 196"/>
                <a:gd name="T6" fmla="*/ 164 w 219"/>
                <a:gd name="T7" fmla="*/ 55 h 196"/>
                <a:gd name="T8" fmla="*/ 139 w 219"/>
                <a:gd name="T9" fmla="*/ 122 h 196"/>
                <a:gd name="T10" fmla="*/ 128 w 219"/>
                <a:gd name="T11" fmla="*/ 124 h 196"/>
                <a:gd name="T12" fmla="*/ 85 w 219"/>
                <a:gd name="T13" fmla="*/ 28 h 196"/>
                <a:gd name="T14" fmla="*/ 102 w 219"/>
                <a:gd name="T15" fmla="*/ 119 h 196"/>
                <a:gd name="T16" fmla="*/ 105 w 219"/>
                <a:gd name="T17" fmla="*/ 125 h 196"/>
                <a:gd name="T18" fmla="*/ 95 w 219"/>
                <a:gd name="T19" fmla="*/ 131 h 196"/>
                <a:gd name="T20" fmla="*/ 37 w 219"/>
                <a:gd name="T21" fmla="*/ 82 h 196"/>
                <a:gd name="T22" fmla="*/ 5 w 219"/>
                <a:gd name="T23" fmla="*/ 96 h 196"/>
                <a:gd name="T24" fmla="*/ 54 w 219"/>
                <a:gd name="T25" fmla="*/ 158 h 196"/>
                <a:gd name="T26" fmla="*/ 133 w 219"/>
                <a:gd name="T27" fmla="*/ 196 h 196"/>
                <a:gd name="T28" fmla="*/ 205 w 219"/>
                <a:gd name="T29" fmla="*/ 11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6">
                  <a:moveTo>
                    <a:pt x="205" y="112"/>
                  </a:moveTo>
                  <a:cubicBezTo>
                    <a:pt x="213" y="93"/>
                    <a:pt x="219" y="72"/>
                    <a:pt x="219" y="51"/>
                  </a:cubicBezTo>
                  <a:cubicBezTo>
                    <a:pt x="218" y="42"/>
                    <a:pt x="218" y="14"/>
                    <a:pt x="207" y="9"/>
                  </a:cubicBezTo>
                  <a:cubicBezTo>
                    <a:pt x="192" y="0"/>
                    <a:pt x="169" y="45"/>
                    <a:pt x="164" y="55"/>
                  </a:cubicBezTo>
                  <a:cubicBezTo>
                    <a:pt x="153" y="75"/>
                    <a:pt x="142" y="99"/>
                    <a:pt x="139" y="122"/>
                  </a:cubicBezTo>
                  <a:cubicBezTo>
                    <a:pt x="138" y="128"/>
                    <a:pt x="130" y="130"/>
                    <a:pt x="128" y="124"/>
                  </a:cubicBezTo>
                  <a:cubicBezTo>
                    <a:pt x="123" y="103"/>
                    <a:pt x="114" y="27"/>
                    <a:pt x="85" y="28"/>
                  </a:cubicBezTo>
                  <a:cubicBezTo>
                    <a:pt x="53" y="29"/>
                    <a:pt x="89" y="96"/>
                    <a:pt x="102" y="119"/>
                  </a:cubicBezTo>
                  <a:cubicBezTo>
                    <a:pt x="103" y="121"/>
                    <a:pt x="104" y="123"/>
                    <a:pt x="105" y="125"/>
                  </a:cubicBezTo>
                  <a:cubicBezTo>
                    <a:pt x="109" y="132"/>
                    <a:pt x="99" y="138"/>
                    <a:pt x="95" y="131"/>
                  </a:cubicBezTo>
                  <a:cubicBezTo>
                    <a:pt x="81" y="110"/>
                    <a:pt x="63" y="89"/>
                    <a:pt x="37" y="82"/>
                  </a:cubicBezTo>
                  <a:cubicBezTo>
                    <a:pt x="26" y="79"/>
                    <a:pt x="0" y="76"/>
                    <a:pt x="5" y="96"/>
                  </a:cubicBezTo>
                  <a:cubicBezTo>
                    <a:pt x="12" y="121"/>
                    <a:pt x="35" y="142"/>
                    <a:pt x="54" y="158"/>
                  </a:cubicBezTo>
                  <a:cubicBezTo>
                    <a:pt x="78" y="178"/>
                    <a:pt x="103" y="189"/>
                    <a:pt x="133" y="196"/>
                  </a:cubicBezTo>
                  <a:cubicBezTo>
                    <a:pt x="165" y="177"/>
                    <a:pt x="191" y="146"/>
                    <a:pt x="205" y="112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2290763" y="4583113"/>
              <a:ext cx="255588" cy="155575"/>
            </a:xfrm>
            <a:custGeom>
              <a:avLst/>
              <a:gdLst>
                <a:gd name="T0" fmla="*/ 98 w 98"/>
                <a:gd name="T1" fmla="*/ 60 h 60"/>
                <a:gd name="T2" fmla="*/ 0 w 98"/>
                <a:gd name="T3" fmla="*/ 0 h 60"/>
                <a:gd name="T4" fmla="*/ 52 w 98"/>
                <a:gd name="T5" fmla="*/ 32 h 60"/>
                <a:gd name="T6" fmla="*/ 98 w 9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0">
                  <a:moveTo>
                    <a:pt x="98" y="60"/>
                  </a:moveTo>
                  <a:cubicBezTo>
                    <a:pt x="77" y="28"/>
                    <a:pt x="37" y="7"/>
                    <a:pt x="0" y="0"/>
                  </a:cubicBezTo>
                  <a:cubicBezTo>
                    <a:pt x="17" y="10"/>
                    <a:pt x="35" y="21"/>
                    <a:pt x="52" y="32"/>
                  </a:cubicBezTo>
                  <a:cubicBezTo>
                    <a:pt x="67" y="41"/>
                    <a:pt x="83" y="50"/>
                    <a:pt x="98" y="6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2608263" y="4560888"/>
              <a:ext cx="225425" cy="192088"/>
            </a:xfrm>
            <a:custGeom>
              <a:avLst/>
              <a:gdLst>
                <a:gd name="T0" fmla="*/ 0 w 86"/>
                <a:gd name="T1" fmla="*/ 73 h 73"/>
                <a:gd name="T2" fmla="*/ 12 w 86"/>
                <a:gd name="T3" fmla="*/ 69 h 73"/>
                <a:gd name="T4" fmla="*/ 47 w 86"/>
                <a:gd name="T5" fmla="*/ 52 h 73"/>
                <a:gd name="T6" fmla="*/ 86 w 86"/>
                <a:gd name="T7" fmla="*/ 0 h 73"/>
                <a:gd name="T8" fmla="*/ 39 w 86"/>
                <a:gd name="T9" fmla="*/ 40 h 73"/>
                <a:gd name="T10" fmla="*/ 0 w 86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cubicBezTo>
                    <a:pt x="4" y="72"/>
                    <a:pt x="8" y="71"/>
                    <a:pt x="12" y="69"/>
                  </a:cubicBezTo>
                  <a:cubicBezTo>
                    <a:pt x="24" y="65"/>
                    <a:pt x="37" y="60"/>
                    <a:pt x="47" y="52"/>
                  </a:cubicBezTo>
                  <a:cubicBezTo>
                    <a:pt x="65" y="38"/>
                    <a:pt x="77" y="21"/>
                    <a:pt x="86" y="0"/>
                  </a:cubicBezTo>
                  <a:cubicBezTo>
                    <a:pt x="71" y="15"/>
                    <a:pt x="55" y="28"/>
                    <a:pt x="39" y="40"/>
                  </a:cubicBezTo>
                  <a:cubicBezTo>
                    <a:pt x="25" y="50"/>
                    <a:pt x="13" y="62"/>
                    <a:pt x="0" y="73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2270126" y="4583113"/>
              <a:ext cx="279400" cy="190500"/>
            </a:xfrm>
            <a:custGeom>
              <a:avLst/>
              <a:gdLst>
                <a:gd name="T0" fmla="*/ 0 w 107"/>
                <a:gd name="T1" fmla="*/ 0 h 73"/>
                <a:gd name="T2" fmla="*/ 107 w 107"/>
                <a:gd name="T3" fmla="*/ 69 h 73"/>
                <a:gd name="T4" fmla="*/ 51 w 107"/>
                <a:gd name="T5" fmla="*/ 33 h 73"/>
                <a:gd name="T6" fmla="*/ 0 w 10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cubicBezTo>
                    <a:pt x="20" y="41"/>
                    <a:pt x="61" y="73"/>
                    <a:pt x="107" y="69"/>
                  </a:cubicBezTo>
                  <a:cubicBezTo>
                    <a:pt x="88" y="58"/>
                    <a:pt x="69" y="45"/>
                    <a:pt x="51" y="33"/>
                  </a:cubicBezTo>
                  <a:cubicBezTo>
                    <a:pt x="34" y="23"/>
                    <a:pt x="16" y="12"/>
                    <a:pt x="0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2619376" y="4556125"/>
              <a:ext cx="201613" cy="157163"/>
            </a:xfrm>
            <a:custGeom>
              <a:avLst/>
              <a:gdLst>
                <a:gd name="T0" fmla="*/ 77 w 77"/>
                <a:gd name="T1" fmla="*/ 0 h 60"/>
                <a:gd name="T2" fmla="*/ 0 w 77"/>
                <a:gd name="T3" fmla="*/ 60 h 60"/>
                <a:gd name="T4" fmla="*/ 31 w 77"/>
                <a:gd name="T5" fmla="*/ 35 h 60"/>
                <a:gd name="T6" fmla="*/ 77 w 77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0">
                  <a:moveTo>
                    <a:pt x="77" y="0"/>
                  </a:moveTo>
                  <a:cubicBezTo>
                    <a:pt x="46" y="13"/>
                    <a:pt x="16" y="31"/>
                    <a:pt x="0" y="60"/>
                  </a:cubicBezTo>
                  <a:cubicBezTo>
                    <a:pt x="10" y="51"/>
                    <a:pt x="20" y="43"/>
                    <a:pt x="31" y="35"/>
                  </a:cubicBezTo>
                  <a:cubicBezTo>
                    <a:pt x="46" y="24"/>
                    <a:pt x="61" y="12"/>
                    <a:pt x="77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2160588" y="3868738"/>
              <a:ext cx="719138" cy="1241425"/>
            </a:xfrm>
            <a:custGeom>
              <a:avLst/>
              <a:gdLst>
                <a:gd name="T0" fmla="*/ 268 w 276"/>
                <a:gd name="T1" fmla="*/ 245 h 475"/>
                <a:gd name="T2" fmla="*/ 165 w 276"/>
                <a:gd name="T3" fmla="*/ 318 h 475"/>
                <a:gd name="T4" fmla="*/ 151 w 276"/>
                <a:gd name="T5" fmla="*/ 220 h 475"/>
                <a:gd name="T6" fmla="*/ 152 w 276"/>
                <a:gd name="T7" fmla="*/ 219 h 475"/>
                <a:gd name="T8" fmla="*/ 238 w 276"/>
                <a:gd name="T9" fmla="*/ 123 h 475"/>
                <a:gd name="T10" fmla="*/ 247 w 276"/>
                <a:gd name="T11" fmla="*/ 55 h 475"/>
                <a:gd name="T12" fmla="*/ 230 w 276"/>
                <a:gd name="T13" fmla="*/ 15 h 475"/>
                <a:gd name="T14" fmla="*/ 179 w 276"/>
                <a:gd name="T15" fmla="*/ 48 h 475"/>
                <a:gd name="T16" fmla="*/ 148 w 276"/>
                <a:gd name="T17" fmla="*/ 112 h 475"/>
                <a:gd name="T18" fmla="*/ 91 w 276"/>
                <a:gd name="T19" fmla="*/ 33 h 475"/>
                <a:gd name="T20" fmla="*/ 87 w 276"/>
                <a:gd name="T21" fmla="*/ 102 h 475"/>
                <a:gd name="T22" fmla="*/ 53 w 276"/>
                <a:gd name="T23" fmla="*/ 84 h 475"/>
                <a:gd name="T24" fmla="*/ 8 w 276"/>
                <a:gd name="T25" fmla="*/ 99 h 475"/>
                <a:gd name="T26" fmla="*/ 45 w 276"/>
                <a:gd name="T27" fmla="*/ 169 h 475"/>
                <a:gd name="T28" fmla="*/ 144 w 276"/>
                <a:gd name="T29" fmla="*/ 222 h 475"/>
                <a:gd name="T30" fmla="*/ 148 w 276"/>
                <a:gd name="T31" fmla="*/ 320 h 475"/>
                <a:gd name="T32" fmla="*/ 34 w 276"/>
                <a:gd name="T33" fmla="*/ 261 h 475"/>
                <a:gd name="T34" fmla="*/ 29 w 276"/>
                <a:gd name="T35" fmla="*/ 267 h 475"/>
                <a:gd name="T36" fmla="*/ 153 w 276"/>
                <a:gd name="T37" fmla="*/ 354 h 475"/>
                <a:gd name="T38" fmla="*/ 217 w 276"/>
                <a:gd name="T39" fmla="*/ 469 h 475"/>
                <a:gd name="T40" fmla="*/ 229 w 276"/>
                <a:gd name="T41" fmla="*/ 457 h 475"/>
                <a:gd name="T42" fmla="*/ 171 w 276"/>
                <a:gd name="T43" fmla="*/ 350 h 475"/>
                <a:gd name="T44" fmla="*/ 230 w 276"/>
                <a:gd name="T45" fmla="*/ 323 h 475"/>
                <a:gd name="T46" fmla="*/ 275 w 276"/>
                <a:gd name="T47" fmla="*/ 252 h 475"/>
                <a:gd name="T48" fmla="*/ 268 w 276"/>
                <a:gd name="T49" fmla="*/ 245 h 475"/>
                <a:gd name="T50" fmla="*/ 69 w 276"/>
                <a:gd name="T51" fmla="*/ 174 h 475"/>
                <a:gd name="T52" fmla="*/ 20 w 276"/>
                <a:gd name="T53" fmla="*/ 112 h 475"/>
                <a:gd name="T54" fmla="*/ 52 w 276"/>
                <a:gd name="T55" fmla="*/ 98 h 475"/>
                <a:gd name="T56" fmla="*/ 110 w 276"/>
                <a:gd name="T57" fmla="*/ 147 h 475"/>
                <a:gd name="T58" fmla="*/ 120 w 276"/>
                <a:gd name="T59" fmla="*/ 141 h 475"/>
                <a:gd name="T60" fmla="*/ 117 w 276"/>
                <a:gd name="T61" fmla="*/ 135 h 475"/>
                <a:gd name="T62" fmla="*/ 100 w 276"/>
                <a:gd name="T63" fmla="*/ 44 h 475"/>
                <a:gd name="T64" fmla="*/ 143 w 276"/>
                <a:gd name="T65" fmla="*/ 140 h 475"/>
                <a:gd name="T66" fmla="*/ 154 w 276"/>
                <a:gd name="T67" fmla="*/ 138 h 475"/>
                <a:gd name="T68" fmla="*/ 179 w 276"/>
                <a:gd name="T69" fmla="*/ 71 h 475"/>
                <a:gd name="T70" fmla="*/ 222 w 276"/>
                <a:gd name="T71" fmla="*/ 25 h 475"/>
                <a:gd name="T72" fmla="*/ 234 w 276"/>
                <a:gd name="T73" fmla="*/ 67 h 475"/>
                <a:gd name="T74" fmla="*/ 220 w 276"/>
                <a:gd name="T75" fmla="*/ 128 h 475"/>
                <a:gd name="T76" fmla="*/ 148 w 276"/>
                <a:gd name="T77" fmla="*/ 212 h 475"/>
                <a:gd name="T78" fmla="*/ 69 w 276"/>
                <a:gd name="T79" fmla="*/ 174 h 475"/>
                <a:gd name="T80" fmla="*/ 148 w 276"/>
                <a:gd name="T81" fmla="*/ 333 h 475"/>
                <a:gd name="T82" fmla="*/ 102 w 276"/>
                <a:gd name="T83" fmla="*/ 305 h 475"/>
                <a:gd name="T84" fmla="*/ 50 w 276"/>
                <a:gd name="T85" fmla="*/ 273 h 475"/>
                <a:gd name="T86" fmla="*/ 148 w 276"/>
                <a:gd name="T87" fmla="*/ 333 h 475"/>
                <a:gd name="T88" fmla="*/ 42 w 276"/>
                <a:gd name="T89" fmla="*/ 273 h 475"/>
                <a:gd name="T90" fmla="*/ 93 w 276"/>
                <a:gd name="T91" fmla="*/ 306 h 475"/>
                <a:gd name="T92" fmla="*/ 149 w 276"/>
                <a:gd name="T93" fmla="*/ 342 h 475"/>
                <a:gd name="T94" fmla="*/ 42 w 276"/>
                <a:gd name="T95" fmla="*/ 273 h 475"/>
                <a:gd name="T96" fmla="*/ 253 w 276"/>
                <a:gd name="T97" fmla="*/ 263 h 475"/>
                <a:gd name="T98" fmla="*/ 207 w 276"/>
                <a:gd name="T99" fmla="*/ 298 h 475"/>
                <a:gd name="T100" fmla="*/ 176 w 276"/>
                <a:gd name="T101" fmla="*/ 323 h 475"/>
                <a:gd name="T102" fmla="*/ 253 w 276"/>
                <a:gd name="T103" fmla="*/ 263 h 475"/>
                <a:gd name="T104" fmla="*/ 219 w 276"/>
                <a:gd name="T105" fmla="*/ 317 h 475"/>
                <a:gd name="T106" fmla="*/ 184 w 276"/>
                <a:gd name="T107" fmla="*/ 334 h 475"/>
                <a:gd name="T108" fmla="*/ 172 w 276"/>
                <a:gd name="T109" fmla="*/ 338 h 475"/>
                <a:gd name="T110" fmla="*/ 211 w 276"/>
                <a:gd name="T111" fmla="*/ 305 h 475"/>
                <a:gd name="T112" fmla="*/ 258 w 276"/>
                <a:gd name="T113" fmla="*/ 265 h 475"/>
                <a:gd name="T114" fmla="*/ 219 w 276"/>
                <a:gd name="T115" fmla="*/ 31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" h="475">
                  <a:moveTo>
                    <a:pt x="268" y="245"/>
                  </a:moveTo>
                  <a:cubicBezTo>
                    <a:pt x="235" y="256"/>
                    <a:pt x="180" y="281"/>
                    <a:pt x="165" y="318"/>
                  </a:cubicBezTo>
                  <a:cubicBezTo>
                    <a:pt x="160" y="286"/>
                    <a:pt x="157" y="253"/>
                    <a:pt x="151" y="220"/>
                  </a:cubicBezTo>
                  <a:cubicBezTo>
                    <a:pt x="151" y="220"/>
                    <a:pt x="151" y="220"/>
                    <a:pt x="152" y="219"/>
                  </a:cubicBezTo>
                  <a:cubicBezTo>
                    <a:pt x="194" y="204"/>
                    <a:pt x="223" y="163"/>
                    <a:pt x="238" y="123"/>
                  </a:cubicBezTo>
                  <a:cubicBezTo>
                    <a:pt x="246" y="102"/>
                    <a:pt x="250" y="77"/>
                    <a:pt x="247" y="55"/>
                  </a:cubicBezTo>
                  <a:cubicBezTo>
                    <a:pt x="245" y="42"/>
                    <a:pt x="242" y="23"/>
                    <a:pt x="230" y="15"/>
                  </a:cubicBezTo>
                  <a:cubicBezTo>
                    <a:pt x="209" y="0"/>
                    <a:pt x="188" y="33"/>
                    <a:pt x="179" y="48"/>
                  </a:cubicBezTo>
                  <a:cubicBezTo>
                    <a:pt x="167" y="67"/>
                    <a:pt x="155" y="89"/>
                    <a:pt x="148" y="112"/>
                  </a:cubicBezTo>
                  <a:cubicBezTo>
                    <a:pt x="141" y="76"/>
                    <a:pt x="129" y="27"/>
                    <a:pt x="91" y="33"/>
                  </a:cubicBezTo>
                  <a:cubicBezTo>
                    <a:pt x="64" y="38"/>
                    <a:pt x="74" y="72"/>
                    <a:pt x="87" y="102"/>
                  </a:cubicBezTo>
                  <a:cubicBezTo>
                    <a:pt x="77" y="94"/>
                    <a:pt x="65" y="88"/>
                    <a:pt x="53" y="84"/>
                  </a:cubicBezTo>
                  <a:cubicBezTo>
                    <a:pt x="38" y="80"/>
                    <a:pt x="13" y="81"/>
                    <a:pt x="8" y="99"/>
                  </a:cubicBezTo>
                  <a:cubicBezTo>
                    <a:pt x="0" y="126"/>
                    <a:pt x="28" y="153"/>
                    <a:pt x="45" y="169"/>
                  </a:cubicBezTo>
                  <a:cubicBezTo>
                    <a:pt x="73" y="197"/>
                    <a:pt x="104" y="217"/>
                    <a:pt x="144" y="222"/>
                  </a:cubicBezTo>
                  <a:cubicBezTo>
                    <a:pt x="144" y="253"/>
                    <a:pt x="144" y="287"/>
                    <a:pt x="148" y="320"/>
                  </a:cubicBezTo>
                  <a:cubicBezTo>
                    <a:pt x="120" y="287"/>
                    <a:pt x="76" y="265"/>
                    <a:pt x="34" y="261"/>
                  </a:cubicBezTo>
                  <a:cubicBezTo>
                    <a:pt x="31" y="260"/>
                    <a:pt x="28" y="264"/>
                    <a:pt x="29" y="267"/>
                  </a:cubicBezTo>
                  <a:cubicBezTo>
                    <a:pt x="48" y="316"/>
                    <a:pt x="98" y="363"/>
                    <a:pt x="153" y="354"/>
                  </a:cubicBezTo>
                  <a:cubicBezTo>
                    <a:pt x="162" y="398"/>
                    <a:pt x="180" y="439"/>
                    <a:pt x="217" y="469"/>
                  </a:cubicBezTo>
                  <a:cubicBezTo>
                    <a:pt x="225" y="475"/>
                    <a:pt x="237" y="464"/>
                    <a:pt x="229" y="457"/>
                  </a:cubicBezTo>
                  <a:cubicBezTo>
                    <a:pt x="196" y="426"/>
                    <a:pt x="181" y="389"/>
                    <a:pt x="171" y="350"/>
                  </a:cubicBezTo>
                  <a:cubicBezTo>
                    <a:pt x="192" y="347"/>
                    <a:pt x="215" y="335"/>
                    <a:pt x="230" y="323"/>
                  </a:cubicBezTo>
                  <a:cubicBezTo>
                    <a:pt x="252" y="304"/>
                    <a:pt x="266" y="280"/>
                    <a:pt x="275" y="252"/>
                  </a:cubicBezTo>
                  <a:cubicBezTo>
                    <a:pt x="276" y="248"/>
                    <a:pt x="272" y="244"/>
                    <a:pt x="268" y="245"/>
                  </a:cubicBezTo>
                  <a:close/>
                  <a:moveTo>
                    <a:pt x="69" y="174"/>
                  </a:moveTo>
                  <a:cubicBezTo>
                    <a:pt x="50" y="158"/>
                    <a:pt x="27" y="137"/>
                    <a:pt x="20" y="112"/>
                  </a:cubicBezTo>
                  <a:cubicBezTo>
                    <a:pt x="15" y="92"/>
                    <a:pt x="41" y="95"/>
                    <a:pt x="52" y="98"/>
                  </a:cubicBezTo>
                  <a:cubicBezTo>
                    <a:pt x="78" y="105"/>
                    <a:pt x="96" y="126"/>
                    <a:pt x="110" y="147"/>
                  </a:cubicBezTo>
                  <a:cubicBezTo>
                    <a:pt x="114" y="154"/>
                    <a:pt x="124" y="148"/>
                    <a:pt x="120" y="141"/>
                  </a:cubicBezTo>
                  <a:cubicBezTo>
                    <a:pt x="119" y="139"/>
                    <a:pt x="118" y="137"/>
                    <a:pt x="117" y="135"/>
                  </a:cubicBezTo>
                  <a:cubicBezTo>
                    <a:pt x="104" y="112"/>
                    <a:pt x="68" y="45"/>
                    <a:pt x="100" y="44"/>
                  </a:cubicBezTo>
                  <a:cubicBezTo>
                    <a:pt x="129" y="43"/>
                    <a:pt x="138" y="119"/>
                    <a:pt x="143" y="140"/>
                  </a:cubicBezTo>
                  <a:cubicBezTo>
                    <a:pt x="145" y="146"/>
                    <a:pt x="153" y="144"/>
                    <a:pt x="154" y="138"/>
                  </a:cubicBezTo>
                  <a:cubicBezTo>
                    <a:pt x="157" y="115"/>
                    <a:pt x="168" y="91"/>
                    <a:pt x="179" y="71"/>
                  </a:cubicBezTo>
                  <a:cubicBezTo>
                    <a:pt x="184" y="61"/>
                    <a:pt x="207" y="16"/>
                    <a:pt x="222" y="25"/>
                  </a:cubicBezTo>
                  <a:cubicBezTo>
                    <a:pt x="233" y="30"/>
                    <a:pt x="233" y="58"/>
                    <a:pt x="234" y="67"/>
                  </a:cubicBezTo>
                  <a:cubicBezTo>
                    <a:pt x="234" y="88"/>
                    <a:pt x="228" y="109"/>
                    <a:pt x="220" y="128"/>
                  </a:cubicBezTo>
                  <a:cubicBezTo>
                    <a:pt x="206" y="162"/>
                    <a:pt x="180" y="193"/>
                    <a:pt x="148" y="212"/>
                  </a:cubicBezTo>
                  <a:cubicBezTo>
                    <a:pt x="118" y="205"/>
                    <a:pt x="93" y="194"/>
                    <a:pt x="69" y="174"/>
                  </a:cubicBezTo>
                  <a:close/>
                  <a:moveTo>
                    <a:pt x="148" y="333"/>
                  </a:moveTo>
                  <a:cubicBezTo>
                    <a:pt x="133" y="323"/>
                    <a:pt x="117" y="314"/>
                    <a:pt x="102" y="305"/>
                  </a:cubicBezTo>
                  <a:cubicBezTo>
                    <a:pt x="85" y="294"/>
                    <a:pt x="67" y="283"/>
                    <a:pt x="50" y="273"/>
                  </a:cubicBezTo>
                  <a:cubicBezTo>
                    <a:pt x="87" y="280"/>
                    <a:pt x="127" y="301"/>
                    <a:pt x="148" y="333"/>
                  </a:cubicBezTo>
                  <a:close/>
                  <a:moveTo>
                    <a:pt x="42" y="273"/>
                  </a:moveTo>
                  <a:cubicBezTo>
                    <a:pt x="58" y="285"/>
                    <a:pt x="76" y="296"/>
                    <a:pt x="93" y="306"/>
                  </a:cubicBezTo>
                  <a:cubicBezTo>
                    <a:pt x="111" y="318"/>
                    <a:pt x="130" y="331"/>
                    <a:pt x="149" y="342"/>
                  </a:cubicBezTo>
                  <a:cubicBezTo>
                    <a:pt x="103" y="346"/>
                    <a:pt x="62" y="314"/>
                    <a:pt x="42" y="273"/>
                  </a:cubicBezTo>
                  <a:close/>
                  <a:moveTo>
                    <a:pt x="253" y="263"/>
                  </a:moveTo>
                  <a:cubicBezTo>
                    <a:pt x="237" y="275"/>
                    <a:pt x="222" y="287"/>
                    <a:pt x="207" y="298"/>
                  </a:cubicBezTo>
                  <a:cubicBezTo>
                    <a:pt x="196" y="306"/>
                    <a:pt x="186" y="314"/>
                    <a:pt x="176" y="323"/>
                  </a:cubicBezTo>
                  <a:cubicBezTo>
                    <a:pt x="192" y="294"/>
                    <a:pt x="222" y="276"/>
                    <a:pt x="253" y="263"/>
                  </a:cubicBezTo>
                  <a:close/>
                  <a:moveTo>
                    <a:pt x="219" y="317"/>
                  </a:moveTo>
                  <a:cubicBezTo>
                    <a:pt x="209" y="325"/>
                    <a:pt x="196" y="330"/>
                    <a:pt x="184" y="334"/>
                  </a:cubicBezTo>
                  <a:cubicBezTo>
                    <a:pt x="180" y="336"/>
                    <a:pt x="176" y="337"/>
                    <a:pt x="172" y="338"/>
                  </a:cubicBezTo>
                  <a:cubicBezTo>
                    <a:pt x="185" y="327"/>
                    <a:pt x="197" y="315"/>
                    <a:pt x="211" y="305"/>
                  </a:cubicBezTo>
                  <a:cubicBezTo>
                    <a:pt x="227" y="293"/>
                    <a:pt x="243" y="280"/>
                    <a:pt x="258" y="265"/>
                  </a:cubicBezTo>
                  <a:cubicBezTo>
                    <a:pt x="249" y="286"/>
                    <a:pt x="237" y="303"/>
                    <a:pt x="219" y="317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Freeform 39"/>
          <p:cNvSpPr>
            <a:spLocks noEditPoints="1"/>
          </p:cNvSpPr>
          <p:nvPr/>
        </p:nvSpPr>
        <p:spPr bwMode="auto">
          <a:xfrm>
            <a:off x="460376" y="5308600"/>
            <a:ext cx="1744663" cy="1363663"/>
          </a:xfrm>
          <a:custGeom>
            <a:avLst/>
            <a:gdLst>
              <a:gd name="T0" fmla="*/ 615 w 668"/>
              <a:gd name="T1" fmla="*/ 519 h 522"/>
              <a:gd name="T2" fmla="*/ 637 w 668"/>
              <a:gd name="T3" fmla="*/ 479 h 522"/>
              <a:gd name="T4" fmla="*/ 659 w 668"/>
              <a:gd name="T5" fmla="*/ 433 h 522"/>
              <a:gd name="T6" fmla="*/ 663 w 668"/>
              <a:gd name="T7" fmla="*/ 423 h 522"/>
              <a:gd name="T8" fmla="*/ 571 w 668"/>
              <a:gd name="T9" fmla="*/ 373 h 522"/>
              <a:gd name="T10" fmla="*/ 577 w 668"/>
              <a:gd name="T11" fmla="*/ 358 h 522"/>
              <a:gd name="T12" fmla="*/ 566 w 668"/>
              <a:gd name="T13" fmla="*/ 354 h 522"/>
              <a:gd name="T14" fmla="*/ 560 w 668"/>
              <a:gd name="T15" fmla="*/ 367 h 522"/>
              <a:gd name="T16" fmla="*/ 239 w 668"/>
              <a:gd name="T17" fmla="*/ 201 h 522"/>
              <a:gd name="T18" fmla="*/ 240 w 668"/>
              <a:gd name="T19" fmla="*/ 199 h 522"/>
              <a:gd name="T20" fmla="*/ 252 w 668"/>
              <a:gd name="T21" fmla="*/ 175 h 522"/>
              <a:gd name="T22" fmla="*/ 237 w 668"/>
              <a:gd name="T23" fmla="*/ 179 h 522"/>
              <a:gd name="T24" fmla="*/ 152 w 668"/>
              <a:gd name="T25" fmla="*/ 8 h 522"/>
              <a:gd name="T26" fmla="*/ 105 w 668"/>
              <a:gd name="T27" fmla="*/ 142 h 522"/>
              <a:gd name="T28" fmla="*/ 19 w 668"/>
              <a:gd name="T29" fmla="*/ 187 h 522"/>
              <a:gd name="T30" fmla="*/ 23 w 668"/>
              <a:gd name="T31" fmla="*/ 248 h 522"/>
              <a:gd name="T32" fmla="*/ 133 w 668"/>
              <a:gd name="T33" fmla="*/ 257 h 522"/>
              <a:gd name="T34" fmla="*/ 214 w 668"/>
              <a:gd name="T35" fmla="*/ 222 h 522"/>
              <a:gd name="T36" fmla="*/ 218 w 668"/>
              <a:gd name="T37" fmla="*/ 235 h 522"/>
              <a:gd name="T38" fmla="*/ 228 w 668"/>
              <a:gd name="T39" fmla="*/ 233 h 522"/>
              <a:gd name="T40" fmla="*/ 232 w 668"/>
              <a:gd name="T41" fmla="*/ 217 h 522"/>
              <a:gd name="T42" fmla="*/ 233 w 668"/>
              <a:gd name="T43" fmla="*/ 214 h 522"/>
              <a:gd name="T44" fmla="*/ 453 w 668"/>
              <a:gd name="T45" fmla="*/ 334 h 522"/>
              <a:gd name="T46" fmla="*/ 551 w 668"/>
              <a:gd name="T47" fmla="*/ 384 h 522"/>
              <a:gd name="T48" fmla="*/ 546 w 668"/>
              <a:gd name="T49" fmla="*/ 407 h 522"/>
              <a:gd name="T50" fmla="*/ 551 w 668"/>
              <a:gd name="T51" fmla="*/ 408 h 522"/>
              <a:gd name="T52" fmla="*/ 558 w 668"/>
              <a:gd name="T53" fmla="*/ 401 h 522"/>
              <a:gd name="T54" fmla="*/ 563 w 668"/>
              <a:gd name="T55" fmla="*/ 390 h 522"/>
              <a:gd name="T56" fmla="*/ 609 w 668"/>
              <a:gd name="T57" fmla="*/ 411 h 522"/>
              <a:gd name="T58" fmla="*/ 586 w 668"/>
              <a:gd name="T59" fmla="*/ 461 h 522"/>
              <a:gd name="T60" fmla="*/ 574 w 668"/>
              <a:gd name="T61" fmla="*/ 503 h 522"/>
              <a:gd name="T62" fmla="*/ 581 w 668"/>
              <a:gd name="T63" fmla="*/ 505 h 522"/>
              <a:gd name="T64" fmla="*/ 599 w 668"/>
              <a:gd name="T65" fmla="*/ 468 h 522"/>
              <a:gd name="T66" fmla="*/ 621 w 668"/>
              <a:gd name="T67" fmla="*/ 417 h 522"/>
              <a:gd name="T68" fmla="*/ 648 w 668"/>
              <a:gd name="T69" fmla="*/ 428 h 522"/>
              <a:gd name="T70" fmla="*/ 624 w 668"/>
              <a:gd name="T71" fmla="*/ 473 h 522"/>
              <a:gd name="T72" fmla="*/ 607 w 668"/>
              <a:gd name="T73" fmla="*/ 515 h 522"/>
              <a:gd name="T74" fmla="*/ 615 w 668"/>
              <a:gd name="T75" fmla="*/ 519 h 522"/>
              <a:gd name="T76" fmla="*/ 63 w 668"/>
              <a:gd name="T77" fmla="*/ 251 h 522"/>
              <a:gd name="T78" fmla="*/ 20 w 668"/>
              <a:gd name="T79" fmla="*/ 229 h 522"/>
              <a:gd name="T80" fmla="*/ 30 w 668"/>
              <a:gd name="T81" fmla="*/ 192 h 522"/>
              <a:gd name="T82" fmla="*/ 114 w 668"/>
              <a:gd name="T83" fmla="*/ 153 h 522"/>
              <a:gd name="T84" fmla="*/ 119 w 668"/>
              <a:gd name="T85" fmla="*/ 145 h 522"/>
              <a:gd name="T86" fmla="*/ 161 w 668"/>
              <a:gd name="T87" fmla="*/ 29 h 522"/>
              <a:gd name="T88" fmla="*/ 225 w 668"/>
              <a:gd name="T89" fmla="*/ 196 h 522"/>
              <a:gd name="T90" fmla="*/ 224 w 668"/>
              <a:gd name="T91" fmla="*/ 196 h 522"/>
              <a:gd name="T92" fmla="*/ 221 w 668"/>
              <a:gd name="T93" fmla="*/ 202 h 522"/>
              <a:gd name="T94" fmla="*/ 155 w 668"/>
              <a:gd name="T95" fmla="*/ 237 h 522"/>
              <a:gd name="T96" fmla="*/ 63 w 668"/>
              <a:gd name="T97" fmla="*/ 25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8" h="522">
                <a:moveTo>
                  <a:pt x="615" y="519"/>
                </a:moveTo>
                <a:cubicBezTo>
                  <a:pt x="627" y="511"/>
                  <a:pt x="631" y="492"/>
                  <a:pt x="637" y="479"/>
                </a:cubicBezTo>
                <a:cubicBezTo>
                  <a:pt x="644" y="464"/>
                  <a:pt x="651" y="448"/>
                  <a:pt x="659" y="433"/>
                </a:cubicBezTo>
                <a:cubicBezTo>
                  <a:pt x="665" y="433"/>
                  <a:pt x="668" y="426"/>
                  <a:pt x="663" y="423"/>
                </a:cubicBezTo>
                <a:cubicBezTo>
                  <a:pt x="632" y="406"/>
                  <a:pt x="602" y="390"/>
                  <a:pt x="571" y="373"/>
                </a:cubicBezTo>
                <a:cubicBezTo>
                  <a:pt x="573" y="368"/>
                  <a:pt x="575" y="363"/>
                  <a:pt x="577" y="358"/>
                </a:cubicBezTo>
                <a:cubicBezTo>
                  <a:pt x="579" y="351"/>
                  <a:pt x="568" y="347"/>
                  <a:pt x="566" y="354"/>
                </a:cubicBezTo>
                <a:cubicBezTo>
                  <a:pt x="564" y="358"/>
                  <a:pt x="562" y="363"/>
                  <a:pt x="560" y="367"/>
                </a:cubicBezTo>
                <a:cubicBezTo>
                  <a:pt x="453" y="311"/>
                  <a:pt x="345" y="258"/>
                  <a:pt x="239" y="201"/>
                </a:cubicBezTo>
                <a:cubicBezTo>
                  <a:pt x="240" y="200"/>
                  <a:pt x="240" y="200"/>
                  <a:pt x="240" y="199"/>
                </a:cubicBezTo>
                <a:cubicBezTo>
                  <a:pt x="243" y="195"/>
                  <a:pt x="260" y="180"/>
                  <a:pt x="252" y="175"/>
                </a:cubicBezTo>
                <a:cubicBezTo>
                  <a:pt x="247" y="172"/>
                  <a:pt x="242" y="175"/>
                  <a:pt x="237" y="179"/>
                </a:cubicBezTo>
                <a:cubicBezTo>
                  <a:pt x="250" y="110"/>
                  <a:pt x="232" y="17"/>
                  <a:pt x="152" y="8"/>
                </a:cubicBezTo>
                <a:cubicBezTo>
                  <a:pt x="83" y="0"/>
                  <a:pt x="86" y="97"/>
                  <a:pt x="105" y="142"/>
                </a:cubicBezTo>
                <a:cubicBezTo>
                  <a:pt x="72" y="148"/>
                  <a:pt x="41" y="162"/>
                  <a:pt x="19" y="187"/>
                </a:cubicBezTo>
                <a:cubicBezTo>
                  <a:pt x="3" y="206"/>
                  <a:pt x="0" y="233"/>
                  <a:pt x="23" y="248"/>
                </a:cubicBezTo>
                <a:cubicBezTo>
                  <a:pt x="56" y="270"/>
                  <a:pt x="96" y="267"/>
                  <a:pt x="133" y="257"/>
                </a:cubicBezTo>
                <a:cubicBezTo>
                  <a:pt x="160" y="250"/>
                  <a:pt x="190" y="238"/>
                  <a:pt x="214" y="222"/>
                </a:cubicBezTo>
                <a:cubicBezTo>
                  <a:pt x="214" y="227"/>
                  <a:pt x="215" y="231"/>
                  <a:pt x="218" y="235"/>
                </a:cubicBezTo>
                <a:cubicBezTo>
                  <a:pt x="221" y="238"/>
                  <a:pt x="226" y="236"/>
                  <a:pt x="228" y="233"/>
                </a:cubicBezTo>
                <a:cubicBezTo>
                  <a:pt x="231" y="228"/>
                  <a:pt x="231" y="222"/>
                  <a:pt x="232" y="217"/>
                </a:cubicBezTo>
                <a:cubicBezTo>
                  <a:pt x="232" y="216"/>
                  <a:pt x="233" y="215"/>
                  <a:pt x="233" y="214"/>
                </a:cubicBezTo>
                <a:cubicBezTo>
                  <a:pt x="303" y="259"/>
                  <a:pt x="379" y="296"/>
                  <a:pt x="453" y="334"/>
                </a:cubicBezTo>
                <a:cubicBezTo>
                  <a:pt x="485" y="351"/>
                  <a:pt x="518" y="368"/>
                  <a:pt x="551" y="384"/>
                </a:cubicBezTo>
                <a:cubicBezTo>
                  <a:pt x="547" y="391"/>
                  <a:pt x="541" y="400"/>
                  <a:pt x="546" y="407"/>
                </a:cubicBezTo>
                <a:cubicBezTo>
                  <a:pt x="547" y="408"/>
                  <a:pt x="549" y="409"/>
                  <a:pt x="551" y="408"/>
                </a:cubicBezTo>
                <a:cubicBezTo>
                  <a:pt x="555" y="407"/>
                  <a:pt x="557" y="405"/>
                  <a:pt x="558" y="401"/>
                </a:cubicBezTo>
                <a:cubicBezTo>
                  <a:pt x="560" y="397"/>
                  <a:pt x="562" y="394"/>
                  <a:pt x="563" y="390"/>
                </a:cubicBezTo>
                <a:cubicBezTo>
                  <a:pt x="579" y="397"/>
                  <a:pt x="594" y="405"/>
                  <a:pt x="609" y="411"/>
                </a:cubicBezTo>
                <a:cubicBezTo>
                  <a:pt x="601" y="428"/>
                  <a:pt x="593" y="444"/>
                  <a:pt x="586" y="461"/>
                </a:cubicBezTo>
                <a:cubicBezTo>
                  <a:pt x="581" y="471"/>
                  <a:pt x="568" y="492"/>
                  <a:pt x="574" y="503"/>
                </a:cubicBezTo>
                <a:cubicBezTo>
                  <a:pt x="575" y="505"/>
                  <a:pt x="578" y="506"/>
                  <a:pt x="581" y="505"/>
                </a:cubicBezTo>
                <a:cubicBezTo>
                  <a:pt x="592" y="501"/>
                  <a:pt x="595" y="478"/>
                  <a:pt x="599" y="468"/>
                </a:cubicBezTo>
                <a:cubicBezTo>
                  <a:pt x="606" y="451"/>
                  <a:pt x="613" y="434"/>
                  <a:pt x="621" y="417"/>
                </a:cubicBezTo>
                <a:cubicBezTo>
                  <a:pt x="630" y="421"/>
                  <a:pt x="639" y="424"/>
                  <a:pt x="648" y="428"/>
                </a:cubicBezTo>
                <a:cubicBezTo>
                  <a:pt x="639" y="443"/>
                  <a:pt x="632" y="458"/>
                  <a:pt x="624" y="473"/>
                </a:cubicBezTo>
                <a:cubicBezTo>
                  <a:pt x="618" y="485"/>
                  <a:pt x="606" y="501"/>
                  <a:pt x="607" y="515"/>
                </a:cubicBezTo>
                <a:cubicBezTo>
                  <a:pt x="607" y="519"/>
                  <a:pt x="612" y="522"/>
                  <a:pt x="615" y="519"/>
                </a:cubicBezTo>
                <a:close/>
                <a:moveTo>
                  <a:pt x="63" y="251"/>
                </a:moveTo>
                <a:cubicBezTo>
                  <a:pt x="47" y="248"/>
                  <a:pt x="29" y="243"/>
                  <a:pt x="20" y="229"/>
                </a:cubicBezTo>
                <a:cubicBezTo>
                  <a:pt x="11" y="217"/>
                  <a:pt x="22" y="201"/>
                  <a:pt x="30" y="192"/>
                </a:cubicBezTo>
                <a:cubicBezTo>
                  <a:pt x="50" y="169"/>
                  <a:pt x="84" y="154"/>
                  <a:pt x="114" y="153"/>
                </a:cubicBezTo>
                <a:cubicBezTo>
                  <a:pt x="117" y="152"/>
                  <a:pt x="121" y="148"/>
                  <a:pt x="119" y="145"/>
                </a:cubicBezTo>
                <a:cubicBezTo>
                  <a:pt x="104" y="110"/>
                  <a:pt x="98" y="12"/>
                  <a:pt x="161" y="29"/>
                </a:cubicBezTo>
                <a:cubicBezTo>
                  <a:pt x="233" y="48"/>
                  <a:pt x="224" y="137"/>
                  <a:pt x="225" y="196"/>
                </a:cubicBezTo>
                <a:cubicBezTo>
                  <a:pt x="224" y="196"/>
                  <a:pt x="224" y="196"/>
                  <a:pt x="224" y="196"/>
                </a:cubicBezTo>
                <a:cubicBezTo>
                  <a:pt x="223" y="198"/>
                  <a:pt x="222" y="200"/>
                  <a:pt x="221" y="202"/>
                </a:cubicBezTo>
                <a:cubicBezTo>
                  <a:pt x="202" y="218"/>
                  <a:pt x="178" y="228"/>
                  <a:pt x="155" y="237"/>
                </a:cubicBezTo>
                <a:cubicBezTo>
                  <a:pt x="126" y="249"/>
                  <a:pt x="94" y="257"/>
                  <a:pt x="63" y="251"/>
                </a:cubicBezTo>
                <a:close/>
              </a:path>
            </a:pathLst>
          </a:custGeom>
          <a:solidFill>
            <a:srgbClr val="3E3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635001" y="2305050"/>
            <a:ext cx="1577975" cy="1316038"/>
            <a:chOff x="635001" y="2305050"/>
            <a:chExt cx="1577975" cy="1316038"/>
          </a:xfrm>
        </p:grpSpPr>
        <p:sp>
          <p:nvSpPr>
            <p:cNvPr id="49" name="Freeform 40"/>
            <p:cNvSpPr/>
            <p:nvPr/>
          </p:nvSpPr>
          <p:spPr bwMode="auto">
            <a:xfrm>
              <a:off x="635001" y="2305050"/>
              <a:ext cx="1577975" cy="1316038"/>
            </a:xfrm>
            <a:custGeom>
              <a:avLst/>
              <a:gdLst>
                <a:gd name="T0" fmla="*/ 602 w 604"/>
                <a:gd name="T1" fmla="*/ 196 h 504"/>
                <a:gd name="T2" fmla="*/ 332 w 604"/>
                <a:gd name="T3" fmla="*/ 501 h 504"/>
                <a:gd name="T4" fmla="*/ 324 w 604"/>
                <a:gd name="T5" fmla="*/ 501 h 504"/>
                <a:gd name="T6" fmla="*/ 259 w 604"/>
                <a:gd name="T7" fmla="*/ 451 h 504"/>
                <a:gd name="T8" fmla="*/ 161 w 604"/>
                <a:gd name="T9" fmla="*/ 388 h 504"/>
                <a:gd name="T10" fmla="*/ 4 w 604"/>
                <a:gd name="T11" fmla="*/ 292 h 504"/>
                <a:gd name="T12" fmla="*/ 5 w 604"/>
                <a:gd name="T13" fmla="*/ 282 h 504"/>
                <a:gd name="T14" fmla="*/ 111 w 604"/>
                <a:gd name="T15" fmla="*/ 147 h 504"/>
                <a:gd name="T16" fmla="*/ 168 w 604"/>
                <a:gd name="T17" fmla="*/ 68 h 504"/>
                <a:gd name="T18" fmla="*/ 216 w 604"/>
                <a:gd name="T19" fmla="*/ 4 h 504"/>
                <a:gd name="T20" fmla="*/ 225 w 604"/>
                <a:gd name="T21" fmla="*/ 3 h 504"/>
                <a:gd name="T22" fmla="*/ 398 w 604"/>
                <a:gd name="T23" fmla="*/ 92 h 504"/>
                <a:gd name="T24" fmla="*/ 600 w 604"/>
                <a:gd name="T25" fmla="*/ 185 h 504"/>
                <a:gd name="T26" fmla="*/ 602 w 604"/>
                <a:gd name="T27" fmla="*/ 1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4" h="504">
                  <a:moveTo>
                    <a:pt x="602" y="196"/>
                  </a:moveTo>
                  <a:cubicBezTo>
                    <a:pt x="509" y="295"/>
                    <a:pt x="416" y="394"/>
                    <a:pt x="332" y="501"/>
                  </a:cubicBezTo>
                  <a:cubicBezTo>
                    <a:pt x="330" y="504"/>
                    <a:pt x="326" y="503"/>
                    <a:pt x="324" y="501"/>
                  </a:cubicBezTo>
                  <a:cubicBezTo>
                    <a:pt x="305" y="482"/>
                    <a:pt x="281" y="467"/>
                    <a:pt x="259" y="451"/>
                  </a:cubicBezTo>
                  <a:cubicBezTo>
                    <a:pt x="226" y="430"/>
                    <a:pt x="194" y="409"/>
                    <a:pt x="161" y="388"/>
                  </a:cubicBezTo>
                  <a:cubicBezTo>
                    <a:pt x="109" y="355"/>
                    <a:pt x="58" y="321"/>
                    <a:pt x="4" y="292"/>
                  </a:cubicBezTo>
                  <a:cubicBezTo>
                    <a:pt x="0" y="289"/>
                    <a:pt x="1" y="284"/>
                    <a:pt x="5" y="282"/>
                  </a:cubicBezTo>
                  <a:cubicBezTo>
                    <a:pt x="43" y="239"/>
                    <a:pt x="78" y="193"/>
                    <a:pt x="111" y="147"/>
                  </a:cubicBezTo>
                  <a:cubicBezTo>
                    <a:pt x="131" y="121"/>
                    <a:pt x="150" y="94"/>
                    <a:pt x="168" y="68"/>
                  </a:cubicBezTo>
                  <a:cubicBezTo>
                    <a:pt x="183" y="46"/>
                    <a:pt x="201" y="26"/>
                    <a:pt x="216" y="4"/>
                  </a:cubicBezTo>
                  <a:cubicBezTo>
                    <a:pt x="218" y="1"/>
                    <a:pt x="222" y="0"/>
                    <a:pt x="225" y="3"/>
                  </a:cubicBezTo>
                  <a:cubicBezTo>
                    <a:pt x="276" y="43"/>
                    <a:pt x="340" y="67"/>
                    <a:pt x="398" y="92"/>
                  </a:cubicBezTo>
                  <a:cubicBezTo>
                    <a:pt x="466" y="122"/>
                    <a:pt x="535" y="150"/>
                    <a:pt x="600" y="185"/>
                  </a:cubicBezTo>
                  <a:cubicBezTo>
                    <a:pt x="604" y="187"/>
                    <a:pt x="604" y="193"/>
                    <a:pt x="602" y="19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1233488" y="2354263"/>
              <a:ext cx="912813" cy="511175"/>
            </a:xfrm>
            <a:custGeom>
              <a:avLst/>
              <a:gdLst>
                <a:gd name="T0" fmla="*/ 19 w 350"/>
                <a:gd name="T1" fmla="*/ 132 h 196"/>
                <a:gd name="T2" fmla="*/ 23 w 350"/>
                <a:gd name="T3" fmla="*/ 129 h 196"/>
                <a:gd name="T4" fmla="*/ 47 w 350"/>
                <a:gd name="T5" fmla="*/ 149 h 196"/>
                <a:gd name="T6" fmla="*/ 44 w 350"/>
                <a:gd name="T7" fmla="*/ 196 h 196"/>
                <a:gd name="T8" fmla="*/ 126 w 350"/>
                <a:gd name="T9" fmla="*/ 193 h 196"/>
                <a:gd name="T10" fmla="*/ 127 w 350"/>
                <a:gd name="T11" fmla="*/ 196 h 196"/>
                <a:gd name="T12" fmla="*/ 234 w 350"/>
                <a:gd name="T13" fmla="*/ 186 h 196"/>
                <a:gd name="T14" fmla="*/ 308 w 350"/>
                <a:gd name="T15" fmla="*/ 176 h 196"/>
                <a:gd name="T16" fmla="*/ 350 w 350"/>
                <a:gd name="T17" fmla="*/ 170 h 196"/>
                <a:gd name="T18" fmla="*/ 158 w 350"/>
                <a:gd name="T19" fmla="*/ 81 h 196"/>
                <a:gd name="T20" fmla="*/ 0 w 350"/>
                <a:gd name="T21" fmla="*/ 0 h 196"/>
                <a:gd name="T22" fmla="*/ 8 w 350"/>
                <a:gd name="T23" fmla="*/ 57 h 196"/>
                <a:gd name="T24" fmla="*/ 19 w 350"/>
                <a:gd name="T25" fmla="*/ 13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196">
                  <a:moveTo>
                    <a:pt x="19" y="132"/>
                  </a:moveTo>
                  <a:cubicBezTo>
                    <a:pt x="20" y="131"/>
                    <a:pt x="21" y="130"/>
                    <a:pt x="23" y="129"/>
                  </a:cubicBezTo>
                  <a:cubicBezTo>
                    <a:pt x="36" y="123"/>
                    <a:pt x="45" y="138"/>
                    <a:pt x="47" y="149"/>
                  </a:cubicBezTo>
                  <a:cubicBezTo>
                    <a:pt x="50" y="165"/>
                    <a:pt x="49" y="181"/>
                    <a:pt x="44" y="196"/>
                  </a:cubicBezTo>
                  <a:cubicBezTo>
                    <a:pt x="70" y="182"/>
                    <a:pt x="120" y="165"/>
                    <a:pt x="126" y="193"/>
                  </a:cubicBezTo>
                  <a:cubicBezTo>
                    <a:pt x="126" y="194"/>
                    <a:pt x="126" y="195"/>
                    <a:pt x="127" y="196"/>
                  </a:cubicBezTo>
                  <a:cubicBezTo>
                    <a:pt x="163" y="194"/>
                    <a:pt x="199" y="190"/>
                    <a:pt x="234" y="186"/>
                  </a:cubicBezTo>
                  <a:cubicBezTo>
                    <a:pt x="259" y="183"/>
                    <a:pt x="283" y="180"/>
                    <a:pt x="308" y="176"/>
                  </a:cubicBezTo>
                  <a:cubicBezTo>
                    <a:pt x="322" y="174"/>
                    <a:pt x="336" y="171"/>
                    <a:pt x="350" y="170"/>
                  </a:cubicBezTo>
                  <a:cubicBezTo>
                    <a:pt x="287" y="137"/>
                    <a:pt x="222" y="109"/>
                    <a:pt x="158" y="81"/>
                  </a:cubicBezTo>
                  <a:cubicBezTo>
                    <a:pt x="105" y="57"/>
                    <a:pt x="48" y="34"/>
                    <a:pt x="0" y="0"/>
                  </a:cubicBezTo>
                  <a:cubicBezTo>
                    <a:pt x="6" y="18"/>
                    <a:pt x="6" y="40"/>
                    <a:pt x="8" y="57"/>
                  </a:cubicBezTo>
                  <a:cubicBezTo>
                    <a:pt x="11" y="82"/>
                    <a:pt x="13" y="107"/>
                    <a:pt x="19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698501" y="2354263"/>
              <a:ext cx="560388" cy="676275"/>
            </a:xfrm>
            <a:custGeom>
              <a:avLst/>
              <a:gdLst>
                <a:gd name="T0" fmla="*/ 197 w 215"/>
                <a:gd name="T1" fmla="*/ 194 h 259"/>
                <a:gd name="T2" fmla="*/ 197 w 215"/>
                <a:gd name="T3" fmla="*/ 191 h 259"/>
                <a:gd name="T4" fmla="*/ 215 w 215"/>
                <a:gd name="T5" fmla="*/ 140 h 259"/>
                <a:gd name="T6" fmla="*/ 203 w 215"/>
                <a:gd name="T7" fmla="*/ 63 h 259"/>
                <a:gd name="T8" fmla="*/ 196 w 215"/>
                <a:gd name="T9" fmla="*/ 0 h 259"/>
                <a:gd name="T10" fmla="*/ 156 w 215"/>
                <a:gd name="T11" fmla="*/ 62 h 259"/>
                <a:gd name="T12" fmla="*/ 98 w 215"/>
                <a:gd name="T13" fmla="*/ 141 h 259"/>
                <a:gd name="T14" fmla="*/ 0 w 215"/>
                <a:gd name="T15" fmla="*/ 259 h 259"/>
                <a:gd name="T16" fmla="*/ 88 w 215"/>
                <a:gd name="T17" fmla="*/ 230 h 259"/>
                <a:gd name="T18" fmla="*/ 197 w 215"/>
                <a:gd name="T19" fmla="*/ 19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59">
                  <a:moveTo>
                    <a:pt x="197" y="194"/>
                  </a:moveTo>
                  <a:cubicBezTo>
                    <a:pt x="197" y="193"/>
                    <a:pt x="197" y="192"/>
                    <a:pt x="197" y="191"/>
                  </a:cubicBezTo>
                  <a:cubicBezTo>
                    <a:pt x="199" y="175"/>
                    <a:pt x="203" y="154"/>
                    <a:pt x="215" y="140"/>
                  </a:cubicBezTo>
                  <a:cubicBezTo>
                    <a:pt x="209" y="115"/>
                    <a:pt x="205" y="89"/>
                    <a:pt x="203" y="63"/>
                  </a:cubicBezTo>
                  <a:cubicBezTo>
                    <a:pt x="201" y="43"/>
                    <a:pt x="195" y="20"/>
                    <a:pt x="196" y="0"/>
                  </a:cubicBezTo>
                  <a:cubicBezTo>
                    <a:pt x="183" y="21"/>
                    <a:pt x="170" y="42"/>
                    <a:pt x="156" y="62"/>
                  </a:cubicBezTo>
                  <a:cubicBezTo>
                    <a:pt x="137" y="89"/>
                    <a:pt x="118" y="116"/>
                    <a:pt x="98" y="141"/>
                  </a:cubicBezTo>
                  <a:cubicBezTo>
                    <a:pt x="68" y="182"/>
                    <a:pt x="36" y="223"/>
                    <a:pt x="0" y="259"/>
                  </a:cubicBezTo>
                  <a:cubicBezTo>
                    <a:pt x="29" y="250"/>
                    <a:pt x="59" y="240"/>
                    <a:pt x="88" y="230"/>
                  </a:cubicBezTo>
                  <a:cubicBezTo>
                    <a:pt x="124" y="217"/>
                    <a:pt x="160" y="202"/>
                    <a:pt x="19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1220788" y="2687638"/>
              <a:ext cx="325438" cy="317500"/>
            </a:xfrm>
            <a:custGeom>
              <a:avLst/>
              <a:gdLst>
                <a:gd name="T0" fmla="*/ 44 w 125"/>
                <a:gd name="T1" fmla="*/ 35 h 121"/>
                <a:gd name="T2" fmla="*/ 21 w 125"/>
                <a:gd name="T3" fmla="*/ 22 h 121"/>
                <a:gd name="T4" fmla="*/ 23 w 125"/>
                <a:gd name="T5" fmla="*/ 121 h 121"/>
                <a:gd name="T6" fmla="*/ 23 w 125"/>
                <a:gd name="T7" fmla="*/ 121 h 121"/>
                <a:gd name="T8" fmla="*/ 122 w 125"/>
                <a:gd name="T9" fmla="*/ 71 h 121"/>
                <a:gd name="T10" fmla="*/ 41 w 125"/>
                <a:gd name="T11" fmla="*/ 84 h 121"/>
                <a:gd name="T12" fmla="*/ 33 w 125"/>
                <a:gd name="T13" fmla="*/ 78 h 121"/>
                <a:gd name="T14" fmla="*/ 44 w 125"/>
                <a:gd name="T15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21">
                  <a:moveTo>
                    <a:pt x="44" y="35"/>
                  </a:moveTo>
                  <a:cubicBezTo>
                    <a:pt x="43" y="19"/>
                    <a:pt x="35" y="0"/>
                    <a:pt x="21" y="22"/>
                  </a:cubicBezTo>
                  <a:cubicBezTo>
                    <a:pt x="3" y="52"/>
                    <a:pt x="0" y="93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50" y="119"/>
                    <a:pt x="125" y="110"/>
                    <a:pt x="122" y="71"/>
                  </a:cubicBezTo>
                  <a:cubicBezTo>
                    <a:pt x="120" y="44"/>
                    <a:pt x="52" y="76"/>
                    <a:pt x="41" y="84"/>
                  </a:cubicBezTo>
                  <a:cubicBezTo>
                    <a:pt x="37" y="88"/>
                    <a:pt x="30" y="84"/>
                    <a:pt x="33" y="78"/>
                  </a:cubicBezTo>
                  <a:cubicBezTo>
                    <a:pt x="40" y="65"/>
                    <a:pt x="45" y="50"/>
                    <a:pt x="44" y="35"/>
                  </a:cubicBezTo>
                  <a:close/>
                </a:path>
              </a:pathLst>
            </a:custGeom>
            <a:solidFill>
              <a:srgbClr val="E2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1431926" y="2828925"/>
              <a:ext cx="714375" cy="723900"/>
            </a:xfrm>
            <a:custGeom>
              <a:avLst/>
              <a:gdLst>
                <a:gd name="T0" fmla="*/ 158 w 274"/>
                <a:gd name="T1" fmla="*/ 17 h 277"/>
                <a:gd name="T2" fmla="*/ 51 w 274"/>
                <a:gd name="T3" fmla="*/ 24 h 277"/>
                <a:gd name="T4" fmla="*/ 0 w 274"/>
                <a:gd name="T5" fmla="*/ 66 h 277"/>
                <a:gd name="T6" fmla="*/ 3 w 274"/>
                <a:gd name="T7" fmla="*/ 69 h 277"/>
                <a:gd name="T8" fmla="*/ 19 w 274"/>
                <a:gd name="T9" fmla="*/ 188 h 277"/>
                <a:gd name="T10" fmla="*/ 27 w 274"/>
                <a:gd name="T11" fmla="*/ 255 h 277"/>
                <a:gd name="T12" fmla="*/ 30 w 274"/>
                <a:gd name="T13" fmla="*/ 277 h 277"/>
                <a:gd name="T14" fmla="*/ 274 w 274"/>
                <a:gd name="T15" fmla="*/ 0 h 277"/>
                <a:gd name="T16" fmla="*/ 230 w 274"/>
                <a:gd name="T17" fmla="*/ 8 h 277"/>
                <a:gd name="T18" fmla="*/ 158 w 274"/>
                <a:gd name="T19" fmla="*/ 1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7">
                  <a:moveTo>
                    <a:pt x="158" y="17"/>
                  </a:moveTo>
                  <a:cubicBezTo>
                    <a:pt x="122" y="20"/>
                    <a:pt x="87" y="23"/>
                    <a:pt x="51" y="24"/>
                  </a:cubicBezTo>
                  <a:cubicBezTo>
                    <a:pt x="48" y="45"/>
                    <a:pt x="25" y="58"/>
                    <a:pt x="0" y="66"/>
                  </a:cubicBezTo>
                  <a:cubicBezTo>
                    <a:pt x="2" y="66"/>
                    <a:pt x="3" y="68"/>
                    <a:pt x="3" y="69"/>
                  </a:cubicBezTo>
                  <a:cubicBezTo>
                    <a:pt x="10" y="108"/>
                    <a:pt x="14" y="148"/>
                    <a:pt x="19" y="188"/>
                  </a:cubicBezTo>
                  <a:cubicBezTo>
                    <a:pt x="21" y="210"/>
                    <a:pt x="24" y="233"/>
                    <a:pt x="27" y="255"/>
                  </a:cubicBezTo>
                  <a:cubicBezTo>
                    <a:pt x="28" y="262"/>
                    <a:pt x="29" y="269"/>
                    <a:pt x="30" y="277"/>
                  </a:cubicBezTo>
                  <a:cubicBezTo>
                    <a:pt x="105" y="179"/>
                    <a:pt x="190" y="90"/>
                    <a:pt x="274" y="0"/>
                  </a:cubicBezTo>
                  <a:cubicBezTo>
                    <a:pt x="259" y="4"/>
                    <a:pt x="244" y="6"/>
                    <a:pt x="230" y="8"/>
                  </a:cubicBezTo>
                  <a:cubicBezTo>
                    <a:pt x="206" y="11"/>
                    <a:pt x="182" y="14"/>
                    <a:pt x="15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690563" y="2887663"/>
              <a:ext cx="788988" cy="684213"/>
            </a:xfrm>
            <a:custGeom>
              <a:avLst/>
              <a:gdLst>
                <a:gd name="T0" fmla="*/ 291 w 302"/>
                <a:gd name="T1" fmla="*/ 171 h 262"/>
                <a:gd name="T2" fmla="*/ 279 w 302"/>
                <a:gd name="T3" fmla="*/ 48 h 262"/>
                <a:gd name="T4" fmla="*/ 280 w 302"/>
                <a:gd name="T5" fmla="*/ 45 h 262"/>
                <a:gd name="T6" fmla="*/ 226 w 302"/>
                <a:gd name="T7" fmla="*/ 53 h 262"/>
                <a:gd name="T8" fmla="*/ 222 w 302"/>
                <a:gd name="T9" fmla="*/ 49 h 262"/>
                <a:gd name="T10" fmla="*/ 200 w 302"/>
                <a:gd name="T11" fmla="*/ 0 h 262"/>
                <a:gd name="T12" fmla="*/ 94 w 302"/>
                <a:gd name="T13" fmla="*/ 36 h 262"/>
                <a:gd name="T14" fmla="*/ 0 w 302"/>
                <a:gd name="T15" fmla="*/ 65 h 262"/>
                <a:gd name="T16" fmla="*/ 154 w 302"/>
                <a:gd name="T17" fmla="*/ 159 h 262"/>
                <a:gd name="T18" fmla="*/ 253 w 302"/>
                <a:gd name="T19" fmla="*/ 226 h 262"/>
                <a:gd name="T20" fmla="*/ 302 w 302"/>
                <a:gd name="T21" fmla="*/ 262 h 262"/>
                <a:gd name="T22" fmla="*/ 299 w 302"/>
                <a:gd name="T23" fmla="*/ 237 h 262"/>
                <a:gd name="T24" fmla="*/ 291 w 302"/>
                <a:gd name="T25" fmla="*/ 17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262">
                  <a:moveTo>
                    <a:pt x="291" y="171"/>
                  </a:moveTo>
                  <a:cubicBezTo>
                    <a:pt x="287" y="130"/>
                    <a:pt x="283" y="89"/>
                    <a:pt x="279" y="48"/>
                  </a:cubicBezTo>
                  <a:cubicBezTo>
                    <a:pt x="279" y="47"/>
                    <a:pt x="279" y="46"/>
                    <a:pt x="280" y="45"/>
                  </a:cubicBezTo>
                  <a:cubicBezTo>
                    <a:pt x="260" y="51"/>
                    <a:pt x="239" y="53"/>
                    <a:pt x="226" y="53"/>
                  </a:cubicBezTo>
                  <a:cubicBezTo>
                    <a:pt x="223" y="53"/>
                    <a:pt x="222" y="51"/>
                    <a:pt x="222" y="49"/>
                  </a:cubicBezTo>
                  <a:cubicBezTo>
                    <a:pt x="208" y="37"/>
                    <a:pt x="201" y="19"/>
                    <a:pt x="200" y="0"/>
                  </a:cubicBezTo>
                  <a:cubicBezTo>
                    <a:pt x="166" y="15"/>
                    <a:pt x="129" y="25"/>
                    <a:pt x="94" y="36"/>
                  </a:cubicBezTo>
                  <a:cubicBezTo>
                    <a:pt x="63" y="46"/>
                    <a:pt x="32" y="57"/>
                    <a:pt x="0" y="65"/>
                  </a:cubicBezTo>
                  <a:cubicBezTo>
                    <a:pt x="52" y="94"/>
                    <a:pt x="103" y="127"/>
                    <a:pt x="154" y="159"/>
                  </a:cubicBezTo>
                  <a:cubicBezTo>
                    <a:pt x="187" y="181"/>
                    <a:pt x="220" y="203"/>
                    <a:pt x="253" y="226"/>
                  </a:cubicBezTo>
                  <a:cubicBezTo>
                    <a:pt x="270" y="237"/>
                    <a:pt x="287" y="249"/>
                    <a:pt x="302" y="262"/>
                  </a:cubicBezTo>
                  <a:cubicBezTo>
                    <a:pt x="300" y="254"/>
                    <a:pt x="300" y="244"/>
                    <a:pt x="299" y="237"/>
                  </a:cubicBezTo>
                  <a:cubicBezTo>
                    <a:pt x="296" y="215"/>
                    <a:pt x="294" y="193"/>
                    <a:pt x="29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635001" y="2305050"/>
              <a:ext cx="1577975" cy="1316038"/>
            </a:xfrm>
            <a:custGeom>
              <a:avLst/>
              <a:gdLst>
                <a:gd name="T0" fmla="*/ 398 w 604"/>
                <a:gd name="T1" fmla="*/ 92 h 504"/>
                <a:gd name="T2" fmla="*/ 216 w 604"/>
                <a:gd name="T3" fmla="*/ 4 h 504"/>
                <a:gd name="T4" fmla="*/ 111 w 604"/>
                <a:gd name="T5" fmla="*/ 147 h 504"/>
                <a:gd name="T6" fmla="*/ 4 w 604"/>
                <a:gd name="T7" fmla="*/ 292 h 504"/>
                <a:gd name="T8" fmla="*/ 259 w 604"/>
                <a:gd name="T9" fmla="*/ 451 h 504"/>
                <a:gd name="T10" fmla="*/ 332 w 604"/>
                <a:gd name="T11" fmla="*/ 501 h 504"/>
                <a:gd name="T12" fmla="*/ 600 w 604"/>
                <a:gd name="T13" fmla="*/ 185 h 504"/>
                <a:gd name="T14" fmla="*/ 579 w 604"/>
                <a:gd name="T15" fmla="*/ 189 h 504"/>
                <a:gd name="T16" fmla="*/ 463 w 604"/>
                <a:gd name="T17" fmla="*/ 205 h 504"/>
                <a:gd name="T18" fmla="*/ 355 w 604"/>
                <a:gd name="T19" fmla="*/ 212 h 504"/>
                <a:gd name="T20" fmla="*/ 276 w 604"/>
                <a:gd name="T21" fmla="*/ 168 h 504"/>
                <a:gd name="T22" fmla="*/ 248 w 604"/>
                <a:gd name="T23" fmla="*/ 151 h 504"/>
                <a:gd name="T24" fmla="*/ 229 w 604"/>
                <a:gd name="T25" fmla="*/ 19 h 504"/>
                <a:gd name="T26" fmla="*/ 265 w 604"/>
                <a:gd name="T27" fmla="*/ 231 h 504"/>
                <a:gd name="T28" fmla="*/ 247 w 604"/>
                <a:gd name="T29" fmla="*/ 268 h 504"/>
                <a:gd name="T30" fmla="*/ 245 w 604"/>
                <a:gd name="T31" fmla="*/ 169 h 504"/>
                <a:gd name="T32" fmla="*/ 257 w 604"/>
                <a:gd name="T33" fmla="*/ 225 h 504"/>
                <a:gd name="T34" fmla="*/ 122 w 604"/>
                <a:gd name="T35" fmla="*/ 160 h 504"/>
                <a:gd name="T36" fmla="*/ 220 w 604"/>
                <a:gd name="T37" fmla="*/ 19 h 504"/>
                <a:gd name="T38" fmla="*/ 239 w 604"/>
                <a:gd name="T39" fmla="*/ 159 h 504"/>
                <a:gd name="T40" fmla="*/ 221 w 604"/>
                <a:gd name="T41" fmla="*/ 213 h 504"/>
                <a:gd name="T42" fmla="*/ 24 w 604"/>
                <a:gd name="T43" fmla="*/ 278 h 504"/>
                <a:gd name="T44" fmla="*/ 274 w 604"/>
                <a:gd name="T45" fmla="*/ 449 h 504"/>
                <a:gd name="T46" fmla="*/ 21 w 604"/>
                <a:gd name="T47" fmla="*/ 288 h 504"/>
                <a:gd name="T48" fmla="*/ 221 w 604"/>
                <a:gd name="T49" fmla="*/ 223 h 504"/>
                <a:gd name="T50" fmla="*/ 247 w 604"/>
                <a:gd name="T51" fmla="*/ 276 h 504"/>
                <a:gd name="T52" fmla="*/ 300 w 604"/>
                <a:gd name="T53" fmla="*/ 271 h 504"/>
                <a:gd name="T54" fmla="*/ 320 w 604"/>
                <a:gd name="T55" fmla="*/ 460 h 504"/>
                <a:gd name="T56" fmla="*/ 274 w 604"/>
                <a:gd name="T57" fmla="*/ 449 h 504"/>
                <a:gd name="T58" fmla="*/ 332 w 604"/>
                <a:gd name="T59" fmla="*/ 456 h 504"/>
                <a:gd name="T60" fmla="*/ 308 w 604"/>
                <a:gd name="T61" fmla="*/ 270 h 504"/>
                <a:gd name="T62" fmla="*/ 356 w 604"/>
                <a:gd name="T63" fmla="*/ 225 h 504"/>
                <a:gd name="T64" fmla="*/ 535 w 604"/>
                <a:gd name="T65" fmla="*/ 209 h 504"/>
                <a:gd name="T66" fmla="*/ 335 w 604"/>
                <a:gd name="T67" fmla="*/ 47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4" h="504">
                  <a:moveTo>
                    <a:pt x="600" y="185"/>
                  </a:moveTo>
                  <a:cubicBezTo>
                    <a:pt x="535" y="150"/>
                    <a:pt x="466" y="122"/>
                    <a:pt x="398" y="92"/>
                  </a:cubicBezTo>
                  <a:cubicBezTo>
                    <a:pt x="340" y="67"/>
                    <a:pt x="276" y="43"/>
                    <a:pt x="225" y="3"/>
                  </a:cubicBezTo>
                  <a:cubicBezTo>
                    <a:pt x="222" y="0"/>
                    <a:pt x="218" y="1"/>
                    <a:pt x="216" y="4"/>
                  </a:cubicBezTo>
                  <a:cubicBezTo>
                    <a:pt x="201" y="26"/>
                    <a:pt x="183" y="46"/>
                    <a:pt x="168" y="68"/>
                  </a:cubicBezTo>
                  <a:cubicBezTo>
                    <a:pt x="150" y="94"/>
                    <a:pt x="131" y="121"/>
                    <a:pt x="111" y="147"/>
                  </a:cubicBezTo>
                  <a:cubicBezTo>
                    <a:pt x="78" y="193"/>
                    <a:pt x="43" y="239"/>
                    <a:pt x="5" y="282"/>
                  </a:cubicBezTo>
                  <a:cubicBezTo>
                    <a:pt x="1" y="284"/>
                    <a:pt x="0" y="289"/>
                    <a:pt x="4" y="292"/>
                  </a:cubicBezTo>
                  <a:cubicBezTo>
                    <a:pt x="58" y="321"/>
                    <a:pt x="109" y="355"/>
                    <a:pt x="161" y="388"/>
                  </a:cubicBezTo>
                  <a:cubicBezTo>
                    <a:pt x="194" y="409"/>
                    <a:pt x="226" y="430"/>
                    <a:pt x="259" y="451"/>
                  </a:cubicBezTo>
                  <a:cubicBezTo>
                    <a:pt x="281" y="467"/>
                    <a:pt x="305" y="482"/>
                    <a:pt x="324" y="501"/>
                  </a:cubicBezTo>
                  <a:cubicBezTo>
                    <a:pt x="326" y="503"/>
                    <a:pt x="330" y="504"/>
                    <a:pt x="332" y="501"/>
                  </a:cubicBezTo>
                  <a:cubicBezTo>
                    <a:pt x="416" y="394"/>
                    <a:pt x="509" y="295"/>
                    <a:pt x="602" y="196"/>
                  </a:cubicBezTo>
                  <a:cubicBezTo>
                    <a:pt x="604" y="193"/>
                    <a:pt x="604" y="187"/>
                    <a:pt x="600" y="185"/>
                  </a:cubicBezTo>
                  <a:close/>
                  <a:moveTo>
                    <a:pt x="387" y="100"/>
                  </a:moveTo>
                  <a:cubicBezTo>
                    <a:pt x="451" y="128"/>
                    <a:pt x="516" y="156"/>
                    <a:pt x="579" y="189"/>
                  </a:cubicBezTo>
                  <a:cubicBezTo>
                    <a:pt x="565" y="190"/>
                    <a:pt x="551" y="193"/>
                    <a:pt x="537" y="195"/>
                  </a:cubicBezTo>
                  <a:cubicBezTo>
                    <a:pt x="512" y="199"/>
                    <a:pt x="488" y="202"/>
                    <a:pt x="463" y="205"/>
                  </a:cubicBezTo>
                  <a:cubicBezTo>
                    <a:pt x="428" y="209"/>
                    <a:pt x="392" y="213"/>
                    <a:pt x="356" y="215"/>
                  </a:cubicBezTo>
                  <a:cubicBezTo>
                    <a:pt x="355" y="214"/>
                    <a:pt x="355" y="213"/>
                    <a:pt x="355" y="212"/>
                  </a:cubicBezTo>
                  <a:cubicBezTo>
                    <a:pt x="349" y="184"/>
                    <a:pt x="299" y="201"/>
                    <a:pt x="273" y="215"/>
                  </a:cubicBezTo>
                  <a:cubicBezTo>
                    <a:pt x="278" y="200"/>
                    <a:pt x="279" y="184"/>
                    <a:pt x="276" y="168"/>
                  </a:cubicBezTo>
                  <a:cubicBezTo>
                    <a:pt x="274" y="157"/>
                    <a:pt x="265" y="142"/>
                    <a:pt x="252" y="148"/>
                  </a:cubicBezTo>
                  <a:cubicBezTo>
                    <a:pt x="250" y="149"/>
                    <a:pt x="249" y="150"/>
                    <a:pt x="248" y="151"/>
                  </a:cubicBezTo>
                  <a:cubicBezTo>
                    <a:pt x="242" y="126"/>
                    <a:pt x="240" y="101"/>
                    <a:pt x="237" y="76"/>
                  </a:cubicBezTo>
                  <a:cubicBezTo>
                    <a:pt x="235" y="59"/>
                    <a:pt x="235" y="37"/>
                    <a:pt x="229" y="19"/>
                  </a:cubicBezTo>
                  <a:cubicBezTo>
                    <a:pt x="277" y="53"/>
                    <a:pt x="334" y="76"/>
                    <a:pt x="387" y="100"/>
                  </a:cubicBezTo>
                  <a:close/>
                  <a:moveTo>
                    <a:pt x="265" y="231"/>
                  </a:moveTo>
                  <a:cubicBezTo>
                    <a:pt x="276" y="223"/>
                    <a:pt x="344" y="191"/>
                    <a:pt x="346" y="218"/>
                  </a:cubicBezTo>
                  <a:cubicBezTo>
                    <a:pt x="349" y="257"/>
                    <a:pt x="274" y="266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24" y="240"/>
                    <a:pt x="227" y="199"/>
                    <a:pt x="245" y="169"/>
                  </a:cubicBezTo>
                  <a:cubicBezTo>
                    <a:pt x="259" y="147"/>
                    <a:pt x="267" y="166"/>
                    <a:pt x="268" y="182"/>
                  </a:cubicBezTo>
                  <a:cubicBezTo>
                    <a:pt x="269" y="197"/>
                    <a:pt x="264" y="212"/>
                    <a:pt x="257" y="225"/>
                  </a:cubicBezTo>
                  <a:cubicBezTo>
                    <a:pt x="254" y="231"/>
                    <a:pt x="261" y="235"/>
                    <a:pt x="265" y="231"/>
                  </a:cubicBezTo>
                  <a:close/>
                  <a:moveTo>
                    <a:pt x="122" y="160"/>
                  </a:moveTo>
                  <a:cubicBezTo>
                    <a:pt x="142" y="135"/>
                    <a:pt x="161" y="108"/>
                    <a:pt x="180" y="81"/>
                  </a:cubicBezTo>
                  <a:cubicBezTo>
                    <a:pt x="194" y="61"/>
                    <a:pt x="207" y="40"/>
                    <a:pt x="220" y="19"/>
                  </a:cubicBezTo>
                  <a:cubicBezTo>
                    <a:pt x="219" y="39"/>
                    <a:pt x="225" y="62"/>
                    <a:pt x="227" y="82"/>
                  </a:cubicBezTo>
                  <a:cubicBezTo>
                    <a:pt x="229" y="108"/>
                    <a:pt x="233" y="134"/>
                    <a:pt x="239" y="159"/>
                  </a:cubicBezTo>
                  <a:cubicBezTo>
                    <a:pt x="227" y="173"/>
                    <a:pt x="223" y="194"/>
                    <a:pt x="221" y="210"/>
                  </a:cubicBezTo>
                  <a:cubicBezTo>
                    <a:pt x="221" y="211"/>
                    <a:pt x="221" y="212"/>
                    <a:pt x="221" y="213"/>
                  </a:cubicBezTo>
                  <a:cubicBezTo>
                    <a:pt x="184" y="221"/>
                    <a:pt x="148" y="236"/>
                    <a:pt x="112" y="249"/>
                  </a:cubicBezTo>
                  <a:cubicBezTo>
                    <a:pt x="83" y="259"/>
                    <a:pt x="53" y="269"/>
                    <a:pt x="24" y="278"/>
                  </a:cubicBezTo>
                  <a:cubicBezTo>
                    <a:pt x="60" y="242"/>
                    <a:pt x="92" y="201"/>
                    <a:pt x="122" y="160"/>
                  </a:cubicBezTo>
                  <a:close/>
                  <a:moveTo>
                    <a:pt x="274" y="449"/>
                  </a:moveTo>
                  <a:cubicBezTo>
                    <a:pt x="241" y="426"/>
                    <a:pt x="208" y="404"/>
                    <a:pt x="175" y="382"/>
                  </a:cubicBezTo>
                  <a:cubicBezTo>
                    <a:pt x="124" y="350"/>
                    <a:pt x="73" y="317"/>
                    <a:pt x="21" y="288"/>
                  </a:cubicBezTo>
                  <a:cubicBezTo>
                    <a:pt x="53" y="280"/>
                    <a:pt x="84" y="269"/>
                    <a:pt x="115" y="259"/>
                  </a:cubicBezTo>
                  <a:cubicBezTo>
                    <a:pt x="150" y="248"/>
                    <a:pt x="187" y="238"/>
                    <a:pt x="221" y="223"/>
                  </a:cubicBezTo>
                  <a:cubicBezTo>
                    <a:pt x="222" y="242"/>
                    <a:pt x="229" y="260"/>
                    <a:pt x="243" y="272"/>
                  </a:cubicBezTo>
                  <a:cubicBezTo>
                    <a:pt x="243" y="274"/>
                    <a:pt x="244" y="276"/>
                    <a:pt x="247" y="276"/>
                  </a:cubicBezTo>
                  <a:cubicBezTo>
                    <a:pt x="260" y="276"/>
                    <a:pt x="281" y="274"/>
                    <a:pt x="301" y="268"/>
                  </a:cubicBezTo>
                  <a:cubicBezTo>
                    <a:pt x="300" y="269"/>
                    <a:pt x="300" y="270"/>
                    <a:pt x="300" y="271"/>
                  </a:cubicBezTo>
                  <a:cubicBezTo>
                    <a:pt x="304" y="312"/>
                    <a:pt x="308" y="353"/>
                    <a:pt x="312" y="394"/>
                  </a:cubicBezTo>
                  <a:cubicBezTo>
                    <a:pt x="315" y="416"/>
                    <a:pt x="317" y="438"/>
                    <a:pt x="320" y="460"/>
                  </a:cubicBezTo>
                  <a:cubicBezTo>
                    <a:pt x="321" y="467"/>
                    <a:pt x="321" y="477"/>
                    <a:pt x="323" y="485"/>
                  </a:cubicBezTo>
                  <a:cubicBezTo>
                    <a:pt x="308" y="472"/>
                    <a:pt x="291" y="460"/>
                    <a:pt x="274" y="449"/>
                  </a:cubicBezTo>
                  <a:close/>
                  <a:moveTo>
                    <a:pt x="335" y="478"/>
                  </a:moveTo>
                  <a:cubicBezTo>
                    <a:pt x="334" y="470"/>
                    <a:pt x="333" y="463"/>
                    <a:pt x="332" y="456"/>
                  </a:cubicBezTo>
                  <a:cubicBezTo>
                    <a:pt x="329" y="434"/>
                    <a:pt x="326" y="411"/>
                    <a:pt x="324" y="389"/>
                  </a:cubicBezTo>
                  <a:cubicBezTo>
                    <a:pt x="319" y="349"/>
                    <a:pt x="315" y="309"/>
                    <a:pt x="308" y="270"/>
                  </a:cubicBezTo>
                  <a:cubicBezTo>
                    <a:pt x="308" y="269"/>
                    <a:pt x="307" y="267"/>
                    <a:pt x="305" y="267"/>
                  </a:cubicBezTo>
                  <a:cubicBezTo>
                    <a:pt x="330" y="259"/>
                    <a:pt x="353" y="246"/>
                    <a:pt x="356" y="225"/>
                  </a:cubicBezTo>
                  <a:cubicBezTo>
                    <a:pt x="392" y="224"/>
                    <a:pt x="427" y="221"/>
                    <a:pt x="463" y="218"/>
                  </a:cubicBezTo>
                  <a:cubicBezTo>
                    <a:pt x="487" y="215"/>
                    <a:pt x="511" y="212"/>
                    <a:pt x="535" y="209"/>
                  </a:cubicBezTo>
                  <a:cubicBezTo>
                    <a:pt x="549" y="207"/>
                    <a:pt x="564" y="205"/>
                    <a:pt x="579" y="201"/>
                  </a:cubicBezTo>
                  <a:cubicBezTo>
                    <a:pt x="495" y="291"/>
                    <a:pt x="410" y="380"/>
                    <a:pt x="335" y="478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01638" y="282575"/>
            <a:ext cx="776288" cy="1209675"/>
            <a:chOff x="401638" y="282575"/>
            <a:chExt cx="776288" cy="1209675"/>
          </a:xfrm>
        </p:grpSpPr>
        <p:sp>
          <p:nvSpPr>
            <p:cNvPr id="56" name="Freeform 47"/>
            <p:cNvSpPr/>
            <p:nvPr/>
          </p:nvSpPr>
          <p:spPr bwMode="auto">
            <a:xfrm>
              <a:off x="401638" y="282575"/>
              <a:ext cx="776288" cy="1209675"/>
            </a:xfrm>
            <a:custGeom>
              <a:avLst/>
              <a:gdLst>
                <a:gd name="T0" fmla="*/ 147 w 298"/>
                <a:gd name="T1" fmla="*/ 223 h 463"/>
                <a:gd name="T2" fmla="*/ 123 w 298"/>
                <a:gd name="T3" fmla="*/ 289 h 463"/>
                <a:gd name="T4" fmla="*/ 114 w 298"/>
                <a:gd name="T5" fmla="*/ 335 h 463"/>
                <a:gd name="T6" fmla="*/ 181 w 298"/>
                <a:gd name="T7" fmla="*/ 268 h 463"/>
                <a:gd name="T8" fmla="*/ 261 w 298"/>
                <a:gd name="T9" fmla="*/ 242 h 463"/>
                <a:gd name="T10" fmla="*/ 215 w 298"/>
                <a:gd name="T11" fmla="*/ 315 h 463"/>
                <a:gd name="T12" fmla="*/ 143 w 298"/>
                <a:gd name="T13" fmla="*/ 344 h 463"/>
                <a:gd name="T14" fmla="*/ 112 w 298"/>
                <a:gd name="T15" fmla="*/ 351 h 463"/>
                <a:gd name="T16" fmla="*/ 111 w 298"/>
                <a:gd name="T17" fmla="*/ 353 h 463"/>
                <a:gd name="T18" fmla="*/ 101 w 298"/>
                <a:gd name="T19" fmla="*/ 457 h 463"/>
                <a:gd name="T20" fmla="*/ 93 w 298"/>
                <a:gd name="T21" fmla="*/ 457 h 463"/>
                <a:gd name="T22" fmla="*/ 93 w 298"/>
                <a:gd name="T23" fmla="*/ 367 h 463"/>
                <a:gd name="T24" fmla="*/ 92 w 298"/>
                <a:gd name="T25" fmla="*/ 366 h 463"/>
                <a:gd name="T26" fmla="*/ 92 w 298"/>
                <a:gd name="T27" fmla="*/ 364 h 463"/>
                <a:gd name="T28" fmla="*/ 19 w 298"/>
                <a:gd name="T29" fmla="*/ 265 h 463"/>
                <a:gd name="T30" fmla="*/ 37 w 298"/>
                <a:gd name="T31" fmla="*/ 182 h 463"/>
                <a:gd name="T32" fmla="*/ 82 w 298"/>
                <a:gd name="T33" fmla="*/ 242 h 463"/>
                <a:gd name="T34" fmla="*/ 97 w 298"/>
                <a:gd name="T35" fmla="*/ 339 h 463"/>
                <a:gd name="T36" fmla="*/ 110 w 298"/>
                <a:gd name="T37" fmla="*/ 280 h 463"/>
                <a:gd name="T38" fmla="*/ 132 w 298"/>
                <a:gd name="T39" fmla="*/ 223 h 463"/>
                <a:gd name="T40" fmla="*/ 132 w 298"/>
                <a:gd name="T41" fmla="*/ 221 h 463"/>
                <a:gd name="T42" fmla="*/ 132 w 298"/>
                <a:gd name="T43" fmla="*/ 221 h 463"/>
                <a:gd name="T44" fmla="*/ 78 w 298"/>
                <a:gd name="T45" fmla="*/ 151 h 463"/>
                <a:gd name="T46" fmla="*/ 91 w 298"/>
                <a:gd name="T47" fmla="*/ 83 h 463"/>
                <a:gd name="T48" fmla="*/ 128 w 298"/>
                <a:gd name="T49" fmla="*/ 136 h 463"/>
                <a:gd name="T50" fmla="*/ 142 w 298"/>
                <a:gd name="T51" fmla="*/ 206 h 463"/>
                <a:gd name="T52" fmla="*/ 188 w 298"/>
                <a:gd name="T53" fmla="*/ 147 h 463"/>
                <a:gd name="T54" fmla="*/ 188 w 298"/>
                <a:gd name="T55" fmla="*/ 147 h 463"/>
                <a:gd name="T56" fmla="*/ 209 w 298"/>
                <a:gd name="T57" fmla="*/ 53 h 463"/>
                <a:gd name="T58" fmla="*/ 250 w 298"/>
                <a:gd name="T59" fmla="*/ 1 h 463"/>
                <a:gd name="T60" fmla="*/ 268 w 298"/>
                <a:gd name="T61" fmla="*/ 69 h 463"/>
                <a:gd name="T62" fmla="*/ 234 w 298"/>
                <a:gd name="T63" fmla="*/ 119 h 463"/>
                <a:gd name="T64" fmla="*/ 195 w 298"/>
                <a:gd name="T65" fmla="*/ 152 h 463"/>
                <a:gd name="T66" fmla="*/ 193 w 298"/>
                <a:gd name="T67" fmla="*/ 153 h 463"/>
                <a:gd name="T68" fmla="*/ 161 w 298"/>
                <a:gd name="T69" fmla="*/ 197 h 463"/>
                <a:gd name="T70" fmla="*/ 286 w 298"/>
                <a:gd name="T71" fmla="*/ 179 h 463"/>
                <a:gd name="T72" fmla="*/ 147 w 298"/>
                <a:gd name="T73" fmla="*/ 22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8" h="463">
                  <a:moveTo>
                    <a:pt x="147" y="223"/>
                  </a:moveTo>
                  <a:cubicBezTo>
                    <a:pt x="137" y="244"/>
                    <a:pt x="128" y="266"/>
                    <a:pt x="123" y="289"/>
                  </a:cubicBezTo>
                  <a:cubicBezTo>
                    <a:pt x="119" y="305"/>
                    <a:pt x="116" y="320"/>
                    <a:pt x="114" y="335"/>
                  </a:cubicBezTo>
                  <a:cubicBezTo>
                    <a:pt x="134" y="310"/>
                    <a:pt x="158" y="288"/>
                    <a:pt x="181" y="268"/>
                  </a:cubicBezTo>
                  <a:cubicBezTo>
                    <a:pt x="197" y="256"/>
                    <a:pt x="241" y="217"/>
                    <a:pt x="261" y="242"/>
                  </a:cubicBezTo>
                  <a:cubicBezTo>
                    <a:pt x="286" y="274"/>
                    <a:pt x="237" y="304"/>
                    <a:pt x="215" y="315"/>
                  </a:cubicBezTo>
                  <a:cubicBezTo>
                    <a:pt x="192" y="327"/>
                    <a:pt x="168" y="337"/>
                    <a:pt x="143" y="344"/>
                  </a:cubicBezTo>
                  <a:cubicBezTo>
                    <a:pt x="134" y="346"/>
                    <a:pt x="123" y="350"/>
                    <a:pt x="112" y="351"/>
                  </a:cubicBezTo>
                  <a:cubicBezTo>
                    <a:pt x="112" y="352"/>
                    <a:pt x="112" y="352"/>
                    <a:pt x="111" y="353"/>
                  </a:cubicBezTo>
                  <a:cubicBezTo>
                    <a:pt x="107" y="387"/>
                    <a:pt x="105" y="422"/>
                    <a:pt x="101" y="457"/>
                  </a:cubicBezTo>
                  <a:cubicBezTo>
                    <a:pt x="101" y="463"/>
                    <a:pt x="93" y="463"/>
                    <a:pt x="93" y="457"/>
                  </a:cubicBezTo>
                  <a:cubicBezTo>
                    <a:pt x="89" y="428"/>
                    <a:pt x="90" y="398"/>
                    <a:pt x="93" y="367"/>
                  </a:cubicBezTo>
                  <a:cubicBezTo>
                    <a:pt x="93" y="367"/>
                    <a:pt x="93" y="367"/>
                    <a:pt x="92" y="366"/>
                  </a:cubicBezTo>
                  <a:cubicBezTo>
                    <a:pt x="92" y="366"/>
                    <a:pt x="92" y="365"/>
                    <a:pt x="92" y="364"/>
                  </a:cubicBezTo>
                  <a:cubicBezTo>
                    <a:pt x="59" y="345"/>
                    <a:pt x="32" y="299"/>
                    <a:pt x="19" y="265"/>
                  </a:cubicBezTo>
                  <a:cubicBezTo>
                    <a:pt x="10" y="241"/>
                    <a:pt x="0" y="190"/>
                    <a:pt x="37" y="182"/>
                  </a:cubicBezTo>
                  <a:cubicBezTo>
                    <a:pt x="68" y="175"/>
                    <a:pt x="78" y="222"/>
                    <a:pt x="82" y="242"/>
                  </a:cubicBezTo>
                  <a:cubicBezTo>
                    <a:pt x="89" y="274"/>
                    <a:pt x="91" y="307"/>
                    <a:pt x="97" y="339"/>
                  </a:cubicBezTo>
                  <a:cubicBezTo>
                    <a:pt x="100" y="319"/>
                    <a:pt x="104" y="299"/>
                    <a:pt x="110" y="280"/>
                  </a:cubicBezTo>
                  <a:cubicBezTo>
                    <a:pt x="116" y="260"/>
                    <a:pt x="123" y="241"/>
                    <a:pt x="132" y="223"/>
                  </a:cubicBezTo>
                  <a:cubicBezTo>
                    <a:pt x="132" y="223"/>
                    <a:pt x="132" y="222"/>
                    <a:pt x="132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07" y="207"/>
                    <a:pt x="88" y="175"/>
                    <a:pt x="78" y="151"/>
                  </a:cubicBezTo>
                  <a:cubicBezTo>
                    <a:pt x="70" y="132"/>
                    <a:pt x="61" y="90"/>
                    <a:pt x="91" y="83"/>
                  </a:cubicBezTo>
                  <a:cubicBezTo>
                    <a:pt x="114" y="78"/>
                    <a:pt x="125" y="122"/>
                    <a:pt x="128" y="136"/>
                  </a:cubicBezTo>
                  <a:cubicBezTo>
                    <a:pt x="134" y="159"/>
                    <a:pt x="140" y="182"/>
                    <a:pt x="142" y="206"/>
                  </a:cubicBezTo>
                  <a:cubicBezTo>
                    <a:pt x="154" y="184"/>
                    <a:pt x="170" y="164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6" y="116"/>
                    <a:pt x="198" y="81"/>
                    <a:pt x="209" y="53"/>
                  </a:cubicBezTo>
                  <a:cubicBezTo>
                    <a:pt x="216" y="37"/>
                    <a:pt x="227" y="1"/>
                    <a:pt x="250" y="1"/>
                  </a:cubicBezTo>
                  <a:cubicBezTo>
                    <a:pt x="279" y="0"/>
                    <a:pt x="274" y="53"/>
                    <a:pt x="268" y="69"/>
                  </a:cubicBezTo>
                  <a:cubicBezTo>
                    <a:pt x="260" y="87"/>
                    <a:pt x="247" y="104"/>
                    <a:pt x="234" y="119"/>
                  </a:cubicBezTo>
                  <a:cubicBezTo>
                    <a:pt x="223" y="131"/>
                    <a:pt x="211" y="146"/>
                    <a:pt x="195" y="152"/>
                  </a:cubicBezTo>
                  <a:cubicBezTo>
                    <a:pt x="195" y="153"/>
                    <a:pt x="194" y="153"/>
                    <a:pt x="193" y="153"/>
                  </a:cubicBezTo>
                  <a:cubicBezTo>
                    <a:pt x="181" y="167"/>
                    <a:pt x="171" y="182"/>
                    <a:pt x="161" y="197"/>
                  </a:cubicBezTo>
                  <a:cubicBezTo>
                    <a:pt x="204" y="168"/>
                    <a:pt x="275" y="129"/>
                    <a:pt x="286" y="179"/>
                  </a:cubicBezTo>
                  <a:cubicBezTo>
                    <a:pt x="298" y="231"/>
                    <a:pt x="183" y="224"/>
                    <a:pt x="147" y="22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920751" y="306388"/>
              <a:ext cx="169863" cy="344488"/>
            </a:xfrm>
            <a:custGeom>
              <a:avLst/>
              <a:gdLst>
                <a:gd name="T0" fmla="*/ 59 w 65"/>
                <a:gd name="T1" fmla="*/ 19 h 132"/>
                <a:gd name="T2" fmla="*/ 45 w 65"/>
                <a:gd name="T3" fmla="*/ 8 h 132"/>
                <a:gd name="T4" fmla="*/ 14 w 65"/>
                <a:gd name="T5" fmla="*/ 74 h 132"/>
                <a:gd name="T6" fmla="*/ 0 w 65"/>
                <a:gd name="T7" fmla="*/ 132 h 132"/>
                <a:gd name="T8" fmla="*/ 52 w 65"/>
                <a:gd name="T9" fmla="*/ 68 h 132"/>
                <a:gd name="T10" fmla="*/ 59 w 65"/>
                <a:gd name="T11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2">
                  <a:moveTo>
                    <a:pt x="59" y="19"/>
                  </a:moveTo>
                  <a:cubicBezTo>
                    <a:pt x="57" y="12"/>
                    <a:pt x="53" y="0"/>
                    <a:pt x="45" y="8"/>
                  </a:cubicBezTo>
                  <a:cubicBezTo>
                    <a:pt x="29" y="25"/>
                    <a:pt x="21" y="52"/>
                    <a:pt x="14" y="74"/>
                  </a:cubicBezTo>
                  <a:cubicBezTo>
                    <a:pt x="8" y="93"/>
                    <a:pt x="3" y="112"/>
                    <a:pt x="0" y="132"/>
                  </a:cubicBezTo>
                  <a:cubicBezTo>
                    <a:pt x="19" y="112"/>
                    <a:pt x="39" y="93"/>
                    <a:pt x="52" y="68"/>
                  </a:cubicBezTo>
                  <a:cubicBezTo>
                    <a:pt x="60" y="51"/>
                    <a:pt x="65" y="36"/>
                    <a:pt x="59" y="19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612776" y="512763"/>
              <a:ext cx="133350" cy="320675"/>
            </a:xfrm>
            <a:custGeom>
              <a:avLst/>
              <a:gdLst>
                <a:gd name="T0" fmla="*/ 17 w 51"/>
                <a:gd name="T1" fmla="*/ 9 h 123"/>
                <a:gd name="T2" fmla="*/ 1 w 51"/>
                <a:gd name="T3" fmla="*/ 30 h 123"/>
                <a:gd name="T4" fmla="*/ 14 w 51"/>
                <a:gd name="T5" fmla="*/ 71 h 123"/>
                <a:gd name="T6" fmla="*/ 51 w 51"/>
                <a:gd name="T7" fmla="*/ 123 h 123"/>
                <a:gd name="T8" fmla="*/ 42 w 51"/>
                <a:gd name="T9" fmla="*/ 70 h 123"/>
                <a:gd name="T10" fmla="*/ 17 w 51"/>
                <a:gd name="T11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23">
                  <a:moveTo>
                    <a:pt x="17" y="9"/>
                  </a:moveTo>
                  <a:cubicBezTo>
                    <a:pt x="6" y="0"/>
                    <a:pt x="0" y="23"/>
                    <a:pt x="1" y="30"/>
                  </a:cubicBezTo>
                  <a:cubicBezTo>
                    <a:pt x="2" y="44"/>
                    <a:pt x="7" y="58"/>
                    <a:pt x="14" y="71"/>
                  </a:cubicBezTo>
                  <a:cubicBezTo>
                    <a:pt x="23" y="88"/>
                    <a:pt x="35" y="108"/>
                    <a:pt x="51" y="123"/>
                  </a:cubicBezTo>
                  <a:cubicBezTo>
                    <a:pt x="49" y="105"/>
                    <a:pt x="46" y="87"/>
                    <a:pt x="42" y="70"/>
                  </a:cubicBezTo>
                  <a:cubicBezTo>
                    <a:pt x="38" y="52"/>
                    <a:pt x="33" y="21"/>
                    <a:pt x="17" y="9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812801" y="650875"/>
              <a:ext cx="319088" cy="193675"/>
            </a:xfrm>
            <a:custGeom>
              <a:avLst/>
              <a:gdLst>
                <a:gd name="T0" fmla="*/ 0 w 122"/>
                <a:gd name="T1" fmla="*/ 72 h 74"/>
                <a:gd name="T2" fmla="*/ 118 w 122"/>
                <a:gd name="T3" fmla="*/ 43 h 74"/>
                <a:gd name="T4" fmla="*/ 0 w 122"/>
                <a:gd name="T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74">
                  <a:moveTo>
                    <a:pt x="0" y="72"/>
                  </a:moveTo>
                  <a:cubicBezTo>
                    <a:pt x="39" y="73"/>
                    <a:pt x="122" y="74"/>
                    <a:pt x="118" y="43"/>
                  </a:cubicBezTo>
                  <a:cubicBezTo>
                    <a:pt x="113" y="0"/>
                    <a:pt x="37" y="46"/>
                    <a:pt x="0" y="72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715963" y="906463"/>
              <a:ext cx="376238" cy="266700"/>
            </a:xfrm>
            <a:custGeom>
              <a:avLst/>
              <a:gdLst>
                <a:gd name="T0" fmla="*/ 128 w 144"/>
                <a:gd name="T1" fmla="*/ 42 h 102"/>
                <a:gd name="T2" fmla="*/ 129 w 144"/>
                <a:gd name="T3" fmla="*/ 5 h 102"/>
                <a:gd name="T4" fmla="*/ 90 w 144"/>
                <a:gd name="T5" fmla="*/ 19 h 102"/>
                <a:gd name="T6" fmla="*/ 45 w 144"/>
                <a:gd name="T7" fmla="*/ 55 h 102"/>
                <a:gd name="T8" fmla="*/ 0 w 144"/>
                <a:gd name="T9" fmla="*/ 102 h 102"/>
                <a:gd name="T10" fmla="*/ 77 w 144"/>
                <a:gd name="T11" fmla="*/ 74 h 102"/>
                <a:gd name="T12" fmla="*/ 128 w 144"/>
                <a:gd name="T13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2">
                  <a:moveTo>
                    <a:pt x="128" y="42"/>
                  </a:moveTo>
                  <a:cubicBezTo>
                    <a:pt x="135" y="34"/>
                    <a:pt x="144" y="12"/>
                    <a:pt x="129" y="5"/>
                  </a:cubicBezTo>
                  <a:cubicBezTo>
                    <a:pt x="117" y="0"/>
                    <a:pt x="99" y="12"/>
                    <a:pt x="90" y="19"/>
                  </a:cubicBezTo>
                  <a:cubicBezTo>
                    <a:pt x="74" y="29"/>
                    <a:pt x="59" y="42"/>
                    <a:pt x="45" y="55"/>
                  </a:cubicBezTo>
                  <a:cubicBezTo>
                    <a:pt x="30" y="69"/>
                    <a:pt x="14" y="85"/>
                    <a:pt x="0" y="102"/>
                  </a:cubicBezTo>
                  <a:cubicBezTo>
                    <a:pt x="27" y="96"/>
                    <a:pt x="54" y="85"/>
                    <a:pt x="77" y="74"/>
                  </a:cubicBezTo>
                  <a:cubicBezTo>
                    <a:pt x="95" y="66"/>
                    <a:pt x="115" y="56"/>
                    <a:pt x="128" y="42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407988" y="777875"/>
              <a:ext cx="225425" cy="415925"/>
            </a:xfrm>
            <a:custGeom>
              <a:avLst/>
              <a:gdLst>
                <a:gd name="T0" fmla="*/ 42 w 86"/>
                <a:gd name="T1" fmla="*/ 0 h 159"/>
                <a:gd name="T2" fmla="*/ 35 w 86"/>
                <a:gd name="T3" fmla="*/ 87 h 159"/>
                <a:gd name="T4" fmla="*/ 86 w 86"/>
                <a:gd name="T5" fmla="*/ 159 h 159"/>
                <a:gd name="T6" fmla="*/ 75 w 86"/>
                <a:gd name="T7" fmla="*/ 80 h 159"/>
                <a:gd name="T8" fmla="*/ 42 w 86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9">
                  <a:moveTo>
                    <a:pt x="42" y="0"/>
                  </a:moveTo>
                  <a:cubicBezTo>
                    <a:pt x="0" y="1"/>
                    <a:pt x="26" y="69"/>
                    <a:pt x="35" y="87"/>
                  </a:cubicBezTo>
                  <a:cubicBezTo>
                    <a:pt x="49" y="114"/>
                    <a:pt x="66" y="137"/>
                    <a:pt x="86" y="159"/>
                  </a:cubicBezTo>
                  <a:cubicBezTo>
                    <a:pt x="82" y="132"/>
                    <a:pt x="79" y="106"/>
                    <a:pt x="75" y="80"/>
                  </a:cubicBezTo>
                  <a:cubicBezTo>
                    <a:pt x="72" y="64"/>
                    <a:pt x="66" y="0"/>
                    <a:pt x="42" y="0"/>
                  </a:cubicBezTo>
                  <a:close/>
                </a:path>
              </a:pathLst>
            </a:custGeom>
            <a:solidFill>
              <a:srgbClr val="A9A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3"/>
            <p:cNvSpPr>
              <a:spLocks noEditPoints="1"/>
            </p:cNvSpPr>
            <p:nvPr/>
          </p:nvSpPr>
          <p:spPr bwMode="auto">
            <a:xfrm>
              <a:off x="401638" y="282575"/>
              <a:ext cx="776288" cy="1209675"/>
            </a:xfrm>
            <a:custGeom>
              <a:avLst/>
              <a:gdLst>
                <a:gd name="T0" fmla="*/ 193 w 298"/>
                <a:gd name="T1" fmla="*/ 153 h 463"/>
                <a:gd name="T2" fmla="*/ 234 w 298"/>
                <a:gd name="T3" fmla="*/ 119 h 463"/>
                <a:gd name="T4" fmla="*/ 250 w 298"/>
                <a:gd name="T5" fmla="*/ 1 h 463"/>
                <a:gd name="T6" fmla="*/ 188 w 298"/>
                <a:gd name="T7" fmla="*/ 147 h 463"/>
                <a:gd name="T8" fmla="*/ 142 w 298"/>
                <a:gd name="T9" fmla="*/ 206 h 463"/>
                <a:gd name="T10" fmla="*/ 91 w 298"/>
                <a:gd name="T11" fmla="*/ 83 h 463"/>
                <a:gd name="T12" fmla="*/ 132 w 298"/>
                <a:gd name="T13" fmla="*/ 221 h 463"/>
                <a:gd name="T14" fmla="*/ 132 w 298"/>
                <a:gd name="T15" fmla="*/ 223 h 463"/>
                <a:gd name="T16" fmla="*/ 97 w 298"/>
                <a:gd name="T17" fmla="*/ 339 h 463"/>
                <a:gd name="T18" fmla="*/ 37 w 298"/>
                <a:gd name="T19" fmla="*/ 182 h 463"/>
                <a:gd name="T20" fmla="*/ 92 w 298"/>
                <a:gd name="T21" fmla="*/ 364 h 463"/>
                <a:gd name="T22" fmla="*/ 93 w 298"/>
                <a:gd name="T23" fmla="*/ 367 h 463"/>
                <a:gd name="T24" fmla="*/ 101 w 298"/>
                <a:gd name="T25" fmla="*/ 457 h 463"/>
                <a:gd name="T26" fmla="*/ 112 w 298"/>
                <a:gd name="T27" fmla="*/ 351 h 463"/>
                <a:gd name="T28" fmla="*/ 215 w 298"/>
                <a:gd name="T29" fmla="*/ 315 h 463"/>
                <a:gd name="T30" fmla="*/ 181 w 298"/>
                <a:gd name="T31" fmla="*/ 268 h 463"/>
                <a:gd name="T32" fmla="*/ 123 w 298"/>
                <a:gd name="T33" fmla="*/ 289 h 463"/>
                <a:gd name="T34" fmla="*/ 286 w 298"/>
                <a:gd name="T35" fmla="*/ 179 h 463"/>
                <a:gd name="T36" fmla="*/ 213 w 298"/>
                <a:gd name="T37" fmla="*/ 83 h 463"/>
                <a:gd name="T38" fmla="*/ 258 w 298"/>
                <a:gd name="T39" fmla="*/ 28 h 463"/>
                <a:gd name="T40" fmla="*/ 199 w 298"/>
                <a:gd name="T41" fmla="*/ 141 h 463"/>
                <a:gd name="T42" fmla="*/ 95 w 298"/>
                <a:gd name="T43" fmla="*/ 159 h 463"/>
                <a:gd name="T44" fmla="*/ 98 w 298"/>
                <a:gd name="T45" fmla="*/ 97 h 463"/>
                <a:gd name="T46" fmla="*/ 132 w 298"/>
                <a:gd name="T47" fmla="*/ 211 h 463"/>
                <a:gd name="T48" fmla="*/ 38 w 298"/>
                <a:gd name="T49" fmla="*/ 277 h 463"/>
                <a:gd name="T50" fmla="*/ 78 w 298"/>
                <a:gd name="T51" fmla="*/ 270 h 463"/>
                <a:gd name="T52" fmla="*/ 38 w 298"/>
                <a:gd name="T53" fmla="*/ 277 h 463"/>
                <a:gd name="T54" fmla="*/ 211 w 298"/>
                <a:gd name="T55" fmla="*/ 258 h 463"/>
                <a:gd name="T56" fmla="*/ 249 w 298"/>
                <a:gd name="T57" fmla="*/ 281 h 463"/>
                <a:gd name="T58" fmla="*/ 121 w 298"/>
                <a:gd name="T59" fmla="*/ 341 h 463"/>
                <a:gd name="T60" fmla="*/ 158 w 298"/>
                <a:gd name="T61" fmla="*/ 213 h 463"/>
                <a:gd name="T62" fmla="*/ 158 w 298"/>
                <a:gd name="T63" fmla="*/ 21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8" h="463">
                  <a:moveTo>
                    <a:pt x="161" y="197"/>
                  </a:moveTo>
                  <a:cubicBezTo>
                    <a:pt x="171" y="182"/>
                    <a:pt x="181" y="167"/>
                    <a:pt x="193" y="153"/>
                  </a:cubicBezTo>
                  <a:cubicBezTo>
                    <a:pt x="194" y="153"/>
                    <a:pt x="195" y="153"/>
                    <a:pt x="195" y="152"/>
                  </a:cubicBezTo>
                  <a:cubicBezTo>
                    <a:pt x="211" y="146"/>
                    <a:pt x="223" y="131"/>
                    <a:pt x="234" y="119"/>
                  </a:cubicBezTo>
                  <a:cubicBezTo>
                    <a:pt x="247" y="104"/>
                    <a:pt x="260" y="87"/>
                    <a:pt x="268" y="69"/>
                  </a:cubicBezTo>
                  <a:cubicBezTo>
                    <a:pt x="274" y="53"/>
                    <a:pt x="279" y="0"/>
                    <a:pt x="250" y="1"/>
                  </a:cubicBezTo>
                  <a:cubicBezTo>
                    <a:pt x="227" y="1"/>
                    <a:pt x="216" y="37"/>
                    <a:pt x="209" y="53"/>
                  </a:cubicBezTo>
                  <a:cubicBezTo>
                    <a:pt x="198" y="81"/>
                    <a:pt x="186" y="116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70" y="164"/>
                    <a:pt x="154" y="184"/>
                    <a:pt x="142" y="206"/>
                  </a:cubicBezTo>
                  <a:cubicBezTo>
                    <a:pt x="140" y="182"/>
                    <a:pt x="134" y="159"/>
                    <a:pt x="128" y="136"/>
                  </a:cubicBezTo>
                  <a:cubicBezTo>
                    <a:pt x="125" y="122"/>
                    <a:pt x="114" y="78"/>
                    <a:pt x="91" y="83"/>
                  </a:cubicBezTo>
                  <a:cubicBezTo>
                    <a:pt x="61" y="90"/>
                    <a:pt x="70" y="132"/>
                    <a:pt x="78" y="151"/>
                  </a:cubicBezTo>
                  <a:cubicBezTo>
                    <a:pt x="88" y="175"/>
                    <a:pt x="107" y="207"/>
                    <a:pt x="132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32" y="222"/>
                    <a:pt x="132" y="223"/>
                    <a:pt x="132" y="223"/>
                  </a:cubicBezTo>
                  <a:cubicBezTo>
                    <a:pt x="123" y="241"/>
                    <a:pt x="116" y="260"/>
                    <a:pt x="110" y="280"/>
                  </a:cubicBezTo>
                  <a:cubicBezTo>
                    <a:pt x="104" y="299"/>
                    <a:pt x="100" y="319"/>
                    <a:pt x="97" y="339"/>
                  </a:cubicBezTo>
                  <a:cubicBezTo>
                    <a:pt x="91" y="307"/>
                    <a:pt x="89" y="274"/>
                    <a:pt x="82" y="242"/>
                  </a:cubicBezTo>
                  <a:cubicBezTo>
                    <a:pt x="78" y="222"/>
                    <a:pt x="68" y="175"/>
                    <a:pt x="37" y="182"/>
                  </a:cubicBezTo>
                  <a:cubicBezTo>
                    <a:pt x="0" y="190"/>
                    <a:pt x="10" y="241"/>
                    <a:pt x="19" y="265"/>
                  </a:cubicBezTo>
                  <a:cubicBezTo>
                    <a:pt x="32" y="299"/>
                    <a:pt x="59" y="345"/>
                    <a:pt x="92" y="364"/>
                  </a:cubicBezTo>
                  <a:cubicBezTo>
                    <a:pt x="92" y="365"/>
                    <a:pt x="92" y="366"/>
                    <a:pt x="92" y="366"/>
                  </a:cubicBezTo>
                  <a:cubicBezTo>
                    <a:pt x="93" y="367"/>
                    <a:pt x="93" y="367"/>
                    <a:pt x="93" y="367"/>
                  </a:cubicBezTo>
                  <a:cubicBezTo>
                    <a:pt x="90" y="398"/>
                    <a:pt x="89" y="428"/>
                    <a:pt x="93" y="457"/>
                  </a:cubicBezTo>
                  <a:cubicBezTo>
                    <a:pt x="93" y="463"/>
                    <a:pt x="101" y="463"/>
                    <a:pt x="101" y="457"/>
                  </a:cubicBezTo>
                  <a:cubicBezTo>
                    <a:pt x="105" y="422"/>
                    <a:pt x="107" y="387"/>
                    <a:pt x="111" y="353"/>
                  </a:cubicBezTo>
                  <a:cubicBezTo>
                    <a:pt x="112" y="352"/>
                    <a:pt x="112" y="352"/>
                    <a:pt x="112" y="351"/>
                  </a:cubicBezTo>
                  <a:cubicBezTo>
                    <a:pt x="123" y="350"/>
                    <a:pt x="134" y="346"/>
                    <a:pt x="143" y="344"/>
                  </a:cubicBezTo>
                  <a:cubicBezTo>
                    <a:pt x="168" y="337"/>
                    <a:pt x="192" y="327"/>
                    <a:pt x="215" y="315"/>
                  </a:cubicBezTo>
                  <a:cubicBezTo>
                    <a:pt x="237" y="304"/>
                    <a:pt x="286" y="274"/>
                    <a:pt x="261" y="242"/>
                  </a:cubicBezTo>
                  <a:cubicBezTo>
                    <a:pt x="241" y="217"/>
                    <a:pt x="197" y="256"/>
                    <a:pt x="181" y="268"/>
                  </a:cubicBezTo>
                  <a:cubicBezTo>
                    <a:pt x="158" y="288"/>
                    <a:pt x="134" y="310"/>
                    <a:pt x="114" y="335"/>
                  </a:cubicBezTo>
                  <a:cubicBezTo>
                    <a:pt x="116" y="320"/>
                    <a:pt x="119" y="305"/>
                    <a:pt x="123" y="289"/>
                  </a:cubicBezTo>
                  <a:cubicBezTo>
                    <a:pt x="128" y="266"/>
                    <a:pt x="137" y="244"/>
                    <a:pt x="147" y="223"/>
                  </a:cubicBezTo>
                  <a:cubicBezTo>
                    <a:pt x="183" y="224"/>
                    <a:pt x="298" y="231"/>
                    <a:pt x="286" y="179"/>
                  </a:cubicBezTo>
                  <a:cubicBezTo>
                    <a:pt x="275" y="129"/>
                    <a:pt x="204" y="168"/>
                    <a:pt x="161" y="197"/>
                  </a:cubicBezTo>
                  <a:close/>
                  <a:moveTo>
                    <a:pt x="213" y="83"/>
                  </a:moveTo>
                  <a:cubicBezTo>
                    <a:pt x="220" y="61"/>
                    <a:pt x="228" y="34"/>
                    <a:pt x="244" y="17"/>
                  </a:cubicBezTo>
                  <a:cubicBezTo>
                    <a:pt x="252" y="9"/>
                    <a:pt x="256" y="21"/>
                    <a:pt x="258" y="28"/>
                  </a:cubicBezTo>
                  <a:cubicBezTo>
                    <a:pt x="264" y="45"/>
                    <a:pt x="259" y="60"/>
                    <a:pt x="251" y="77"/>
                  </a:cubicBezTo>
                  <a:cubicBezTo>
                    <a:pt x="238" y="102"/>
                    <a:pt x="218" y="121"/>
                    <a:pt x="199" y="141"/>
                  </a:cubicBezTo>
                  <a:cubicBezTo>
                    <a:pt x="202" y="121"/>
                    <a:pt x="207" y="102"/>
                    <a:pt x="213" y="83"/>
                  </a:cubicBezTo>
                  <a:close/>
                  <a:moveTo>
                    <a:pt x="95" y="159"/>
                  </a:moveTo>
                  <a:cubicBezTo>
                    <a:pt x="88" y="146"/>
                    <a:pt x="83" y="132"/>
                    <a:pt x="82" y="118"/>
                  </a:cubicBezTo>
                  <a:cubicBezTo>
                    <a:pt x="81" y="111"/>
                    <a:pt x="87" y="88"/>
                    <a:pt x="98" y="97"/>
                  </a:cubicBezTo>
                  <a:cubicBezTo>
                    <a:pt x="114" y="109"/>
                    <a:pt x="119" y="140"/>
                    <a:pt x="123" y="158"/>
                  </a:cubicBezTo>
                  <a:cubicBezTo>
                    <a:pt x="127" y="175"/>
                    <a:pt x="130" y="193"/>
                    <a:pt x="132" y="211"/>
                  </a:cubicBezTo>
                  <a:cubicBezTo>
                    <a:pt x="116" y="196"/>
                    <a:pt x="104" y="176"/>
                    <a:pt x="95" y="159"/>
                  </a:cubicBezTo>
                  <a:close/>
                  <a:moveTo>
                    <a:pt x="38" y="277"/>
                  </a:moveTo>
                  <a:cubicBezTo>
                    <a:pt x="29" y="259"/>
                    <a:pt x="3" y="191"/>
                    <a:pt x="45" y="190"/>
                  </a:cubicBezTo>
                  <a:cubicBezTo>
                    <a:pt x="69" y="190"/>
                    <a:pt x="75" y="254"/>
                    <a:pt x="78" y="270"/>
                  </a:cubicBezTo>
                  <a:cubicBezTo>
                    <a:pt x="82" y="296"/>
                    <a:pt x="85" y="322"/>
                    <a:pt x="89" y="349"/>
                  </a:cubicBezTo>
                  <a:cubicBezTo>
                    <a:pt x="69" y="327"/>
                    <a:pt x="52" y="304"/>
                    <a:pt x="38" y="277"/>
                  </a:cubicBezTo>
                  <a:close/>
                  <a:moveTo>
                    <a:pt x="166" y="294"/>
                  </a:moveTo>
                  <a:cubicBezTo>
                    <a:pt x="180" y="281"/>
                    <a:pt x="195" y="268"/>
                    <a:pt x="211" y="258"/>
                  </a:cubicBezTo>
                  <a:cubicBezTo>
                    <a:pt x="220" y="251"/>
                    <a:pt x="238" y="239"/>
                    <a:pt x="250" y="244"/>
                  </a:cubicBezTo>
                  <a:cubicBezTo>
                    <a:pt x="265" y="251"/>
                    <a:pt x="256" y="273"/>
                    <a:pt x="249" y="281"/>
                  </a:cubicBezTo>
                  <a:cubicBezTo>
                    <a:pt x="236" y="295"/>
                    <a:pt x="216" y="305"/>
                    <a:pt x="198" y="313"/>
                  </a:cubicBezTo>
                  <a:cubicBezTo>
                    <a:pt x="175" y="324"/>
                    <a:pt x="148" y="335"/>
                    <a:pt x="121" y="341"/>
                  </a:cubicBezTo>
                  <a:cubicBezTo>
                    <a:pt x="135" y="324"/>
                    <a:pt x="151" y="308"/>
                    <a:pt x="166" y="294"/>
                  </a:cubicBezTo>
                  <a:close/>
                  <a:moveTo>
                    <a:pt x="158" y="213"/>
                  </a:moveTo>
                  <a:cubicBezTo>
                    <a:pt x="195" y="187"/>
                    <a:pt x="271" y="141"/>
                    <a:pt x="276" y="184"/>
                  </a:cubicBezTo>
                  <a:cubicBezTo>
                    <a:pt x="280" y="215"/>
                    <a:pt x="197" y="214"/>
                    <a:pt x="158" y="21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728144" y="906463"/>
            <a:ext cx="671513" cy="1095375"/>
            <a:chOff x="8235951" y="2225675"/>
            <a:chExt cx="671513" cy="1095375"/>
          </a:xfrm>
        </p:grpSpPr>
        <p:sp>
          <p:nvSpPr>
            <p:cNvPr id="63" name="Freeform 54"/>
            <p:cNvSpPr/>
            <p:nvPr/>
          </p:nvSpPr>
          <p:spPr bwMode="auto">
            <a:xfrm>
              <a:off x="8235951" y="2225675"/>
              <a:ext cx="671513" cy="1095375"/>
            </a:xfrm>
            <a:custGeom>
              <a:avLst/>
              <a:gdLst>
                <a:gd name="T0" fmla="*/ 253 w 257"/>
                <a:gd name="T1" fmla="*/ 195 h 419"/>
                <a:gd name="T2" fmla="*/ 173 w 257"/>
                <a:gd name="T3" fmla="*/ 314 h 419"/>
                <a:gd name="T4" fmla="*/ 174 w 257"/>
                <a:gd name="T5" fmla="*/ 341 h 419"/>
                <a:gd name="T6" fmla="*/ 161 w 257"/>
                <a:gd name="T7" fmla="*/ 417 h 419"/>
                <a:gd name="T8" fmla="*/ 155 w 257"/>
                <a:gd name="T9" fmla="*/ 415 h 419"/>
                <a:gd name="T10" fmla="*/ 158 w 257"/>
                <a:gd name="T11" fmla="*/ 372 h 419"/>
                <a:gd name="T12" fmla="*/ 159 w 257"/>
                <a:gd name="T13" fmla="*/ 328 h 419"/>
                <a:gd name="T14" fmla="*/ 159 w 257"/>
                <a:gd name="T15" fmla="*/ 317 h 419"/>
                <a:gd name="T16" fmla="*/ 63 w 257"/>
                <a:gd name="T17" fmla="*/ 267 h 419"/>
                <a:gd name="T18" fmla="*/ 28 w 257"/>
                <a:gd name="T19" fmla="*/ 196 h 419"/>
                <a:gd name="T20" fmla="*/ 69 w 257"/>
                <a:gd name="T21" fmla="*/ 213 h 419"/>
                <a:gd name="T22" fmla="*/ 81 w 257"/>
                <a:gd name="T23" fmla="*/ 205 h 419"/>
                <a:gd name="T24" fmla="*/ 76 w 257"/>
                <a:gd name="T25" fmla="*/ 198 h 419"/>
                <a:gd name="T26" fmla="*/ 64 w 257"/>
                <a:gd name="T27" fmla="*/ 187 h 419"/>
                <a:gd name="T28" fmla="*/ 40 w 257"/>
                <a:gd name="T29" fmla="*/ 168 h 419"/>
                <a:gd name="T30" fmla="*/ 26 w 257"/>
                <a:gd name="T31" fmla="*/ 118 h 419"/>
                <a:gd name="T32" fmla="*/ 70 w 257"/>
                <a:gd name="T33" fmla="*/ 124 h 419"/>
                <a:gd name="T34" fmla="*/ 50 w 257"/>
                <a:gd name="T35" fmla="*/ 41 h 419"/>
                <a:gd name="T36" fmla="*/ 88 w 257"/>
                <a:gd name="T37" fmla="*/ 4 h 419"/>
                <a:gd name="T38" fmla="*/ 128 w 257"/>
                <a:gd name="T39" fmla="*/ 50 h 419"/>
                <a:gd name="T40" fmla="*/ 155 w 257"/>
                <a:gd name="T41" fmla="*/ 107 h 419"/>
                <a:gd name="T42" fmla="*/ 180 w 257"/>
                <a:gd name="T43" fmla="*/ 68 h 419"/>
                <a:gd name="T44" fmla="*/ 202 w 257"/>
                <a:gd name="T45" fmla="*/ 74 h 419"/>
                <a:gd name="T46" fmla="*/ 202 w 257"/>
                <a:gd name="T47" fmla="*/ 132 h 419"/>
                <a:gd name="T48" fmla="*/ 192 w 257"/>
                <a:gd name="T49" fmla="*/ 156 h 419"/>
                <a:gd name="T50" fmla="*/ 189 w 257"/>
                <a:gd name="T51" fmla="*/ 173 h 419"/>
                <a:gd name="T52" fmla="*/ 216 w 257"/>
                <a:gd name="T53" fmla="*/ 160 h 419"/>
                <a:gd name="T54" fmla="*/ 242 w 257"/>
                <a:gd name="T55" fmla="*/ 150 h 419"/>
                <a:gd name="T56" fmla="*/ 253 w 257"/>
                <a:gd name="T57" fmla="*/ 19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419">
                  <a:moveTo>
                    <a:pt x="253" y="195"/>
                  </a:moveTo>
                  <a:cubicBezTo>
                    <a:pt x="242" y="244"/>
                    <a:pt x="213" y="285"/>
                    <a:pt x="173" y="314"/>
                  </a:cubicBezTo>
                  <a:cubicBezTo>
                    <a:pt x="174" y="323"/>
                    <a:pt x="174" y="332"/>
                    <a:pt x="174" y="341"/>
                  </a:cubicBezTo>
                  <a:cubicBezTo>
                    <a:pt x="174" y="361"/>
                    <a:pt x="177" y="402"/>
                    <a:pt x="161" y="417"/>
                  </a:cubicBezTo>
                  <a:cubicBezTo>
                    <a:pt x="159" y="419"/>
                    <a:pt x="155" y="418"/>
                    <a:pt x="155" y="415"/>
                  </a:cubicBezTo>
                  <a:cubicBezTo>
                    <a:pt x="150" y="402"/>
                    <a:pt x="157" y="386"/>
                    <a:pt x="158" y="372"/>
                  </a:cubicBezTo>
                  <a:cubicBezTo>
                    <a:pt x="159" y="357"/>
                    <a:pt x="160" y="343"/>
                    <a:pt x="159" y="328"/>
                  </a:cubicBezTo>
                  <a:cubicBezTo>
                    <a:pt x="159" y="324"/>
                    <a:pt x="159" y="320"/>
                    <a:pt x="159" y="317"/>
                  </a:cubicBezTo>
                  <a:cubicBezTo>
                    <a:pt x="125" y="316"/>
                    <a:pt x="87" y="287"/>
                    <a:pt x="63" y="267"/>
                  </a:cubicBezTo>
                  <a:cubicBezTo>
                    <a:pt x="51" y="257"/>
                    <a:pt x="0" y="214"/>
                    <a:pt x="28" y="196"/>
                  </a:cubicBezTo>
                  <a:cubicBezTo>
                    <a:pt x="48" y="184"/>
                    <a:pt x="54" y="205"/>
                    <a:pt x="69" y="213"/>
                  </a:cubicBezTo>
                  <a:cubicBezTo>
                    <a:pt x="75" y="217"/>
                    <a:pt x="87" y="214"/>
                    <a:pt x="81" y="205"/>
                  </a:cubicBezTo>
                  <a:cubicBezTo>
                    <a:pt x="80" y="203"/>
                    <a:pt x="78" y="200"/>
                    <a:pt x="76" y="198"/>
                  </a:cubicBezTo>
                  <a:cubicBezTo>
                    <a:pt x="72" y="194"/>
                    <a:pt x="68" y="191"/>
                    <a:pt x="64" y="187"/>
                  </a:cubicBezTo>
                  <a:cubicBezTo>
                    <a:pt x="57" y="181"/>
                    <a:pt x="47" y="175"/>
                    <a:pt x="40" y="168"/>
                  </a:cubicBezTo>
                  <a:cubicBezTo>
                    <a:pt x="30" y="155"/>
                    <a:pt x="15" y="134"/>
                    <a:pt x="26" y="118"/>
                  </a:cubicBezTo>
                  <a:cubicBezTo>
                    <a:pt x="36" y="103"/>
                    <a:pt x="58" y="115"/>
                    <a:pt x="70" y="124"/>
                  </a:cubicBezTo>
                  <a:cubicBezTo>
                    <a:pt x="72" y="97"/>
                    <a:pt x="47" y="69"/>
                    <a:pt x="50" y="41"/>
                  </a:cubicBezTo>
                  <a:cubicBezTo>
                    <a:pt x="51" y="24"/>
                    <a:pt x="68" y="0"/>
                    <a:pt x="88" y="4"/>
                  </a:cubicBezTo>
                  <a:cubicBezTo>
                    <a:pt x="109" y="8"/>
                    <a:pt x="120" y="33"/>
                    <a:pt x="128" y="50"/>
                  </a:cubicBezTo>
                  <a:cubicBezTo>
                    <a:pt x="135" y="67"/>
                    <a:pt x="142" y="92"/>
                    <a:pt x="155" y="107"/>
                  </a:cubicBezTo>
                  <a:cubicBezTo>
                    <a:pt x="159" y="93"/>
                    <a:pt x="166" y="75"/>
                    <a:pt x="180" y="68"/>
                  </a:cubicBezTo>
                  <a:cubicBezTo>
                    <a:pt x="188" y="65"/>
                    <a:pt x="198" y="65"/>
                    <a:pt x="202" y="74"/>
                  </a:cubicBezTo>
                  <a:cubicBezTo>
                    <a:pt x="211" y="91"/>
                    <a:pt x="208" y="115"/>
                    <a:pt x="202" y="132"/>
                  </a:cubicBezTo>
                  <a:cubicBezTo>
                    <a:pt x="199" y="140"/>
                    <a:pt x="195" y="148"/>
                    <a:pt x="192" y="156"/>
                  </a:cubicBezTo>
                  <a:cubicBezTo>
                    <a:pt x="192" y="156"/>
                    <a:pt x="186" y="174"/>
                    <a:pt x="189" y="173"/>
                  </a:cubicBezTo>
                  <a:cubicBezTo>
                    <a:pt x="198" y="170"/>
                    <a:pt x="208" y="165"/>
                    <a:pt x="216" y="160"/>
                  </a:cubicBezTo>
                  <a:cubicBezTo>
                    <a:pt x="221" y="156"/>
                    <a:pt x="234" y="142"/>
                    <a:pt x="242" y="150"/>
                  </a:cubicBezTo>
                  <a:cubicBezTo>
                    <a:pt x="253" y="161"/>
                    <a:pt x="257" y="180"/>
                    <a:pt x="253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8299451" y="2244725"/>
              <a:ext cx="581025" cy="788988"/>
            </a:xfrm>
            <a:custGeom>
              <a:avLst/>
              <a:gdLst>
                <a:gd name="T0" fmla="*/ 203 w 223"/>
                <a:gd name="T1" fmla="*/ 156 h 302"/>
                <a:gd name="T2" fmla="*/ 170 w 223"/>
                <a:gd name="T3" fmla="*/ 173 h 302"/>
                <a:gd name="T4" fmla="*/ 165 w 223"/>
                <a:gd name="T5" fmla="*/ 134 h 302"/>
                <a:gd name="T6" fmla="*/ 165 w 223"/>
                <a:gd name="T7" fmla="*/ 67 h 302"/>
                <a:gd name="T8" fmla="*/ 137 w 223"/>
                <a:gd name="T9" fmla="*/ 109 h 302"/>
                <a:gd name="T10" fmla="*/ 130 w 223"/>
                <a:gd name="T11" fmla="*/ 110 h 302"/>
                <a:gd name="T12" fmla="*/ 106 w 223"/>
                <a:gd name="T13" fmla="*/ 67 h 302"/>
                <a:gd name="T14" fmla="*/ 71 w 223"/>
                <a:gd name="T15" fmla="*/ 7 h 302"/>
                <a:gd name="T16" fmla="*/ 36 w 223"/>
                <a:gd name="T17" fmla="*/ 21 h 302"/>
                <a:gd name="T18" fmla="*/ 40 w 223"/>
                <a:gd name="T19" fmla="*/ 67 h 302"/>
                <a:gd name="T20" fmla="*/ 54 w 223"/>
                <a:gd name="T21" fmla="*/ 126 h 302"/>
                <a:gd name="T22" fmla="*/ 47 w 223"/>
                <a:gd name="T23" fmla="*/ 129 h 302"/>
                <a:gd name="T24" fmla="*/ 10 w 223"/>
                <a:gd name="T25" fmla="*/ 130 h 302"/>
                <a:gd name="T26" fmla="*/ 28 w 223"/>
                <a:gd name="T27" fmla="*/ 156 h 302"/>
                <a:gd name="T28" fmla="*/ 65 w 223"/>
                <a:gd name="T29" fmla="*/ 190 h 302"/>
                <a:gd name="T30" fmla="*/ 62 w 223"/>
                <a:gd name="T31" fmla="*/ 218 h 302"/>
                <a:gd name="T32" fmla="*/ 26 w 223"/>
                <a:gd name="T33" fmla="*/ 205 h 302"/>
                <a:gd name="T34" fmla="*/ 15 w 223"/>
                <a:gd name="T35" fmla="*/ 218 h 302"/>
                <a:gd name="T36" fmla="*/ 50 w 223"/>
                <a:gd name="T37" fmla="*/ 254 h 302"/>
                <a:gd name="T38" fmla="*/ 135 w 223"/>
                <a:gd name="T39" fmla="*/ 302 h 302"/>
                <a:gd name="T40" fmla="*/ 124 w 223"/>
                <a:gd name="T41" fmla="*/ 225 h 302"/>
                <a:gd name="T42" fmla="*/ 65 w 223"/>
                <a:gd name="T43" fmla="*/ 47 h 302"/>
                <a:gd name="T44" fmla="*/ 68 w 223"/>
                <a:gd name="T45" fmla="*/ 45 h 302"/>
                <a:gd name="T46" fmla="*/ 139 w 223"/>
                <a:gd name="T47" fmla="*/ 234 h 302"/>
                <a:gd name="T48" fmla="*/ 148 w 223"/>
                <a:gd name="T49" fmla="*/ 297 h 302"/>
                <a:gd name="T50" fmla="*/ 218 w 223"/>
                <a:gd name="T51" fmla="*/ 196 h 302"/>
                <a:gd name="T52" fmla="*/ 216 w 223"/>
                <a:gd name="T53" fmla="*/ 156 h 302"/>
                <a:gd name="T54" fmla="*/ 203 w 223"/>
                <a:gd name="T55" fmla="*/ 15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3" h="302">
                  <a:moveTo>
                    <a:pt x="203" y="156"/>
                  </a:moveTo>
                  <a:cubicBezTo>
                    <a:pt x="193" y="163"/>
                    <a:pt x="182" y="170"/>
                    <a:pt x="170" y="173"/>
                  </a:cubicBezTo>
                  <a:cubicBezTo>
                    <a:pt x="144" y="182"/>
                    <a:pt x="161" y="144"/>
                    <a:pt x="165" y="134"/>
                  </a:cubicBezTo>
                  <a:cubicBezTo>
                    <a:pt x="168" y="127"/>
                    <a:pt x="187" y="65"/>
                    <a:pt x="165" y="67"/>
                  </a:cubicBezTo>
                  <a:cubicBezTo>
                    <a:pt x="148" y="68"/>
                    <a:pt x="140" y="95"/>
                    <a:pt x="137" y="109"/>
                  </a:cubicBezTo>
                  <a:cubicBezTo>
                    <a:pt x="136" y="112"/>
                    <a:pt x="133" y="112"/>
                    <a:pt x="130" y="110"/>
                  </a:cubicBezTo>
                  <a:cubicBezTo>
                    <a:pt x="118" y="100"/>
                    <a:pt x="112" y="81"/>
                    <a:pt x="106" y="67"/>
                  </a:cubicBezTo>
                  <a:cubicBezTo>
                    <a:pt x="98" y="49"/>
                    <a:pt x="89" y="18"/>
                    <a:pt x="71" y="7"/>
                  </a:cubicBezTo>
                  <a:cubicBezTo>
                    <a:pt x="58" y="0"/>
                    <a:pt x="42" y="9"/>
                    <a:pt x="36" y="21"/>
                  </a:cubicBezTo>
                  <a:cubicBezTo>
                    <a:pt x="29" y="36"/>
                    <a:pt x="34" y="52"/>
                    <a:pt x="40" y="67"/>
                  </a:cubicBezTo>
                  <a:cubicBezTo>
                    <a:pt x="47" y="85"/>
                    <a:pt x="59" y="106"/>
                    <a:pt x="54" y="126"/>
                  </a:cubicBezTo>
                  <a:cubicBezTo>
                    <a:pt x="53" y="128"/>
                    <a:pt x="50" y="130"/>
                    <a:pt x="47" y="129"/>
                  </a:cubicBezTo>
                  <a:cubicBezTo>
                    <a:pt x="39" y="122"/>
                    <a:pt x="0" y="101"/>
                    <a:pt x="10" y="130"/>
                  </a:cubicBezTo>
                  <a:cubicBezTo>
                    <a:pt x="13" y="140"/>
                    <a:pt x="20" y="149"/>
                    <a:pt x="28" y="156"/>
                  </a:cubicBezTo>
                  <a:cubicBezTo>
                    <a:pt x="41" y="166"/>
                    <a:pt x="57" y="176"/>
                    <a:pt x="65" y="190"/>
                  </a:cubicBezTo>
                  <a:cubicBezTo>
                    <a:pt x="71" y="199"/>
                    <a:pt x="73" y="212"/>
                    <a:pt x="62" y="218"/>
                  </a:cubicBezTo>
                  <a:cubicBezTo>
                    <a:pt x="48" y="226"/>
                    <a:pt x="35" y="214"/>
                    <a:pt x="26" y="205"/>
                  </a:cubicBezTo>
                  <a:cubicBezTo>
                    <a:pt x="11" y="189"/>
                    <a:pt x="5" y="204"/>
                    <a:pt x="15" y="218"/>
                  </a:cubicBezTo>
                  <a:cubicBezTo>
                    <a:pt x="24" y="232"/>
                    <a:pt x="37" y="243"/>
                    <a:pt x="50" y="254"/>
                  </a:cubicBezTo>
                  <a:cubicBezTo>
                    <a:pt x="73" y="273"/>
                    <a:pt x="104" y="296"/>
                    <a:pt x="135" y="302"/>
                  </a:cubicBezTo>
                  <a:cubicBezTo>
                    <a:pt x="133" y="276"/>
                    <a:pt x="129" y="250"/>
                    <a:pt x="124" y="225"/>
                  </a:cubicBezTo>
                  <a:cubicBezTo>
                    <a:pt x="111" y="163"/>
                    <a:pt x="90" y="104"/>
                    <a:pt x="65" y="47"/>
                  </a:cubicBezTo>
                  <a:cubicBezTo>
                    <a:pt x="65" y="45"/>
                    <a:pt x="67" y="43"/>
                    <a:pt x="68" y="45"/>
                  </a:cubicBezTo>
                  <a:cubicBezTo>
                    <a:pt x="101" y="104"/>
                    <a:pt x="126" y="168"/>
                    <a:pt x="139" y="234"/>
                  </a:cubicBezTo>
                  <a:cubicBezTo>
                    <a:pt x="143" y="255"/>
                    <a:pt x="147" y="276"/>
                    <a:pt x="148" y="297"/>
                  </a:cubicBezTo>
                  <a:cubicBezTo>
                    <a:pt x="180" y="270"/>
                    <a:pt x="206" y="236"/>
                    <a:pt x="218" y="196"/>
                  </a:cubicBezTo>
                  <a:cubicBezTo>
                    <a:pt x="222" y="182"/>
                    <a:pt x="223" y="170"/>
                    <a:pt x="216" y="156"/>
                  </a:cubicBezTo>
                  <a:cubicBezTo>
                    <a:pt x="212" y="148"/>
                    <a:pt x="209" y="151"/>
                    <a:pt x="203" y="156"/>
                  </a:cubicBezTo>
                  <a:close/>
                </a:path>
              </a:pathLst>
            </a:custGeom>
            <a:solidFill>
              <a:srgbClr val="747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8235951" y="2225675"/>
              <a:ext cx="671513" cy="1095375"/>
            </a:xfrm>
            <a:custGeom>
              <a:avLst/>
              <a:gdLst>
                <a:gd name="T0" fmla="*/ 216 w 257"/>
                <a:gd name="T1" fmla="*/ 160 h 419"/>
                <a:gd name="T2" fmla="*/ 189 w 257"/>
                <a:gd name="T3" fmla="*/ 173 h 419"/>
                <a:gd name="T4" fmla="*/ 192 w 257"/>
                <a:gd name="T5" fmla="*/ 156 h 419"/>
                <a:gd name="T6" fmla="*/ 202 w 257"/>
                <a:gd name="T7" fmla="*/ 132 h 419"/>
                <a:gd name="T8" fmla="*/ 202 w 257"/>
                <a:gd name="T9" fmla="*/ 74 h 419"/>
                <a:gd name="T10" fmla="*/ 180 w 257"/>
                <a:gd name="T11" fmla="*/ 68 h 419"/>
                <a:gd name="T12" fmla="*/ 155 w 257"/>
                <a:gd name="T13" fmla="*/ 107 h 419"/>
                <a:gd name="T14" fmla="*/ 128 w 257"/>
                <a:gd name="T15" fmla="*/ 50 h 419"/>
                <a:gd name="T16" fmla="*/ 88 w 257"/>
                <a:gd name="T17" fmla="*/ 4 h 419"/>
                <a:gd name="T18" fmla="*/ 50 w 257"/>
                <a:gd name="T19" fmla="*/ 41 h 419"/>
                <a:gd name="T20" fmla="*/ 70 w 257"/>
                <a:gd name="T21" fmla="*/ 124 h 419"/>
                <a:gd name="T22" fmla="*/ 26 w 257"/>
                <a:gd name="T23" fmla="*/ 118 h 419"/>
                <a:gd name="T24" fmla="*/ 40 w 257"/>
                <a:gd name="T25" fmla="*/ 168 h 419"/>
                <a:gd name="T26" fmla="*/ 64 w 257"/>
                <a:gd name="T27" fmla="*/ 187 h 419"/>
                <a:gd name="T28" fmla="*/ 76 w 257"/>
                <a:gd name="T29" fmla="*/ 198 h 419"/>
                <a:gd name="T30" fmla="*/ 81 w 257"/>
                <a:gd name="T31" fmla="*/ 205 h 419"/>
                <a:gd name="T32" fmla="*/ 69 w 257"/>
                <a:gd name="T33" fmla="*/ 213 h 419"/>
                <a:gd name="T34" fmla="*/ 28 w 257"/>
                <a:gd name="T35" fmla="*/ 196 h 419"/>
                <a:gd name="T36" fmla="*/ 63 w 257"/>
                <a:gd name="T37" fmla="*/ 267 h 419"/>
                <a:gd name="T38" fmla="*/ 159 w 257"/>
                <a:gd name="T39" fmla="*/ 317 h 419"/>
                <a:gd name="T40" fmla="*/ 159 w 257"/>
                <a:gd name="T41" fmla="*/ 328 h 419"/>
                <a:gd name="T42" fmla="*/ 158 w 257"/>
                <a:gd name="T43" fmla="*/ 372 h 419"/>
                <a:gd name="T44" fmla="*/ 155 w 257"/>
                <a:gd name="T45" fmla="*/ 415 h 419"/>
                <a:gd name="T46" fmla="*/ 161 w 257"/>
                <a:gd name="T47" fmla="*/ 417 h 419"/>
                <a:gd name="T48" fmla="*/ 174 w 257"/>
                <a:gd name="T49" fmla="*/ 341 h 419"/>
                <a:gd name="T50" fmla="*/ 173 w 257"/>
                <a:gd name="T51" fmla="*/ 314 h 419"/>
                <a:gd name="T52" fmla="*/ 253 w 257"/>
                <a:gd name="T53" fmla="*/ 195 h 419"/>
                <a:gd name="T54" fmla="*/ 242 w 257"/>
                <a:gd name="T55" fmla="*/ 150 h 419"/>
                <a:gd name="T56" fmla="*/ 216 w 257"/>
                <a:gd name="T57" fmla="*/ 160 h 419"/>
                <a:gd name="T58" fmla="*/ 242 w 257"/>
                <a:gd name="T59" fmla="*/ 203 h 419"/>
                <a:gd name="T60" fmla="*/ 172 w 257"/>
                <a:gd name="T61" fmla="*/ 304 h 419"/>
                <a:gd name="T62" fmla="*/ 163 w 257"/>
                <a:gd name="T63" fmla="*/ 241 h 419"/>
                <a:gd name="T64" fmla="*/ 92 w 257"/>
                <a:gd name="T65" fmla="*/ 52 h 419"/>
                <a:gd name="T66" fmla="*/ 89 w 257"/>
                <a:gd name="T67" fmla="*/ 54 h 419"/>
                <a:gd name="T68" fmla="*/ 148 w 257"/>
                <a:gd name="T69" fmla="*/ 232 h 419"/>
                <a:gd name="T70" fmla="*/ 159 w 257"/>
                <a:gd name="T71" fmla="*/ 309 h 419"/>
                <a:gd name="T72" fmla="*/ 74 w 257"/>
                <a:gd name="T73" fmla="*/ 261 h 419"/>
                <a:gd name="T74" fmla="*/ 39 w 257"/>
                <a:gd name="T75" fmla="*/ 225 h 419"/>
                <a:gd name="T76" fmla="*/ 50 w 257"/>
                <a:gd name="T77" fmla="*/ 212 h 419"/>
                <a:gd name="T78" fmla="*/ 86 w 257"/>
                <a:gd name="T79" fmla="*/ 225 h 419"/>
                <a:gd name="T80" fmla="*/ 89 w 257"/>
                <a:gd name="T81" fmla="*/ 197 h 419"/>
                <a:gd name="T82" fmla="*/ 52 w 257"/>
                <a:gd name="T83" fmla="*/ 163 h 419"/>
                <a:gd name="T84" fmla="*/ 34 w 257"/>
                <a:gd name="T85" fmla="*/ 137 h 419"/>
                <a:gd name="T86" fmla="*/ 71 w 257"/>
                <a:gd name="T87" fmla="*/ 136 h 419"/>
                <a:gd name="T88" fmla="*/ 78 w 257"/>
                <a:gd name="T89" fmla="*/ 133 h 419"/>
                <a:gd name="T90" fmla="*/ 64 w 257"/>
                <a:gd name="T91" fmla="*/ 74 h 419"/>
                <a:gd name="T92" fmla="*/ 60 w 257"/>
                <a:gd name="T93" fmla="*/ 28 h 419"/>
                <a:gd name="T94" fmla="*/ 95 w 257"/>
                <a:gd name="T95" fmla="*/ 14 h 419"/>
                <a:gd name="T96" fmla="*/ 130 w 257"/>
                <a:gd name="T97" fmla="*/ 74 h 419"/>
                <a:gd name="T98" fmla="*/ 154 w 257"/>
                <a:gd name="T99" fmla="*/ 117 h 419"/>
                <a:gd name="T100" fmla="*/ 161 w 257"/>
                <a:gd name="T101" fmla="*/ 116 h 419"/>
                <a:gd name="T102" fmla="*/ 189 w 257"/>
                <a:gd name="T103" fmla="*/ 74 h 419"/>
                <a:gd name="T104" fmla="*/ 189 w 257"/>
                <a:gd name="T105" fmla="*/ 141 h 419"/>
                <a:gd name="T106" fmla="*/ 194 w 257"/>
                <a:gd name="T107" fmla="*/ 180 h 419"/>
                <a:gd name="T108" fmla="*/ 227 w 257"/>
                <a:gd name="T109" fmla="*/ 163 h 419"/>
                <a:gd name="T110" fmla="*/ 240 w 257"/>
                <a:gd name="T111" fmla="*/ 163 h 419"/>
                <a:gd name="T112" fmla="*/ 242 w 257"/>
                <a:gd name="T113" fmla="*/ 20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419">
                  <a:moveTo>
                    <a:pt x="216" y="160"/>
                  </a:moveTo>
                  <a:cubicBezTo>
                    <a:pt x="208" y="165"/>
                    <a:pt x="198" y="170"/>
                    <a:pt x="189" y="173"/>
                  </a:cubicBezTo>
                  <a:cubicBezTo>
                    <a:pt x="186" y="174"/>
                    <a:pt x="192" y="156"/>
                    <a:pt x="192" y="156"/>
                  </a:cubicBezTo>
                  <a:cubicBezTo>
                    <a:pt x="195" y="148"/>
                    <a:pt x="199" y="140"/>
                    <a:pt x="202" y="132"/>
                  </a:cubicBezTo>
                  <a:cubicBezTo>
                    <a:pt x="208" y="115"/>
                    <a:pt x="211" y="91"/>
                    <a:pt x="202" y="74"/>
                  </a:cubicBezTo>
                  <a:cubicBezTo>
                    <a:pt x="198" y="65"/>
                    <a:pt x="188" y="65"/>
                    <a:pt x="180" y="68"/>
                  </a:cubicBezTo>
                  <a:cubicBezTo>
                    <a:pt x="166" y="75"/>
                    <a:pt x="159" y="93"/>
                    <a:pt x="155" y="107"/>
                  </a:cubicBezTo>
                  <a:cubicBezTo>
                    <a:pt x="142" y="92"/>
                    <a:pt x="135" y="67"/>
                    <a:pt x="128" y="50"/>
                  </a:cubicBezTo>
                  <a:cubicBezTo>
                    <a:pt x="120" y="33"/>
                    <a:pt x="109" y="8"/>
                    <a:pt x="88" y="4"/>
                  </a:cubicBezTo>
                  <a:cubicBezTo>
                    <a:pt x="68" y="0"/>
                    <a:pt x="51" y="24"/>
                    <a:pt x="50" y="41"/>
                  </a:cubicBezTo>
                  <a:cubicBezTo>
                    <a:pt x="47" y="69"/>
                    <a:pt x="72" y="97"/>
                    <a:pt x="70" y="124"/>
                  </a:cubicBezTo>
                  <a:cubicBezTo>
                    <a:pt x="58" y="115"/>
                    <a:pt x="36" y="103"/>
                    <a:pt x="26" y="118"/>
                  </a:cubicBezTo>
                  <a:cubicBezTo>
                    <a:pt x="15" y="134"/>
                    <a:pt x="30" y="155"/>
                    <a:pt x="40" y="168"/>
                  </a:cubicBezTo>
                  <a:cubicBezTo>
                    <a:pt x="47" y="175"/>
                    <a:pt x="57" y="181"/>
                    <a:pt x="64" y="187"/>
                  </a:cubicBezTo>
                  <a:cubicBezTo>
                    <a:pt x="68" y="191"/>
                    <a:pt x="72" y="194"/>
                    <a:pt x="76" y="198"/>
                  </a:cubicBezTo>
                  <a:cubicBezTo>
                    <a:pt x="78" y="200"/>
                    <a:pt x="80" y="203"/>
                    <a:pt x="81" y="205"/>
                  </a:cubicBezTo>
                  <a:cubicBezTo>
                    <a:pt x="87" y="214"/>
                    <a:pt x="75" y="217"/>
                    <a:pt x="69" y="213"/>
                  </a:cubicBezTo>
                  <a:cubicBezTo>
                    <a:pt x="54" y="205"/>
                    <a:pt x="48" y="184"/>
                    <a:pt x="28" y="196"/>
                  </a:cubicBezTo>
                  <a:cubicBezTo>
                    <a:pt x="0" y="214"/>
                    <a:pt x="51" y="257"/>
                    <a:pt x="63" y="267"/>
                  </a:cubicBezTo>
                  <a:cubicBezTo>
                    <a:pt x="87" y="287"/>
                    <a:pt x="125" y="316"/>
                    <a:pt x="159" y="317"/>
                  </a:cubicBezTo>
                  <a:cubicBezTo>
                    <a:pt x="159" y="320"/>
                    <a:pt x="159" y="324"/>
                    <a:pt x="159" y="328"/>
                  </a:cubicBezTo>
                  <a:cubicBezTo>
                    <a:pt x="160" y="343"/>
                    <a:pt x="159" y="357"/>
                    <a:pt x="158" y="372"/>
                  </a:cubicBezTo>
                  <a:cubicBezTo>
                    <a:pt x="157" y="386"/>
                    <a:pt x="150" y="402"/>
                    <a:pt x="155" y="415"/>
                  </a:cubicBezTo>
                  <a:cubicBezTo>
                    <a:pt x="155" y="418"/>
                    <a:pt x="159" y="419"/>
                    <a:pt x="161" y="417"/>
                  </a:cubicBezTo>
                  <a:cubicBezTo>
                    <a:pt x="177" y="402"/>
                    <a:pt x="174" y="361"/>
                    <a:pt x="174" y="341"/>
                  </a:cubicBezTo>
                  <a:cubicBezTo>
                    <a:pt x="174" y="332"/>
                    <a:pt x="174" y="323"/>
                    <a:pt x="173" y="314"/>
                  </a:cubicBezTo>
                  <a:cubicBezTo>
                    <a:pt x="213" y="285"/>
                    <a:pt x="242" y="244"/>
                    <a:pt x="253" y="195"/>
                  </a:cubicBezTo>
                  <a:cubicBezTo>
                    <a:pt x="257" y="180"/>
                    <a:pt x="253" y="161"/>
                    <a:pt x="242" y="150"/>
                  </a:cubicBezTo>
                  <a:cubicBezTo>
                    <a:pt x="234" y="142"/>
                    <a:pt x="221" y="156"/>
                    <a:pt x="216" y="160"/>
                  </a:cubicBezTo>
                  <a:close/>
                  <a:moveTo>
                    <a:pt x="242" y="203"/>
                  </a:moveTo>
                  <a:cubicBezTo>
                    <a:pt x="230" y="243"/>
                    <a:pt x="204" y="277"/>
                    <a:pt x="172" y="304"/>
                  </a:cubicBezTo>
                  <a:cubicBezTo>
                    <a:pt x="171" y="283"/>
                    <a:pt x="167" y="262"/>
                    <a:pt x="163" y="241"/>
                  </a:cubicBezTo>
                  <a:cubicBezTo>
                    <a:pt x="150" y="175"/>
                    <a:pt x="125" y="111"/>
                    <a:pt x="92" y="52"/>
                  </a:cubicBezTo>
                  <a:cubicBezTo>
                    <a:pt x="91" y="50"/>
                    <a:pt x="89" y="52"/>
                    <a:pt x="89" y="54"/>
                  </a:cubicBezTo>
                  <a:cubicBezTo>
                    <a:pt x="114" y="111"/>
                    <a:pt x="135" y="170"/>
                    <a:pt x="148" y="232"/>
                  </a:cubicBezTo>
                  <a:cubicBezTo>
                    <a:pt x="153" y="257"/>
                    <a:pt x="157" y="283"/>
                    <a:pt x="159" y="309"/>
                  </a:cubicBezTo>
                  <a:cubicBezTo>
                    <a:pt x="128" y="303"/>
                    <a:pt x="97" y="280"/>
                    <a:pt x="74" y="261"/>
                  </a:cubicBezTo>
                  <a:cubicBezTo>
                    <a:pt x="61" y="250"/>
                    <a:pt x="48" y="239"/>
                    <a:pt x="39" y="225"/>
                  </a:cubicBezTo>
                  <a:cubicBezTo>
                    <a:pt x="29" y="211"/>
                    <a:pt x="35" y="196"/>
                    <a:pt x="50" y="212"/>
                  </a:cubicBezTo>
                  <a:cubicBezTo>
                    <a:pt x="59" y="221"/>
                    <a:pt x="72" y="233"/>
                    <a:pt x="86" y="225"/>
                  </a:cubicBezTo>
                  <a:cubicBezTo>
                    <a:pt x="97" y="219"/>
                    <a:pt x="95" y="206"/>
                    <a:pt x="89" y="197"/>
                  </a:cubicBezTo>
                  <a:cubicBezTo>
                    <a:pt x="81" y="183"/>
                    <a:pt x="65" y="173"/>
                    <a:pt x="52" y="163"/>
                  </a:cubicBezTo>
                  <a:cubicBezTo>
                    <a:pt x="44" y="156"/>
                    <a:pt x="37" y="147"/>
                    <a:pt x="34" y="137"/>
                  </a:cubicBezTo>
                  <a:cubicBezTo>
                    <a:pt x="24" y="108"/>
                    <a:pt x="63" y="129"/>
                    <a:pt x="71" y="136"/>
                  </a:cubicBezTo>
                  <a:cubicBezTo>
                    <a:pt x="74" y="137"/>
                    <a:pt x="77" y="135"/>
                    <a:pt x="78" y="133"/>
                  </a:cubicBezTo>
                  <a:cubicBezTo>
                    <a:pt x="83" y="113"/>
                    <a:pt x="71" y="92"/>
                    <a:pt x="64" y="74"/>
                  </a:cubicBezTo>
                  <a:cubicBezTo>
                    <a:pt x="58" y="59"/>
                    <a:pt x="53" y="43"/>
                    <a:pt x="60" y="28"/>
                  </a:cubicBezTo>
                  <a:cubicBezTo>
                    <a:pt x="66" y="16"/>
                    <a:pt x="82" y="7"/>
                    <a:pt x="95" y="14"/>
                  </a:cubicBezTo>
                  <a:cubicBezTo>
                    <a:pt x="113" y="25"/>
                    <a:pt x="122" y="56"/>
                    <a:pt x="130" y="74"/>
                  </a:cubicBezTo>
                  <a:cubicBezTo>
                    <a:pt x="136" y="88"/>
                    <a:pt x="142" y="107"/>
                    <a:pt x="154" y="117"/>
                  </a:cubicBezTo>
                  <a:cubicBezTo>
                    <a:pt x="157" y="119"/>
                    <a:pt x="160" y="119"/>
                    <a:pt x="161" y="116"/>
                  </a:cubicBezTo>
                  <a:cubicBezTo>
                    <a:pt x="164" y="102"/>
                    <a:pt x="172" y="75"/>
                    <a:pt x="189" y="74"/>
                  </a:cubicBezTo>
                  <a:cubicBezTo>
                    <a:pt x="211" y="72"/>
                    <a:pt x="192" y="134"/>
                    <a:pt x="189" y="141"/>
                  </a:cubicBezTo>
                  <a:cubicBezTo>
                    <a:pt x="185" y="151"/>
                    <a:pt x="168" y="189"/>
                    <a:pt x="194" y="180"/>
                  </a:cubicBezTo>
                  <a:cubicBezTo>
                    <a:pt x="206" y="177"/>
                    <a:pt x="217" y="170"/>
                    <a:pt x="227" y="163"/>
                  </a:cubicBezTo>
                  <a:cubicBezTo>
                    <a:pt x="233" y="158"/>
                    <a:pt x="236" y="155"/>
                    <a:pt x="240" y="163"/>
                  </a:cubicBezTo>
                  <a:cubicBezTo>
                    <a:pt x="247" y="177"/>
                    <a:pt x="246" y="189"/>
                    <a:pt x="242" y="203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301288" y="2586038"/>
            <a:ext cx="1508125" cy="1257300"/>
            <a:chOff x="10301288" y="2586038"/>
            <a:chExt cx="1508125" cy="1257300"/>
          </a:xfrm>
        </p:grpSpPr>
        <p:sp>
          <p:nvSpPr>
            <p:cNvPr id="66" name="Freeform 57"/>
            <p:cNvSpPr>
              <a:spLocks noEditPoints="1"/>
            </p:cNvSpPr>
            <p:nvPr/>
          </p:nvSpPr>
          <p:spPr bwMode="auto">
            <a:xfrm>
              <a:off x="10301288" y="2586038"/>
              <a:ext cx="1508125" cy="1257300"/>
            </a:xfrm>
            <a:custGeom>
              <a:avLst/>
              <a:gdLst>
                <a:gd name="T0" fmla="*/ 555 w 578"/>
                <a:gd name="T1" fmla="*/ 124 h 481"/>
                <a:gd name="T2" fmla="*/ 447 w 578"/>
                <a:gd name="T3" fmla="*/ 96 h 481"/>
                <a:gd name="T4" fmla="*/ 356 w 578"/>
                <a:gd name="T5" fmla="*/ 147 h 481"/>
                <a:gd name="T6" fmla="*/ 369 w 578"/>
                <a:gd name="T7" fmla="*/ 73 h 481"/>
                <a:gd name="T8" fmla="*/ 368 w 578"/>
                <a:gd name="T9" fmla="*/ 68 h 481"/>
                <a:gd name="T10" fmla="*/ 354 w 578"/>
                <a:gd name="T11" fmla="*/ 46 h 481"/>
                <a:gd name="T12" fmla="*/ 225 w 578"/>
                <a:gd name="T13" fmla="*/ 5 h 481"/>
                <a:gd name="T14" fmla="*/ 97 w 578"/>
                <a:gd name="T15" fmla="*/ 10 h 481"/>
                <a:gd name="T16" fmla="*/ 10 w 578"/>
                <a:gd name="T17" fmla="*/ 42 h 481"/>
                <a:gd name="T18" fmla="*/ 5 w 578"/>
                <a:gd name="T19" fmla="*/ 56 h 481"/>
                <a:gd name="T20" fmla="*/ 4 w 578"/>
                <a:gd name="T21" fmla="*/ 59 h 481"/>
                <a:gd name="T22" fmla="*/ 17 w 578"/>
                <a:gd name="T23" fmla="*/ 253 h 481"/>
                <a:gd name="T24" fmla="*/ 91 w 578"/>
                <a:gd name="T25" fmla="*/ 389 h 481"/>
                <a:gd name="T26" fmla="*/ 73 w 578"/>
                <a:gd name="T27" fmla="*/ 433 h 481"/>
                <a:gd name="T28" fmla="*/ 75 w 578"/>
                <a:gd name="T29" fmla="*/ 439 h 481"/>
                <a:gd name="T30" fmla="*/ 265 w 578"/>
                <a:gd name="T31" fmla="*/ 446 h 481"/>
                <a:gd name="T32" fmla="*/ 267 w 578"/>
                <a:gd name="T33" fmla="*/ 441 h 481"/>
                <a:gd name="T34" fmla="*/ 249 w 578"/>
                <a:gd name="T35" fmla="*/ 389 h 481"/>
                <a:gd name="T36" fmla="*/ 248 w 578"/>
                <a:gd name="T37" fmla="*/ 387 h 481"/>
                <a:gd name="T38" fmla="*/ 312 w 578"/>
                <a:gd name="T39" fmla="*/ 296 h 481"/>
                <a:gd name="T40" fmla="*/ 391 w 578"/>
                <a:gd name="T41" fmla="*/ 291 h 481"/>
                <a:gd name="T42" fmla="*/ 493 w 578"/>
                <a:gd name="T43" fmla="*/ 244 h 481"/>
                <a:gd name="T44" fmla="*/ 555 w 578"/>
                <a:gd name="T45" fmla="*/ 124 h 481"/>
                <a:gd name="T46" fmla="*/ 507 w 578"/>
                <a:gd name="T47" fmla="*/ 176 h 481"/>
                <a:gd name="T48" fmla="*/ 418 w 578"/>
                <a:gd name="T49" fmla="*/ 231 h 481"/>
                <a:gd name="T50" fmla="*/ 328 w 578"/>
                <a:gd name="T51" fmla="*/ 253 h 481"/>
                <a:gd name="T52" fmla="*/ 337 w 578"/>
                <a:gd name="T53" fmla="*/ 226 h 481"/>
                <a:gd name="T54" fmla="*/ 338 w 578"/>
                <a:gd name="T55" fmla="*/ 225 h 481"/>
                <a:gd name="T56" fmla="*/ 437 w 578"/>
                <a:gd name="T57" fmla="*/ 148 h 481"/>
                <a:gd name="T58" fmla="*/ 492 w 578"/>
                <a:gd name="T59" fmla="*/ 134 h 481"/>
                <a:gd name="T60" fmla="*/ 507 w 578"/>
                <a:gd name="T61" fmla="*/ 17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8" h="481">
                  <a:moveTo>
                    <a:pt x="555" y="124"/>
                  </a:moveTo>
                  <a:cubicBezTo>
                    <a:pt x="536" y="89"/>
                    <a:pt x="480" y="90"/>
                    <a:pt x="447" y="96"/>
                  </a:cubicBezTo>
                  <a:cubicBezTo>
                    <a:pt x="415" y="102"/>
                    <a:pt x="377" y="119"/>
                    <a:pt x="356" y="147"/>
                  </a:cubicBezTo>
                  <a:cubicBezTo>
                    <a:pt x="361" y="122"/>
                    <a:pt x="365" y="97"/>
                    <a:pt x="369" y="73"/>
                  </a:cubicBezTo>
                  <a:cubicBezTo>
                    <a:pt x="369" y="70"/>
                    <a:pt x="369" y="69"/>
                    <a:pt x="368" y="68"/>
                  </a:cubicBezTo>
                  <a:cubicBezTo>
                    <a:pt x="367" y="60"/>
                    <a:pt x="362" y="53"/>
                    <a:pt x="354" y="46"/>
                  </a:cubicBezTo>
                  <a:cubicBezTo>
                    <a:pt x="318" y="19"/>
                    <a:pt x="269" y="10"/>
                    <a:pt x="225" y="5"/>
                  </a:cubicBezTo>
                  <a:cubicBezTo>
                    <a:pt x="182" y="0"/>
                    <a:pt x="139" y="2"/>
                    <a:pt x="97" y="10"/>
                  </a:cubicBezTo>
                  <a:cubicBezTo>
                    <a:pt x="70" y="16"/>
                    <a:pt x="30" y="22"/>
                    <a:pt x="10" y="42"/>
                  </a:cubicBezTo>
                  <a:cubicBezTo>
                    <a:pt x="6" y="46"/>
                    <a:pt x="4" y="51"/>
                    <a:pt x="5" y="56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0" y="124"/>
                    <a:pt x="3" y="190"/>
                    <a:pt x="17" y="253"/>
                  </a:cubicBezTo>
                  <a:cubicBezTo>
                    <a:pt x="28" y="302"/>
                    <a:pt x="50" y="357"/>
                    <a:pt x="91" y="389"/>
                  </a:cubicBezTo>
                  <a:cubicBezTo>
                    <a:pt x="85" y="403"/>
                    <a:pt x="78" y="418"/>
                    <a:pt x="73" y="433"/>
                  </a:cubicBezTo>
                  <a:cubicBezTo>
                    <a:pt x="72" y="435"/>
                    <a:pt x="73" y="438"/>
                    <a:pt x="75" y="439"/>
                  </a:cubicBezTo>
                  <a:cubicBezTo>
                    <a:pt x="127" y="472"/>
                    <a:pt x="211" y="481"/>
                    <a:pt x="265" y="446"/>
                  </a:cubicBezTo>
                  <a:cubicBezTo>
                    <a:pt x="266" y="445"/>
                    <a:pt x="268" y="443"/>
                    <a:pt x="267" y="441"/>
                  </a:cubicBezTo>
                  <a:cubicBezTo>
                    <a:pt x="260" y="424"/>
                    <a:pt x="255" y="407"/>
                    <a:pt x="249" y="389"/>
                  </a:cubicBezTo>
                  <a:cubicBezTo>
                    <a:pt x="249" y="388"/>
                    <a:pt x="249" y="388"/>
                    <a:pt x="248" y="387"/>
                  </a:cubicBezTo>
                  <a:cubicBezTo>
                    <a:pt x="275" y="365"/>
                    <a:pt x="296" y="332"/>
                    <a:pt x="312" y="296"/>
                  </a:cubicBezTo>
                  <a:cubicBezTo>
                    <a:pt x="331" y="309"/>
                    <a:pt x="371" y="296"/>
                    <a:pt x="391" y="291"/>
                  </a:cubicBezTo>
                  <a:cubicBezTo>
                    <a:pt x="427" y="282"/>
                    <a:pt x="462" y="265"/>
                    <a:pt x="493" y="244"/>
                  </a:cubicBezTo>
                  <a:cubicBezTo>
                    <a:pt x="527" y="220"/>
                    <a:pt x="578" y="170"/>
                    <a:pt x="555" y="124"/>
                  </a:cubicBezTo>
                  <a:close/>
                  <a:moveTo>
                    <a:pt x="507" y="176"/>
                  </a:moveTo>
                  <a:cubicBezTo>
                    <a:pt x="493" y="206"/>
                    <a:pt x="447" y="221"/>
                    <a:pt x="418" y="231"/>
                  </a:cubicBezTo>
                  <a:cubicBezTo>
                    <a:pt x="389" y="241"/>
                    <a:pt x="359" y="249"/>
                    <a:pt x="328" y="253"/>
                  </a:cubicBezTo>
                  <a:cubicBezTo>
                    <a:pt x="332" y="244"/>
                    <a:pt x="334" y="235"/>
                    <a:pt x="337" y="226"/>
                  </a:cubicBezTo>
                  <a:cubicBezTo>
                    <a:pt x="337" y="226"/>
                    <a:pt x="338" y="226"/>
                    <a:pt x="338" y="225"/>
                  </a:cubicBezTo>
                  <a:cubicBezTo>
                    <a:pt x="367" y="194"/>
                    <a:pt x="399" y="167"/>
                    <a:pt x="437" y="148"/>
                  </a:cubicBezTo>
                  <a:cubicBezTo>
                    <a:pt x="453" y="139"/>
                    <a:pt x="473" y="131"/>
                    <a:pt x="492" y="134"/>
                  </a:cubicBezTo>
                  <a:cubicBezTo>
                    <a:pt x="511" y="138"/>
                    <a:pt x="514" y="161"/>
                    <a:pt x="507" y="176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10347326" y="2925763"/>
              <a:ext cx="858838" cy="174625"/>
            </a:xfrm>
            <a:custGeom>
              <a:avLst/>
              <a:gdLst>
                <a:gd name="T0" fmla="*/ 323 w 329"/>
                <a:gd name="T1" fmla="*/ 38 h 67"/>
                <a:gd name="T2" fmla="*/ 329 w 329"/>
                <a:gd name="T3" fmla="*/ 9 h 67"/>
                <a:gd name="T4" fmla="*/ 248 w 329"/>
                <a:gd name="T5" fmla="*/ 41 h 67"/>
                <a:gd name="T6" fmla="*/ 151 w 329"/>
                <a:gd name="T7" fmla="*/ 48 h 67"/>
                <a:gd name="T8" fmla="*/ 61 w 329"/>
                <a:gd name="T9" fmla="*/ 29 h 67"/>
                <a:gd name="T10" fmla="*/ 0 w 329"/>
                <a:gd name="T11" fmla="*/ 0 h 67"/>
                <a:gd name="T12" fmla="*/ 2 w 329"/>
                <a:gd name="T13" fmla="*/ 21 h 67"/>
                <a:gd name="T14" fmla="*/ 166 w 329"/>
                <a:gd name="T15" fmla="*/ 66 h 67"/>
                <a:gd name="T16" fmla="*/ 323 w 329"/>
                <a:gd name="T17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67">
                  <a:moveTo>
                    <a:pt x="323" y="38"/>
                  </a:moveTo>
                  <a:cubicBezTo>
                    <a:pt x="325" y="28"/>
                    <a:pt x="327" y="19"/>
                    <a:pt x="329" y="9"/>
                  </a:cubicBezTo>
                  <a:cubicBezTo>
                    <a:pt x="307" y="27"/>
                    <a:pt x="275" y="36"/>
                    <a:pt x="248" y="41"/>
                  </a:cubicBezTo>
                  <a:cubicBezTo>
                    <a:pt x="216" y="47"/>
                    <a:pt x="183" y="50"/>
                    <a:pt x="151" y="48"/>
                  </a:cubicBezTo>
                  <a:cubicBezTo>
                    <a:pt x="121" y="46"/>
                    <a:pt x="90" y="39"/>
                    <a:pt x="61" y="29"/>
                  </a:cubicBezTo>
                  <a:cubicBezTo>
                    <a:pt x="40" y="22"/>
                    <a:pt x="18" y="14"/>
                    <a:pt x="0" y="0"/>
                  </a:cubicBezTo>
                  <a:cubicBezTo>
                    <a:pt x="0" y="7"/>
                    <a:pt x="1" y="14"/>
                    <a:pt x="2" y="21"/>
                  </a:cubicBezTo>
                  <a:cubicBezTo>
                    <a:pt x="46" y="57"/>
                    <a:pt x="110" y="64"/>
                    <a:pt x="166" y="66"/>
                  </a:cubicBezTo>
                  <a:cubicBezTo>
                    <a:pt x="221" y="67"/>
                    <a:pt x="274" y="62"/>
                    <a:pt x="323" y="38"/>
                  </a:cubicBezTo>
                  <a:close/>
                </a:path>
              </a:pathLst>
            </a:custGeom>
            <a:solidFill>
              <a:srgbClr val="D8C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10318751" y="2622550"/>
              <a:ext cx="915988" cy="206375"/>
            </a:xfrm>
            <a:custGeom>
              <a:avLst/>
              <a:gdLst>
                <a:gd name="T0" fmla="*/ 60 w 351"/>
                <a:gd name="T1" fmla="*/ 74 h 79"/>
                <a:gd name="T2" fmla="*/ 161 w 351"/>
                <a:gd name="T3" fmla="*/ 46 h 79"/>
                <a:gd name="T4" fmla="*/ 291 w 351"/>
                <a:gd name="T5" fmla="*/ 79 h 79"/>
                <a:gd name="T6" fmla="*/ 331 w 351"/>
                <a:gd name="T7" fmla="*/ 70 h 79"/>
                <a:gd name="T8" fmla="*/ 349 w 351"/>
                <a:gd name="T9" fmla="*/ 61 h 79"/>
                <a:gd name="T10" fmla="*/ 350 w 351"/>
                <a:gd name="T11" fmla="*/ 57 h 79"/>
                <a:gd name="T12" fmla="*/ 351 w 351"/>
                <a:gd name="T13" fmla="*/ 54 h 79"/>
                <a:gd name="T14" fmla="*/ 337 w 351"/>
                <a:gd name="T15" fmla="*/ 40 h 79"/>
                <a:gd name="T16" fmla="*/ 282 w 351"/>
                <a:gd name="T17" fmla="*/ 16 h 79"/>
                <a:gd name="T18" fmla="*/ 163 w 351"/>
                <a:gd name="T19" fmla="*/ 1 h 79"/>
                <a:gd name="T20" fmla="*/ 74 w 351"/>
                <a:gd name="T21" fmla="*/ 12 h 79"/>
                <a:gd name="T22" fmla="*/ 17 w 351"/>
                <a:gd name="T23" fmla="*/ 29 h 79"/>
                <a:gd name="T24" fmla="*/ 17 w 351"/>
                <a:gd name="T25" fmla="*/ 31 h 79"/>
                <a:gd name="T26" fmla="*/ 60 w 351"/>
                <a:gd name="T2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79">
                  <a:moveTo>
                    <a:pt x="60" y="74"/>
                  </a:moveTo>
                  <a:cubicBezTo>
                    <a:pt x="87" y="53"/>
                    <a:pt x="129" y="47"/>
                    <a:pt x="161" y="46"/>
                  </a:cubicBezTo>
                  <a:cubicBezTo>
                    <a:pt x="207" y="44"/>
                    <a:pt x="251" y="56"/>
                    <a:pt x="291" y="79"/>
                  </a:cubicBezTo>
                  <a:cubicBezTo>
                    <a:pt x="304" y="77"/>
                    <a:pt x="318" y="74"/>
                    <a:pt x="331" y="70"/>
                  </a:cubicBezTo>
                  <a:cubicBezTo>
                    <a:pt x="335" y="68"/>
                    <a:pt x="345" y="66"/>
                    <a:pt x="349" y="61"/>
                  </a:cubicBezTo>
                  <a:cubicBezTo>
                    <a:pt x="349" y="59"/>
                    <a:pt x="349" y="58"/>
                    <a:pt x="350" y="57"/>
                  </a:cubicBezTo>
                  <a:cubicBezTo>
                    <a:pt x="350" y="56"/>
                    <a:pt x="350" y="55"/>
                    <a:pt x="351" y="54"/>
                  </a:cubicBezTo>
                  <a:cubicBezTo>
                    <a:pt x="349" y="48"/>
                    <a:pt x="341" y="43"/>
                    <a:pt x="337" y="40"/>
                  </a:cubicBezTo>
                  <a:cubicBezTo>
                    <a:pt x="320" y="29"/>
                    <a:pt x="301" y="22"/>
                    <a:pt x="282" y="16"/>
                  </a:cubicBezTo>
                  <a:cubicBezTo>
                    <a:pt x="244" y="5"/>
                    <a:pt x="203" y="0"/>
                    <a:pt x="163" y="1"/>
                  </a:cubicBezTo>
                  <a:cubicBezTo>
                    <a:pt x="133" y="2"/>
                    <a:pt x="103" y="6"/>
                    <a:pt x="74" y="12"/>
                  </a:cubicBezTo>
                  <a:cubicBezTo>
                    <a:pt x="66" y="14"/>
                    <a:pt x="35" y="20"/>
                    <a:pt x="17" y="29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0" y="54"/>
                    <a:pt x="27" y="67"/>
                    <a:pt x="60" y="74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10339388" y="2782888"/>
              <a:ext cx="885825" cy="252413"/>
            </a:xfrm>
            <a:custGeom>
              <a:avLst/>
              <a:gdLst>
                <a:gd name="T0" fmla="*/ 255 w 339"/>
                <a:gd name="T1" fmla="*/ 88 h 97"/>
                <a:gd name="T2" fmla="*/ 332 w 339"/>
                <a:gd name="T3" fmla="*/ 58 h 97"/>
                <a:gd name="T4" fmla="*/ 333 w 339"/>
                <a:gd name="T5" fmla="*/ 58 h 97"/>
                <a:gd name="T6" fmla="*/ 339 w 339"/>
                <a:gd name="T7" fmla="*/ 13 h 97"/>
                <a:gd name="T8" fmla="*/ 334 w 339"/>
                <a:gd name="T9" fmla="*/ 15 h 97"/>
                <a:gd name="T10" fmla="*/ 182 w 339"/>
                <a:gd name="T11" fmla="*/ 33 h 97"/>
                <a:gd name="T12" fmla="*/ 101 w 339"/>
                <a:gd name="T13" fmla="*/ 30 h 97"/>
                <a:gd name="T14" fmla="*/ 12 w 339"/>
                <a:gd name="T15" fmla="*/ 11 h 97"/>
                <a:gd name="T16" fmla="*/ 0 w 339"/>
                <a:gd name="T17" fmla="*/ 0 h 97"/>
                <a:gd name="T18" fmla="*/ 3 w 339"/>
                <a:gd name="T19" fmla="*/ 49 h 97"/>
                <a:gd name="T20" fmla="*/ 161 w 339"/>
                <a:gd name="T21" fmla="*/ 96 h 97"/>
                <a:gd name="T22" fmla="*/ 255 w 339"/>
                <a:gd name="T23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9" h="97">
                  <a:moveTo>
                    <a:pt x="255" y="88"/>
                  </a:moveTo>
                  <a:cubicBezTo>
                    <a:pt x="283" y="81"/>
                    <a:pt x="307" y="70"/>
                    <a:pt x="332" y="58"/>
                  </a:cubicBezTo>
                  <a:cubicBezTo>
                    <a:pt x="332" y="58"/>
                    <a:pt x="332" y="58"/>
                    <a:pt x="333" y="58"/>
                  </a:cubicBezTo>
                  <a:cubicBezTo>
                    <a:pt x="335" y="43"/>
                    <a:pt x="337" y="28"/>
                    <a:pt x="339" y="13"/>
                  </a:cubicBezTo>
                  <a:cubicBezTo>
                    <a:pt x="338" y="14"/>
                    <a:pt x="336" y="15"/>
                    <a:pt x="334" y="15"/>
                  </a:cubicBezTo>
                  <a:cubicBezTo>
                    <a:pt x="287" y="33"/>
                    <a:pt x="231" y="33"/>
                    <a:pt x="182" y="33"/>
                  </a:cubicBezTo>
                  <a:cubicBezTo>
                    <a:pt x="155" y="33"/>
                    <a:pt x="128" y="32"/>
                    <a:pt x="101" y="30"/>
                  </a:cubicBezTo>
                  <a:cubicBezTo>
                    <a:pt x="72" y="27"/>
                    <a:pt x="38" y="25"/>
                    <a:pt x="12" y="11"/>
                  </a:cubicBezTo>
                  <a:cubicBezTo>
                    <a:pt x="8" y="8"/>
                    <a:pt x="3" y="5"/>
                    <a:pt x="0" y="0"/>
                  </a:cubicBezTo>
                  <a:cubicBezTo>
                    <a:pt x="1" y="16"/>
                    <a:pt x="2" y="33"/>
                    <a:pt x="3" y="49"/>
                  </a:cubicBezTo>
                  <a:cubicBezTo>
                    <a:pt x="49" y="77"/>
                    <a:pt x="108" y="94"/>
                    <a:pt x="161" y="96"/>
                  </a:cubicBezTo>
                  <a:cubicBezTo>
                    <a:pt x="193" y="97"/>
                    <a:pt x="224" y="95"/>
                    <a:pt x="255" y="88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11117263" y="2843213"/>
              <a:ext cx="631825" cy="508000"/>
            </a:xfrm>
            <a:custGeom>
              <a:avLst/>
              <a:gdLst>
                <a:gd name="T0" fmla="*/ 130 w 242"/>
                <a:gd name="T1" fmla="*/ 10 h 195"/>
                <a:gd name="T2" fmla="*/ 37 w 242"/>
                <a:gd name="T3" fmla="*/ 78 h 195"/>
                <a:gd name="T4" fmla="*/ 28 w 242"/>
                <a:gd name="T5" fmla="*/ 113 h 195"/>
                <a:gd name="T6" fmla="*/ 141 w 242"/>
                <a:gd name="T7" fmla="*/ 33 h 195"/>
                <a:gd name="T8" fmla="*/ 206 w 242"/>
                <a:gd name="T9" fmla="*/ 67 h 195"/>
                <a:gd name="T10" fmla="*/ 128 w 242"/>
                <a:gd name="T11" fmla="*/ 132 h 195"/>
                <a:gd name="T12" fmla="*/ 13 w 242"/>
                <a:gd name="T13" fmla="*/ 163 h 195"/>
                <a:gd name="T14" fmla="*/ 0 w 242"/>
                <a:gd name="T15" fmla="*/ 195 h 195"/>
                <a:gd name="T16" fmla="*/ 30 w 242"/>
                <a:gd name="T17" fmla="*/ 194 h 195"/>
                <a:gd name="T18" fmla="*/ 75 w 242"/>
                <a:gd name="T19" fmla="*/ 184 h 195"/>
                <a:gd name="T20" fmla="*/ 161 w 242"/>
                <a:gd name="T21" fmla="*/ 145 h 195"/>
                <a:gd name="T22" fmla="*/ 224 w 242"/>
                <a:gd name="T23" fmla="*/ 86 h 195"/>
                <a:gd name="T24" fmla="*/ 232 w 242"/>
                <a:gd name="T25" fmla="*/ 32 h 195"/>
                <a:gd name="T26" fmla="*/ 130 w 242"/>
                <a:gd name="T27" fmla="*/ 1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195">
                  <a:moveTo>
                    <a:pt x="130" y="10"/>
                  </a:moveTo>
                  <a:cubicBezTo>
                    <a:pt x="90" y="20"/>
                    <a:pt x="56" y="41"/>
                    <a:pt x="37" y="78"/>
                  </a:cubicBezTo>
                  <a:cubicBezTo>
                    <a:pt x="34" y="89"/>
                    <a:pt x="32" y="101"/>
                    <a:pt x="28" y="113"/>
                  </a:cubicBezTo>
                  <a:cubicBezTo>
                    <a:pt x="56" y="77"/>
                    <a:pt x="100" y="47"/>
                    <a:pt x="141" y="33"/>
                  </a:cubicBezTo>
                  <a:cubicBezTo>
                    <a:pt x="168" y="24"/>
                    <a:pt x="212" y="26"/>
                    <a:pt x="206" y="67"/>
                  </a:cubicBezTo>
                  <a:cubicBezTo>
                    <a:pt x="201" y="102"/>
                    <a:pt x="158" y="121"/>
                    <a:pt x="128" y="132"/>
                  </a:cubicBezTo>
                  <a:cubicBezTo>
                    <a:pt x="91" y="147"/>
                    <a:pt x="52" y="157"/>
                    <a:pt x="13" y="163"/>
                  </a:cubicBezTo>
                  <a:cubicBezTo>
                    <a:pt x="9" y="173"/>
                    <a:pt x="5" y="184"/>
                    <a:pt x="0" y="195"/>
                  </a:cubicBezTo>
                  <a:cubicBezTo>
                    <a:pt x="10" y="193"/>
                    <a:pt x="20" y="195"/>
                    <a:pt x="30" y="194"/>
                  </a:cubicBezTo>
                  <a:cubicBezTo>
                    <a:pt x="45" y="192"/>
                    <a:pt x="60" y="189"/>
                    <a:pt x="75" y="184"/>
                  </a:cubicBezTo>
                  <a:cubicBezTo>
                    <a:pt x="105" y="174"/>
                    <a:pt x="135" y="162"/>
                    <a:pt x="161" y="145"/>
                  </a:cubicBezTo>
                  <a:cubicBezTo>
                    <a:pt x="185" y="129"/>
                    <a:pt x="210" y="111"/>
                    <a:pt x="224" y="86"/>
                  </a:cubicBezTo>
                  <a:cubicBezTo>
                    <a:pt x="233" y="70"/>
                    <a:pt x="242" y="49"/>
                    <a:pt x="232" y="32"/>
                  </a:cubicBezTo>
                  <a:cubicBezTo>
                    <a:pt x="213" y="0"/>
                    <a:pt x="161" y="3"/>
                    <a:pt x="130" y="10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10520363" y="3613150"/>
              <a:ext cx="450850" cy="169863"/>
            </a:xfrm>
            <a:custGeom>
              <a:avLst/>
              <a:gdLst>
                <a:gd name="T0" fmla="*/ 35 w 173"/>
                <a:gd name="T1" fmla="*/ 11 h 65"/>
                <a:gd name="T2" fmla="*/ 14 w 173"/>
                <a:gd name="T3" fmla="*/ 0 h 65"/>
                <a:gd name="T4" fmla="*/ 2 w 173"/>
                <a:gd name="T5" fmla="*/ 34 h 65"/>
                <a:gd name="T6" fmla="*/ 0 w 173"/>
                <a:gd name="T7" fmla="*/ 39 h 65"/>
                <a:gd name="T8" fmla="*/ 0 w 173"/>
                <a:gd name="T9" fmla="*/ 39 h 65"/>
                <a:gd name="T10" fmla="*/ 69 w 173"/>
                <a:gd name="T11" fmla="*/ 62 h 65"/>
                <a:gd name="T12" fmla="*/ 146 w 173"/>
                <a:gd name="T13" fmla="*/ 58 h 65"/>
                <a:gd name="T14" fmla="*/ 166 w 173"/>
                <a:gd name="T15" fmla="*/ 50 h 65"/>
                <a:gd name="T16" fmla="*/ 168 w 173"/>
                <a:gd name="T17" fmla="*/ 37 h 65"/>
                <a:gd name="T18" fmla="*/ 157 w 173"/>
                <a:gd name="T19" fmla="*/ 0 h 65"/>
                <a:gd name="T20" fmla="*/ 35 w 173"/>
                <a:gd name="T21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65">
                  <a:moveTo>
                    <a:pt x="35" y="11"/>
                  </a:moveTo>
                  <a:cubicBezTo>
                    <a:pt x="27" y="8"/>
                    <a:pt x="20" y="4"/>
                    <a:pt x="14" y="0"/>
                  </a:cubicBezTo>
                  <a:cubicBezTo>
                    <a:pt x="10" y="11"/>
                    <a:pt x="5" y="22"/>
                    <a:pt x="2" y="34"/>
                  </a:cubicBezTo>
                  <a:cubicBezTo>
                    <a:pt x="1" y="35"/>
                    <a:pt x="0" y="3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1" y="51"/>
                    <a:pt x="44" y="60"/>
                    <a:pt x="69" y="62"/>
                  </a:cubicBezTo>
                  <a:cubicBezTo>
                    <a:pt x="94" y="64"/>
                    <a:pt x="121" y="65"/>
                    <a:pt x="146" y="58"/>
                  </a:cubicBezTo>
                  <a:cubicBezTo>
                    <a:pt x="153" y="56"/>
                    <a:pt x="159" y="54"/>
                    <a:pt x="166" y="50"/>
                  </a:cubicBezTo>
                  <a:cubicBezTo>
                    <a:pt x="173" y="46"/>
                    <a:pt x="171" y="45"/>
                    <a:pt x="168" y="37"/>
                  </a:cubicBezTo>
                  <a:cubicBezTo>
                    <a:pt x="164" y="25"/>
                    <a:pt x="160" y="13"/>
                    <a:pt x="157" y="0"/>
                  </a:cubicBezTo>
                  <a:cubicBezTo>
                    <a:pt x="125" y="24"/>
                    <a:pt x="85" y="31"/>
                    <a:pt x="35" y="11"/>
                  </a:cubicBezTo>
                  <a:close/>
                </a:path>
              </a:pathLst>
            </a:custGeom>
            <a:solidFill>
              <a:srgbClr val="8B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3"/>
            <p:cNvSpPr/>
            <p:nvPr/>
          </p:nvSpPr>
          <p:spPr bwMode="auto">
            <a:xfrm>
              <a:off x="10353676" y="2990850"/>
              <a:ext cx="835025" cy="658813"/>
            </a:xfrm>
            <a:custGeom>
              <a:avLst/>
              <a:gdLst>
                <a:gd name="T0" fmla="*/ 246 w 320"/>
                <a:gd name="T1" fmla="*/ 44 h 252"/>
                <a:gd name="T2" fmla="*/ 159 w 320"/>
                <a:gd name="T3" fmla="*/ 48 h 252"/>
                <a:gd name="T4" fmla="*/ 0 w 320"/>
                <a:gd name="T5" fmla="*/ 0 h 252"/>
                <a:gd name="T6" fmla="*/ 16 w 320"/>
                <a:gd name="T7" fmla="*/ 102 h 252"/>
                <a:gd name="T8" fmla="*/ 143 w 320"/>
                <a:gd name="T9" fmla="*/ 245 h 252"/>
                <a:gd name="T10" fmla="*/ 292 w 320"/>
                <a:gd name="T11" fmla="*/ 117 h 252"/>
                <a:gd name="T12" fmla="*/ 320 w 320"/>
                <a:gd name="T13" fmla="*/ 22 h 252"/>
                <a:gd name="T14" fmla="*/ 246 w 320"/>
                <a:gd name="T15" fmla="*/ 4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252">
                  <a:moveTo>
                    <a:pt x="246" y="44"/>
                  </a:moveTo>
                  <a:cubicBezTo>
                    <a:pt x="217" y="48"/>
                    <a:pt x="188" y="49"/>
                    <a:pt x="159" y="48"/>
                  </a:cubicBezTo>
                  <a:cubicBezTo>
                    <a:pt x="106" y="46"/>
                    <a:pt x="39" y="40"/>
                    <a:pt x="0" y="0"/>
                  </a:cubicBezTo>
                  <a:cubicBezTo>
                    <a:pt x="3" y="35"/>
                    <a:pt x="8" y="69"/>
                    <a:pt x="16" y="102"/>
                  </a:cubicBezTo>
                  <a:cubicBezTo>
                    <a:pt x="32" y="166"/>
                    <a:pt x="68" y="238"/>
                    <a:pt x="143" y="245"/>
                  </a:cubicBezTo>
                  <a:cubicBezTo>
                    <a:pt x="223" y="252"/>
                    <a:pt x="267" y="184"/>
                    <a:pt x="292" y="117"/>
                  </a:cubicBezTo>
                  <a:cubicBezTo>
                    <a:pt x="304" y="86"/>
                    <a:pt x="313" y="54"/>
                    <a:pt x="320" y="22"/>
                  </a:cubicBezTo>
                  <a:cubicBezTo>
                    <a:pt x="299" y="36"/>
                    <a:pt x="269" y="41"/>
                    <a:pt x="246" y="44"/>
                  </a:cubicBezTo>
                  <a:close/>
                </a:path>
              </a:pathLst>
            </a:custGeom>
            <a:solidFill>
              <a:srgbClr val="B6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10301288" y="2586038"/>
              <a:ext cx="1508125" cy="1257300"/>
            </a:xfrm>
            <a:custGeom>
              <a:avLst/>
              <a:gdLst>
                <a:gd name="T0" fmla="*/ 356 w 578"/>
                <a:gd name="T1" fmla="*/ 147 h 481"/>
                <a:gd name="T2" fmla="*/ 368 w 578"/>
                <a:gd name="T3" fmla="*/ 68 h 481"/>
                <a:gd name="T4" fmla="*/ 225 w 578"/>
                <a:gd name="T5" fmla="*/ 5 h 481"/>
                <a:gd name="T6" fmla="*/ 10 w 578"/>
                <a:gd name="T7" fmla="*/ 42 h 481"/>
                <a:gd name="T8" fmla="*/ 4 w 578"/>
                <a:gd name="T9" fmla="*/ 59 h 481"/>
                <a:gd name="T10" fmla="*/ 91 w 578"/>
                <a:gd name="T11" fmla="*/ 389 h 481"/>
                <a:gd name="T12" fmla="*/ 75 w 578"/>
                <a:gd name="T13" fmla="*/ 439 h 481"/>
                <a:gd name="T14" fmla="*/ 267 w 578"/>
                <a:gd name="T15" fmla="*/ 441 h 481"/>
                <a:gd name="T16" fmla="*/ 248 w 578"/>
                <a:gd name="T17" fmla="*/ 387 h 481"/>
                <a:gd name="T18" fmla="*/ 391 w 578"/>
                <a:gd name="T19" fmla="*/ 291 h 481"/>
                <a:gd name="T20" fmla="*/ 555 w 578"/>
                <a:gd name="T21" fmla="*/ 124 h 481"/>
                <a:gd name="T22" fmla="*/ 24 w 578"/>
                <a:gd name="T23" fmla="*/ 45 h 481"/>
                <a:gd name="T24" fmla="*/ 81 w 578"/>
                <a:gd name="T25" fmla="*/ 26 h 481"/>
                <a:gd name="T26" fmla="*/ 289 w 578"/>
                <a:gd name="T27" fmla="*/ 30 h 481"/>
                <a:gd name="T28" fmla="*/ 358 w 578"/>
                <a:gd name="T29" fmla="*/ 68 h 481"/>
                <a:gd name="T30" fmla="*/ 356 w 578"/>
                <a:gd name="T31" fmla="*/ 75 h 481"/>
                <a:gd name="T32" fmla="*/ 298 w 578"/>
                <a:gd name="T33" fmla="*/ 93 h 481"/>
                <a:gd name="T34" fmla="*/ 67 w 578"/>
                <a:gd name="T35" fmla="*/ 88 h 481"/>
                <a:gd name="T36" fmla="*/ 284 w 578"/>
                <a:gd name="T37" fmla="*/ 95 h 481"/>
                <a:gd name="T38" fmla="*/ 148 w 578"/>
                <a:gd name="T39" fmla="*/ 97 h 481"/>
                <a:gd name="T40" fmla="*/ 168 w 578"/>
                <a:gd name="T41" fmla="*/ 68 h 481"/>
                <a:gd name="T42" fmla="*/ 284 w 578"/>
                <a:gd name="T43" fmla="*/ 95 h 481"/>
                <a:gd name="T44" fmla="*/ 27 w 578"/>
                <a:gd name="T45" fmla="*/ 86 h 481"/>
                <a:gd name="T46" fmla="*/ 197 w 578"/>
                <a:gd name="T47" fmla="*/ 108 h 481"/>
                <a:gd name="T48" fmla="*/ 354 w 578"/>
                <a:gd name="T49" fmla="*/ 88 h 481"/>
                <a:gd name="T50" fmla="*/ 347 w 578"/>
                <a:gd name="T51" fmla="*/ 133 h 481"/>
                <a:gd name="T52" fmla="*/ 176 w 578"/>
                <a:gd name="T53" fmla="*/ 171 h 481"/>
                <a:gd name="T54" fmla="*/ 15 w 578"/>
                <a:gd name="T55" fmla="*/ 75 h 481"/>
                <a:gd name="T56" fmla="*/ 79 w 578"/>
                <a:gd name="T57" fmla="*/ 159 h 481"/>
                <a:gd name="T58" fmla="*/ 266 w 578"/>
                <a:gd name="T59" fmla="*/ 171 h 481"/>
                <a:gd name="T60" fmla="*/ 341 w 578"/>
                <a:gd name="T61" fmla="*/ 168 h 481"/>
                <a:gd name="T62" fmla="*/ 20 w 578"/>
                <a:gd name="T63" fmla="*/ 151 h 481"/>
                <a:gd name="T64" fmla="*/ 252 w 578"/>
                <a:gd name="T65" fmla="*/ 430 h 481"/>
                <a:gd name="T66" fmla="*/ 230 w 578"/>
                <a:gd name="T67" fmla="*/ 451 h 481"/>
                <a:gd name="T68" fmla="*/ 84 w 578"/>
                <a:gd name="T69" fmla="*/ 432 h 481"/>
                <a:gd name="T70" fmla="*/ 86 w 578"/>
                <a:gd name="T71" fmla="*/ 427 h 481"/>
                <a:gd name="T72" fmla="*/ 119 w 578"/>
                <a:gd name="T73" fmla="*/ 404 h 481"/>
                <a:gd name="T74" fmla="*/ 252 w 578"/>
                <a:gd name="T75" fmla="*/ 430 h 481"/>
                <a:gd name="T76" fmla="*/ 36 w 578"/>
                <a:gd name="T77" fmla="*/ 257 h 481"/>
                <a:gd name="T78" fmla="*/ 179 w 578"/>
                <a:gd name="T79" fmla="*/ 203 h 481"/>
                <a:gd name="T80" fmla="*/ 340 w 578"/>
                <a:gd name="T81" fmla="*/ 177 h 481"/>
                <a:gd name="T82" fmla="*/ 163 w 578"/>
                <a:gd name="T83" fmla="*/ 400 h 481"/>
                <a:gd name="T84" fmla="*/ 492 w 578"/>
                <a:gd name="T85" fmla="*/ 134 h 481"/>
                <a:gd name="T86" fmla="*/ 418 w 578"/>
                <a:gd name="T87" fmla="*/ 231 h 481"/>
                <a:gd name="T88" fmla="*/ 337 w 578"/>
                <a:gd name="T89" fmla="*/ 226 h 481"/>
                <a:gd name="T90" fmla="*/ 437 w 578"/>
                <a:gd name="T91" fmla="*/ 148 h 481"/>
                <a:gd name="T92" fmla="*/ 474 w 578"/>
                <a:gd name="T93" fmla="*/ 243 h 481"/>
                <a:gd name="T94" fmla="*/ 343 w 578"/>
                <a:gd name="T95" fmla="*/ 292 h 481"/>
                <a:gd name="T96" fmla="*/ 326 w 578"/>
                <a:gd name="T97" fmla="*/ 261 h 481"/>
                <a:gd name="T98" fmla="*/ 519 w 578"/>
                <a:gd name="T99" fmla="*/ 165 h 481"/>
                <a:gd name="T100" fmla="*/ 341 w 578"/>
                <a:gd name="T101" fmla="*/ 211 h 481"/>
                <a:gd name="T102" fmla="*/ 443 w 578"/>
                <a:gd name="T103" fmla="*/ 108 h 481"/>
                <a:gd name="T104" fmla="*/ 537 w 578"/>
                <a:gd name="T105" fmla="*/ 18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8" h="481">
                  <a:moveTo>
                    <a:pt x="447" y="96"/>
                  </a:moveTo>
                  <a:cubicBezTo>
                    <a:pt x="415" y="102"/>
                    <a:pt x="377" y="119"/>
                    <a:pt x="356" y="147"/>
                  </a:cubicBezTo>
                  <a:cubicBezTo>
                    <a:pt x="361" y="122"/>
                    <a:pt x="365" y="97"/>
                    <a:pt x="369" y="73"/>
                  </a:cubicBezTo>
                  <a:cubicBezTo>
                    <a:pt x="369" y="70"/>
                    <a:pt x="369" y="69"/>
                    <a:pt x="368" y="68"/>
                  </a:cubicBezTo>
                  <a:cubicBezTo>
                    <a:pt x="367" y="60"/>
                    <a:pt x="362" y="53"/>
                    <a:pt x="354" y="46"/>
                  </a:cubicBezTo>
                  <a:cubicBezTo>
                    <a:pt x="318" y="19"/>
                    <a:pt x="269" y="10"/>
                    <a:pt x="225" y="5"/>
                  </a:cubicBezTo>
                  <a:cubicBezTo>
                    <a:pt x="182" y="0"/>
                    <a:pt x="139" y="2"/>
                    <a:pt x="97" y="10"/>
                  </a:cubicBezTo>
                  <a:cubicBezTo>
                    <a:pt x="70" y="16"/>
                    <a:pt x="30" y="22"/>
                    <a:pt x="10" y="42"/>
                  </a:cubicBezTo>
                  <a:cubicBezTo>
                    <a:pt x="6" y="46"/>
                    <a:pt x="4" y="51"/>
                    <a:pt x="5" y="56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0" y="124"/>
                    <a:pt x="3" y="190"/>
                    <a:pt x="17" y="253"/>
                  </a:cubicBezTo>
                  <a:cubicBezTo>
                    <a:pt x="28" y="302"/>
                    <a:pt x="50" y="357"/>
                    <a:pt x="91" y="389"/>
                  </a:cubicBezTo>
                  <a:cubicBezTo>
                    <a:pt x="85" y="403"/>
                    <a:pt x="78" y="418"/>
                    <a:pt x="73" y="433"/>
                  </a:cubicBezTo>
                  <a:cubicBezTo>
                    <a:pt x="72" y="435"/>
                    <a:pt x="73" y="438"/>
                    <a:pt x="75" y="439"/>
                  </a:cubicBezTo>
                  <a:cubicBezTo>
                    <a:pt x="127" y="472"/>
                    <a:pt x="211" y="481"/>
                    <a:pt x="265" y="446"/>
                  </a:cubicBezTo>
                  <a:cubicBezTo>
                    <a:pt x="266" y="445"/>
                    <a:pt x="268" y="443"/>
                    <a:pt x="267" y="441"/>
                  </a:cubicBezTo>
                  <a:cubicBezTo>
                    <a:pt x="260" y="424"/>
                    <a:pt x="255" y="407"/>
                    <a:pt x="249" y="389"/>
                  </a:cubicBezTo>
                  <a:cubicBezTo>
                    <a:pt x="249" y="388"/>
                    <a:pt x="249" y="388"/>
                    <a:pt x="248" y="387"/>
                  </a:cubicBezTo>
                  <a:cubicBezTo>
                    <a:pt x="275" y="365"/>
                    <a:pt x="296" y="332"/>
                    <a:pt x="312" y="296"/>
                  </a:cubicBezTo>
                  <a:cubicBezTo>
                    <a:pt x="331" y="309"/>
                    <a:pt x="371" y="296"/>
                    <a:pt x="391" y="291"/>
                  </a:cubicBezTo>
                  <a:cubicBezTo>
                    <a:pt x="427" y="282"/>
                    <a:pt x="462" y="265"/>
                    <a:pt x="493" y="244"/>
                  </a:cubicBezTo>
                  <a:cubicBezTo>
                    <a:pt x="527" y="220"/>
                    <a:pt x="578" y="170"/>
                    <a:pt x="555" y="124"/>
                  </a:cubicBezTo>
                  <a:cubicBezTo>
                    <a:pt x="536" y="89"/>
                    <a:pt x="480" y="90"/>
                    <a:pt x="447" y="96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4"/>
                    <a:pt x="24" y="43"/>
                  </a:cubicBezTo>
                  <a:cubicBezTo>
                    <a:pt x="42" y="34"/>
                    <a:pt x="73" y="28"/>
                    <a:pt x="81" y="26"/>
                  </a:cubicBezTo>
                  <a:cubicBezTo>
                    <a:pt x="110" y="20"/>
                    <a:pt x="140" y="16"/>
                    <a:pt x="170" y="15"/>
                  </a:cubicBezTo>
                  <a:cubicBezTo>
                    <a:pt x="210" y="14"/>
                    <a:pt x="251" y="19"/>
                    <a:pt x="289" y="30"/>
                  </a:cubicBezTo>
                  <a:cubicBezTo>
                    <a:pt x="308" y="36"/>
                    <a:pt x="327" y="43"/>
                    <a:pt x="344" y="54"/>
                  </a:cubicBezTo>
                  <a:cubicBezTo>
                    <a:pt x="348" y="57"/>
                    <a:pt x="356" y="62"/>
                    <a:pt x="358" y="68"/>
                  </a:cubicBezTo>
                  <a:cubicBezTo>
                    <a:pt x="357" y="69"/>
                    <a:pt x="357" y="70"/>
                    <a:pt x="357" y="71"/>
                  </a:cubicBezTo>
                  <a:cubicBezTo>
                    <a:pt x="356" y="72"/>
                    <a:pt x="356" y="73"/>
                    <a:pt x="356" y="75"/>
                  </a:cubicBezTo>
                  <a:cubicBezTo>
                    <a:pt x="352" y="80"/>
                    <a:pt x="342" y="82"/>
                    <a:pt x="338" y="84"/>
                  </a:cubicBezTo>
                  <a:cubicBezTo>
                    <a:pt x="325" y="88"/>
                    <a:pt x="311" y="91"/>
                    <a:pt x="298" y="93"/>
                  </a:cubicBezTo>
                  <a:cubicBezTo>
                    <a:pt x="258" y="70"/>
                    <a:pt x="214" y="58"/>
                    <a:pt x="168" y="60"/>
                  </a:cubicBezTo>
                  <a:cubicBezTo>
                    <a:pt x="136" y="61"/>
                    <a:pt x="94" y="67"/>
                    <a:pt x="67" y="88"/>
                  </a:cubicBezTo>
                  <a:cubicBezTo>
                    <a:pt x="34" y="81"/>
                    <a:pt x="7" y="68"/>
                    <a:pt x="24" y="45"/>
                  </a:cubicBezTo>
                  <a:close/>
                  <a:moveTo>
                    <a:pt x="284" y="95"/>
                  </a:moveTo>
                  <a:cubicBezTo>
                    <a:pt x="258" y="98"/>
                    <a:pt x="230" y="97"/>
                    <a:pt x="205" y="98"/>
                  </a:cubicBezTo>
                  <a:cubicBezTo>
                    <a:pt x="186" y="98"/>
                    <a:pt x="167" y="98"/>
                    <a:pt x="148" y="97"/>
                  </a:cubicBezTo>
                  <a:cubicBezTo>
                    <a:pt x="139" y="96"/>
                    <a:pt x="106" y="95"/>
                    <a:pt x="76" y="90"/>
                  </a:cubicBezTo>
                  <a:cubicBezTo>
                    <a:pt x="103" y="75"/>
                    <a:pt x="138" y="70"/>
                    <a:pt x="168" y="68"/>
                  </a:cubicBezTo>
                  <a:cubicBezTo>
                    <a:pt x="190" y="66"/>
                    <a:pt x="212" y="69"/>
                    <a:pt x="234" y="74"/>
                  </a:cubicBezTo>
                  <a:cubicBezTo>
                    <a:pt x="251" y="79"/>
                    <a:pt x="268" y="88"/>
                    <a:pt x="284" y="95"/>
                  </a:cubicBezTo>
                  <a:close/>
                  <a:moveTo>
                    <a:pt x="15" y="75"/>
                  </a:moveTo>
                  <a:cubicBezTo>
                    <a:pt x="18" y="80"/>
                    <a:pt x="23" y="83"/>
                    <a:pt x="27" y="86"/>
                  </a:cubicBezTo>
                  <a:cubicBezTo>
                    <a:pt x="53" y="100"/>
                    <a:pt x="87" y="102"/>
                    <a:pt x="116" y="105"/>
                  </a:cubicBezTo>
                  <a:cubicBezTo>
                    <a:pt x="143" y="107"/>
                    <a:pt x="170" y="108"/>
                    <a:pt x="197" y="108"/>
                  </a:cubicBezTo>
                  <a:cubicBezTo>
                    <a:pt x="246" y="108"/>
                    <a:pt x="302" y="108"/>
                    <a:pt x="349" y="90"/>
                  </a:cubicBezTo>
                  <a:cubicBezTo>
                    <a:pt x="351" y="90"/>
                    <a:pt x="353" y="89"/>
                    <a:pt x="354" y="88"/>
                  </a:cubicBezTo>
                  <a:cubicBezTo>
                    <a:pt x="352" y="103"/>
                    <a:pt x="350" y="118"/>
                    <a:pt x="348" y="133"/>
                  </a:cubicBezTo>
                  <a:cubicBezTo>
                    <a:pt x="347" y="133"/>
                    <a:pt x="347" y="133"/>
                    <a:pt x="347" y="133"/>
                  </a:cubicBezTo>
                  <a:cubicBezTo>
                    <a:pt x="322" y="145"/>
                    <a:pt x="298" y="156"/>
                    <a:pt x="270" y="163"/>
                  </a:cubicBezTo>
                  <a:cubicBezTo>
                    <a:pt x="239" y="170"/>
                    <a:pt x="208" y="172"/>
                    <a:pt x="176" y="171"/>
                  </a:cubicBezTo>
                  <a:cubicBezTo>
                    <a:pt x="123" y="169"/>
                    <a:pt x="64" y="152"/>
                    <a:pt x="18" y="124"/>
                  </a:cubicBezTo>
                  <a:cubicBezTo>
                    <a:pt x="17" y="108"/>
                    <a:pt x="16" y="91"/>
                    <a:pt x="15" y="75"/>
                  </a:cubicBezTo>
                  <a:close/>
                  <a:moveTo>
                    <a:pt x="18" y="130"/>
                  </a:moveTo>
                  <a:cubicBezTo>
                    <a:pt x="36" y="144"/>
                    <a:pt x="58" y="152"/>
                    <a:pt x="79" y="159"/>
                  </a:cubicBezTo>
                  <a:cubicBezTo>
                    <a:pt x="108" y="169"/>
                    <a:pt x="139" y="176"/>
                    <a:pt x="169" y="178"/>
                  </a:cubicBezTo>
                  <a:cubicBezTo>
                    <a:pt x="201" y="180"/>
                    <a:pt x="234" y="177"/>
                    <a:pt x="266" y="171"/>
                  </a:cubicBezTo>
                  <a:cubicBezTo>
                    <a:pt x="293" y="166"/>
                    <a:pt x="325" y="157"/>
                    <a:pt x="347" y="139"/>
                  </a:cubicBezTo>
                  <a:cubicBezTo>
                    <a:pt x="345" y="149"/>
                    <a:pt x="343" y="158"/>
                    <a:pt x="341" y="168"/>
                  </a:cubicBezTo>
                  <a:cubicBezTo>
                    <a:pt x="292" y="192"/>
                    <a:pt x="239" y="197"/>
                    <a:pt x="184" y="196"/>
                  </a:cubicBezTo>
                  <a:cubicBezTo>
                    <a:pt x="128" y="194"/>
                    <a:pt x="64" y="187"/>
                    <a:pt x="20" y="151"/>
                  </a:cubicBezTo>
                  <a:cubicBezTo>
                    <a:pt x="19" y="144"/>
                    <a:pt x="18" y="137"/>
                    <a:pt x="18" y="130"/>
                  </a:cubicBezTo>
                  <a:close/>
                  <a:moveTo>
                    <a:pt x="252" y="430"/>
                  </a:moveTo>
                  <a:cubicBezTo>
                    <a:pt x="255" y="438"/>
                    <a:pt x="257" y="439"/>
                    <a:pt x="250" y="443"/>
                  </a:cubicBezTo>
                  <a:cubicBezTo>
                    <a:pt x="243" y="447"/>
                    <a:pt x="237" y="449"/>
                    <a:pt x="230" y="451"/>
                  </a:cubicBezTo>
                  <a:cubicBezTo>
                    <a:pt x="205" y="458"/>
                    <a:pt x="178" y="457"/>
                    <a:pt x="153" y="455"/>
                  </a:cubicBezTo>
                  <a:cubicBezTo>
                    <a:pt x="128" y="453"/>
                    <a:pt x="105" y="444"/>
                    <a:pt x="84" y="432"/>
                  </a:cubicBezTo>
                  <a:cubicBezTo>
                    <a:pt x="84" y="432"/>
                    <a:pt x="84" y="432"/>
                    <a:pt x="84" y="432"/>
                  </a:cubicBezTo>
                  <a:cubicBezTo>
                    <a:pt x="84" y="430"/>
                    <a:pt x="85" y="428"/>
                    <a:pt x="86" y="427"/>
                  </a:cubicBezTo>
                  <a:cubicBezTo>
                    <a:pt x="89" y="415"/>
                    <a:pt x="94" y="404"/>
                    <a:pt x="98" y="393"/>
                  </a:cubicBezTo>
                  <a:cubicBezTo>
                    <a:pt x="104" y="397"/>
                    <a:pt x="111" y="401"/>
                    <a:pt x="119" y="404"/>
                  </a:cubicBezTo>
                  <a:cubicBezTo>
                    <a:pt x="169" y="424"/>
                    <a:pt x="209" y="417"/>
                    <a:pt x="241" y="393"/>
                  </a:cubicBezTo>
                  <a:cubicBezTo>
                    <a:pt x="244" y="406"/>
                    <a:pt x="248" y="418"/>
                    <a:pt x="252" y="430"/>
                  </a:cubicBezTo>
                  <a:close/>
                  <a:moveTo>
                    <a:pt x="163" y="400"/>
                  </a:moveTo>
                  <a:cubicBezTo>
                    <a:pt x="88" y="393"/>
                    <a:pt x="52" y="321"/>
                    <a:pt x="36" y="257"/>
                  </a:cubicBezTo>
                  <a:cubicBezTo>
                    <a:pt x="28" y="224"/>
                    <a:pt x="23" y="190"/>
                    <a:pt x="20" y="155"/>
                  </a:cubicBezTo>
                  <a:cubicBezTo>
                    <a:pt x="59" y="195"/>
                    <a:pt x="126" y="201"/>
                    <a:pt x="179" y="203"/>
                  </a:cubicBezTo>
                  <a:cubicBezTo>
                    <a:pt x="208" y="204"/>
                    <a:pt x="237" y="203"/>
                    <a:pt x="266" y="199"/>
                  </a:cubicBezTo>
                  <a:cubicBezTo>
                    <a:pt x="289" y="196"/>
                    <a:pt x="319" y="191"/>
                    <a:pt x="340" y="177"/>
                  </a:cubicBezTo>
                  <a:cubicBezTo>
                    <a:pt x="333" y="209"/>
                    <a:pt x="324" y="241"/>
                    <a:pt x="312" y="272"/>
                  </a:cubicBezTo>
                  <a:cubicBezTo>
                    <a:pt x="287" y="339"/>
                    <a:pt x="243" y="407"/>
                    <a:pt x="163" y="400"/>
                  </a:cubicBezTo>
                  <a:close/>
                  <a:moveTo>
                    <a:pt x="437" y="148"/>
                  </a:moveTo>
                  <a:cubicBezTo>
                    <a:pt x="453" y="139"/>
                    <a:pt x="473" y="131"/>
                    <a:pt x="492" y="134"/>
                  </a:cubicBezTo>
                  <a:cubicBezTo>
                    <a:pt x="511" y="138"/>
                    <a:pt x="514" y="161"/>
                    <a:pt x="507" y="176"/>
                  </a:cubicBezTo>
                  <a:cubicBezTo>
                    <a:pt x="493" y="206"/>
                    <a:pt x="447" y="221"/>
                    <a:pt x="418" y="231"/>
                  </a:cubicBezTo>
                  <a:cubicBezTo>
                    <a:pt x="389" y="241"/>
                    <a:pt x="359" y="249"/>
                    <a:pt x="328" y="253"/>
                  </a:cubicBezTo>
                  <a:cubicBezTo>
                    <a:pt x="332" y="244"/>
                    <a:pt x="334" y="235"/>
                    <a:pt x="337" y="226"/>
                  </a:cubicBezTo>
                  <a:cubicBezTo>
                    <a:pt x="337" y="226"/>
                    <a:pt x="338" y="226"/>
                    <a:pt x="338" y="225"/>
                  </a:cubicBezTo>
                  <a:cubicBezTo>
                    <a:pt x="367" y="194"/>
                    <a:pt x="399" y="167"/>
                    <a:pt x="437" y="148"/>
                  </a:cubicBezTo>
                  <a:close/>
                  <a:moveTo>
                    <a:pt x="537" y="184"/>
                  </a:moveTo>
                  <a:cubicBezTo>
                    <a:pt x="523" y="209"/>
                    <a:pt x="498" y="227"/>
                    <a:pt x="474" y="243"/>
                  </a:cubicBezTo>
                  <a:cubicBezTo>
                    <a:pt x="448" y="260"/>
                    <a:pt x="418" y="272"/>
                    <a:pt x="388" y="282"/>
                  </a:cubicBezTo>
                  <a:cubicBezTo>
                    <a:pt x="373" y="287"/>
                    <a:pt x="358" y="290"/>
                    <a:pt x="343" y="292"/>
                  </a:cubicBezTo>
                  <a:cubicBezTo>
                    <a:pt x="333" y="293"/>
                    <a:pt x="323" y="291"/>
                    <a:pt x="313" y="293"/>
                  </a:cubicBezTo>
                  <a:cubicBezTo>
                    <a:pt x="318" y="282"/>
                    <a:pt x="322" y="271"/>
                    <a:pt x="326" y="261"/>
                  </a:cubicBezTo>
                  <a:cubicBezTo>
                    <a:pt x="365" y="255"/>
                    <a:pt x="404" y="245"/>
                    <a:pt x="441" y="230"/>
                  </a:cubicBezTo>
                  <a:cubicBezTo>
                    <a:pt x="471" y="219"/>
                    <a:pt x="514" y="200"/>
                    <a:pt x="519" y="165"/>
                  </a:cubicBezTo>
                  <a:cubicBezTo>
                    <a:pt x="525" y="124"/>
                    <a:pt x="481" y="122"/>
                    <a:pt x="454" y="131"/>
                  </a:cubicBezTo>
                  <a:cubicBezTo>
                    <a:pt x="413" y="145"/>
                    <a:pt x="369" y="175"/>
                    <a:pt x="341" y="211"/>
                  </a:cubicBezTo>
                  <a:cubicBezTo>
                    <a:pt x="345" y="199"/>
                    <a:pt x="347" y="187"/>
                    <a:pt x="350" y="176"/>
                  </a:cubicBezTo>
                  <a:cubicBezTo>
                    <a:pt x="369" y="139"/>
                    <a:pt x="403" y="118"/>
                    <a:pt x="443" y="108"/>
                  </a:cubicBezTo>
                  <a:cubicBezTo>
                    <a:pt x="474" y="101"/>
                    <a:pt x="526" y="98"/>
                    <a:pt x="545" y="130"/>
                  </a:cubicBezTo>
                  <a:cubicBezTo>
                    <a:pt x="555" y="147"/>
                    <a:pt x="546" y="168"/>
                    <a:pt x="537" y="184"/>
                  </a:cubicBezTo>
                  <a:close/>
                </a:path>
              </a:pathLst>
            </a:custGeom>
            <a:solidFill>
              <a:srgbClr val="3E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85694" y="1924839"/>
            <a:ext cx="3267431" cy="5087149"/>
            <a:chOff x="2685694" y="1924839"/>
            <a:chExt cx="3267431" cy="5087149"/>
          </a:xfrm>
        </p:grpSpPr>
        <p:grpSp>
          <p:nvGrpSpPr>
            <p:cNvPr id="6" name="组合 5"/>
            <p:cNvGrpSpPr/>
            <p:nvPr/>
          </p:nvGrpSpPr>
          <p:grpSpPr>
            <a:xfrm>
              <a:off x="2685694" y="1924839"/>
              <a:ext cx="3267431" cy="3151645"/>
              <a:chOff x="3553293" y="1976158"/>
              <a:chExt cx="2400188" cy="231513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3293" y="1976158"/>
                <a:ext cx="2400188" cy="2315134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043" y="2081391"/>
                <a:ext cx="2170688" cy="2104667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 flipH="1">
              <a:off x="3446463" y="4416425"/>
              <a:ext cx="1503363" cy="2595563"/>
              <a:chOff x="3446463" y="4416425"/>
              <a:chExt cx="1503363" cy="2595563"/>
            </a:xfrm>
          </p:grpSpPr>
          <p:sp>
            <p:nvSpPr>
              <p:cNvPr id="12" name="Freeform 28"/>
              <p:cNvSpPr/>
              <p:nvPr/>
            </p:nvSpPr>
            <p:spPr bwMode="auto">
              <a:xfrm>
                <a:off x="3446463" y="4416425"/>
                <a:ext cx="1503363" cy="2595563"/>
              </a:xfrm>
              <a:custGeom>
                <a:avLst/>
                <a:gdLst>
                  <a:gd name="T0" fmla="*/ 136 w 343"/>
                  <a:gd name="T1" fmla="*/ 48 h 595"/>
                  <a:gd name="T2" fmla="*/ 59 w 343"/>
                  <a:gd name="T3" fmla="*/ 106 h 595"/>
                  <a:gd name="T4" fmla="*/ 29 w 343"/>
                  <a:gd name="T5" fmla="*/ 151 h 595"/>
                  <a:gd name="T6" fmla="*/ 169 w 343"/>
                  <a:gd name="T7" fmla="*/ 215 h 595"/>
                  <a:gd name="T8" fmla="*/ 177 w 343"/>
                  <a:gd name="T9" fmla="*/ 327 h 595"/>
                  <a:gd name="T10" fmla="*/ 208 w 343"/>
                  <a:gd name="T11" fmla="*/ 431 h 595"/>
                  <a:gd name="T12" fmla="*/ 193 w 343"/>
                  <a:gd name="T13" fmla="*/ 595 h 595"/>
                  <a:gd name="T14" fmla="*/ 332 w 343"/>
                  <a:gd name="T15" fmla="*/ 593 h 595"/>
                  <a:gd name="T16" fmla="*/ 315 w 343"/>
                  <a:gd name="T17" fmla="*/ 318 h 595"/>
                  <a:gd name="T18" fmla="*/ 325 w 343"/>
                  <a:gd name="T19" fmla="*/ 91 h 595"/>
                  <a:gd name="T20" fmla="*/ 225 w 343"/>
                  <a:gd name="T21" fmla="*/ 19 h 595"/>
                  <a:gd name="T22" fmla="*/ 77 w 343"/>
                  <a:gd name="T23" fmla="*/ 45 h 595"/>
                  <a:gd name="T24" fmla="*/ 125 w 343"/>
                  <a:gd name="T25" fmla="*/ 50 h 595"/>
                  <a:gd name="T26" fmla="*/ 316 w 343"/>
                  <a:gd name="T27" fmla="*/ 111 h 595"/>
                  <a:gd name="T28" fmla="*/ 136 w 343"/>
                  <a:gd name="T29" fmla="*/ 4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3" h="595">
                    <a:moveTo>
                      <a:pt x="136" y="48"/>
                    </a:moveTo>
                    <a:cubicBezTo>
                      <a:pt x="0" y="82"/>
                      <a:pt x="59" y="106"/>
                      <a:pt x="59" y="106"/>
                    </a:cubicBezTo>
                    <a:cubicBezTo>
                      <a:pt x="59" y="106"/>
                      <a:pt x="5" y="128"/>
                      <a:pt x="29" y="151"/>
                    </a:cubicBezTo>
                    <a:cubicBezTo>
                      <a:pt x="46" y="168"/>
                      <a:pt x="158" y="191"/>
                      <a:pt x="169" y="215"/>
                    </a:cubicBezTo>
                    <a:cubicBezTo>
                      <a:pt x="181" y="238"/>
                      <a:pt x="152" y="300"/>
                      <a:pt x="177" y="327"/>
                    </a:cubicBezTo>
                    <a:cubicBezTo>
                      <a:pt x="203" y="354"/>
                      <a:pt x="213" y="362"/>
                      <a:pt x="208" y="431"/>
                    </a:cubicBezTo>
                    <a:cubicBezTo>
                      <a:pt x="202" y="499"/>
                      <a:pt x="193" y="595"/>
                      <a:pt x="193" y="595"/>
                    </a:cubicBezTo>
                    <a:cubicBezTo>
                      <a:pt x="332" y="593"/>
                      <a:pt x="332" y="593"/>
                      <a:pt x="332" y="593"/>
                    </a:cubicBezTo>
                    <a:cubicBezTo>
                      <a:pt x="332" y="593"/>
                      <a:pt x="319" y="351"/>
                      <a:pt x="315" y="318"/>
                    </a:cubicBezTo>
                    <a:cubicBezTo>
                      <a:pt x="310" y="286"/>
                      <a:pt x="343" y="117"/>
                      <a:pt x="325" y="91"/>
                    </a:cubicBezTo>
                    <a:cubicBezTo>
                      <a:pt x="307" y="64"/>
                      <a:pt x="251" y="27"/>
                      <a:pt x="225" y="19"/>
                    </a:cubicBezTo>
                    <a:cubicBezTo>
                      <a:pt x="163" y="0"/>
                      <a:pt x="59" y="14"/>
                      <a:pt x="77" y="45"/>
                    </a:cubicBezTo>
                    <a:cubicBezTo>
                      <a:pt x="89" y="66"/>
                      <a:pt x="134" y="50"/>
                      <a:pt x="125" y="50"/>
                    </a:cubicBezTo>
                    <a:cubicBezTo>
                      <a:pt x="121" y="50"/>
                      <a:pt x="210" y="17"/>
                      <a:pt x="316" y="111"/>
                    </a:cubicBezTo>
                    <a:cubicBezTo>
                      <a:pt x="316" y="111"/>
                      <a:pt x="243" y="21"/>
                      <a:pt x="136" y="48"/>
                    </a:cubicBezTo>
                    <a:close/>
                  </a:path>
                </a:pathLst>
              </a:custGeom>
              <a:solidFill>
                <a:srgbClr val="EED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9"/>
              <p:cNvSpPr/>
              <p:nvPr/>
            </p:nvSpPr>
            <p:spPr bwMode="auto">
              <a:xfrm>
                <a:off x="3784600" y="4656138"/>
                <a:ext cx="863600" cy="358775"/>
              </a:xfrm>
              <a:custGeom>
                <a:avLst/>
                <a:gdLst>
                  <a:gd name="T0" fmla="*/ 30 w 197"/>
                  <a:gd name="T1" fmla="*/ 0 h 82"/>
                  <a:gd name="T2" fmla="*/ 40 w 197"/>
                  <a:gd name="T3" fmla="*/ 25 h 82"/>
                  <a:gd name="T4" fmla="*/ 197 w 197"/>
                  <a:gd name="T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82">
                    <a:moveTo>
                      <a:pt x="30" y="0"/>
                    </a:moveTo>
                    <a:cubicBezTo>
                      <a:pt x="30" y="0"/>
                      <a:pt x="0" y="21"/>
                      <a:pt x="40" y="25"/>
                    </a:cubicBezTo>
                    <a:cubicBezTo>
                      <a:pt x="81" y="29"/>
                      <a:pt x="140" y="32"/>
                      <a:pt x="197" y="82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30"/>
              <p:cNvSpPr/>
              <p:nvPr/>
            </p:nvSpPr>
            <p:spPr bwMode="auto">
              <a:xfrm>
                <a:off x="3556000" y="4695825"/>
                <a:ext cx="798513" cy="484188"/>
              </a:xfrm>
              <a:custGeom>
                <a:avLst/>
                <a:gdLst>
                  <a:gd name="T0" fmla="*/ 73 w 182"/>
                  <a:gd name="T1" fmla="*/ 5 h 111"/>
                  <a:gd name="T2" fmla="*/ 24 w 182"/>
                  <a:gd name="T3" fmla="*/ 36 h 111"/>
                  <a:gd name="T4" fmla="*/ 182 w 182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111">
                    <a:moveTo>
                      <a:pt x="73" y="5"/>
                    </a:moveTo>
                    <a:cubicBezTo>
                      <a:pt x="73" y="5"/>
                      <a:pt x="0" y="0"/>
                      <a:pt x="24" y="36"/>
                    </a:cubicBezTo>
                    <a:cubicBezTo>
                      <a:pt x="39" y="59"/>
                      <a:pt x="140" y="59"/>
                      <a:pt x="182" y="111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1"/>
              <p:cNvSpPr/>
              <p:nvPr/>
            </p:nvSpPr>
            <p:spPr bwMode="auto">
              <a:xfrm>
                <a:off x="3451225" y="4416425"/>
                <a:ext cx="1485900" cy="2595563"/>
              </a:xfrm>
              <a:custGeom>
                <a:avLst/>
                <a:gdLst>
                  <a:gd name="T0" fmla="*/ 303 w 339"/>
                  <a:gd name="T1" fmla="*/ 111 h 595"/>
                  <a:gd name="T2" fmla="*/ 124 w 339"/>
                  <a:gd name="T3" fmla="*/ 50 h 595"/>
                  <a:gd name="T4" fmla="*/ 76 w 339"/>
                  <a:gd name="T5" fmla="*/ 45 h 595"/>
                  <a:gd name="T6" fmla="*/ 224 w 339"/>
                  <a:gd name="T7" fmla="*/ 19 h 595"/>
                  <a:gd name="T8" fmla="*/ 324 w 339"/>
                  <a:gd name="T9" fmla="*/ 91 h 595"/>
                  <a:gd name="T10" fmla="*/ 314 w 339"/>
                  <a:gd name="T11" fmla="*/ 318 h 595"/>
                  <a:gd name="T12" fmla="*/ 331 w 339"/>
                  <a:gd name="T13" fmla="*/ 593 h 595"/>
                  <a:gd name="T14" fmla="*/ 192 w 339"/>
                  <a:gd name="T15" fmla="*/ 595 h 595"/>
                  <a:gd name="T16" fmla="*/ 207 w 339"/>
                  <a:gd name="T17" fmla="*/ 431 h 595"/>
                  <a:gd name="T18" fmla="*/ 176 w 339"/>
                  <a:gd name="T19" fmla="*/ 327 h 595"/>
                  <a:gd name="T20" fmla="*/ 168 w 339"/>
                  <a:gd name="T21" fmla="*/ 215 h 595"/>
                  <a:gd name="T22" fmla="*/ 28 w 339"/>
                  <a:gd name="T23" fmla="*/ 151 h 595"/>
                  <a:gd name="T24" fmla="*/ 58 w 339"/>
                  <a:gd name="T25" fmla="*/ 106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595">
                    <a:moveTo>
                      <a:pt x="303" y="111"/>
                    </a:moveTo>
                    <a:cubicBezTo>
                      <a:pt x="197" y="16"/>
                      <a:pt x="129" y="50"/>
                      <a:pt x="124" y="50"/>
                    </a:cubicBezTo>
                    <a:cubicBezTo>
                      <a:pt x="120" y="50"/>
                      <a:pt x="88" y="66"/>
                      <a:pt x="76" y="45"/>
                    </a:cubicBezTo>
                    <a:cubicBezTo>
                      <a:pt x="58" y="14"/>
                      <a:pt x="162" y="0"/>
                      <a:pt x="224" y="19"/>
                    </a:cubicBezTo>
                    <a:cubicBezTo>
                      <a:pt x="250" y="27"/>
                      <a:pt x="304" y="52"/>
                      <a:pt x="324" y="91"/>
                    </a:cubicBezTo>
                    <a:cubicBezTo>
                      <a:pt x="339" y="119"/>
                      <a:pt x="309" y="286"/>
                      <a:pt x="314" y="318"/>
                    </a:cubicBezTo>
                    <a:cubicBezTo>
                      <a:pt x="318" y="351"/>
                      <a:pt x="331" y="593"/>
                      <a:pt x="331" y="593"/>
                    </a:cubicBezTo>
                    <a:cubicBezTo>
                      <a:pt x="192" y="595"/>
                      <a:pt x="192" y="595"/>
                      <a:pt x="192" y="595"/>
                    </a:cubicBezTo>
                    <a:cubicBezTo>
                      <a:pt x="192" y="595"/>
                      <a:pt x="201" y="499"/>
                      <a:pt x="207" y="431"/>
                    </a:cubicBezTo>
                    <a:cubicBezTo>
                      <a:pt x="212" y="362"/>
                      <a:pt x="195" y="359"/>
                      <a:pt x="176" y="327"/>
                    </a:cubicBezTo>
                    <a:cubicBezTo>
                      <a:pt x="156" y="292"/>
                      <a:pt x="180" y="238"/>
                      <a:pt x="168" y="215"/>
                    </a:cubicBezTo>
                    <a:cubicBezTo>
                      <a:pt x="157" y="191"/>
                      <a:pt x="45" y="169"/>
                      <a:pt x="28" y="151"/>
                    </a:cubicBezTo>
                    <a:cubicBezTo>
                      <a:pt x="0" y="121"/>
                      <a:pt x="58" y="106"/>
                      <a:pt x="58" y="106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27750" y="594136"/>
            <a:ext cx="3347438" cy="6417852"/>
            <a:chOff x="6127750" y="594136"/>
            <a:chExt cx="3347438" cy="641785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7750" y="594136"/>
              <a:ext cx="3347438" cy="4585877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6786250" y="4307077"/>
              <a:ext cx="1566698" cy="2704911"/>
              <a:chOff x="3446463" y="4416425"/>
              <a:chExt cx="1503363" cy="2595563"/>
            </a:xfrm>
          </p:grpSpPr>
          <p:sp>
            <p:nvSpPr>
              <p:cNvPr id="20" name="Freeform 28"/>
              <p:cNvSpPr/>
              <p:nvPr/>
            </p:nvSpPr>
            <p:spPr bwMode="auto">
              <a:xfrm>
                <a:off x="3446463" y="4416425"/>
                <a:ext cx="1503363" cy="2595563"/>
              </a:xfrm>
              <a:custGeom>
                <a:avLst/>
                <a:gdLst>
                  <a:gd name="T0" fmla="*/ 136 w 343"/>
                  <a:gd name="T1" fmla="*/ 48 h 595"/>
                  <a:gd name="T2" fmla="*/ 59 w 343"/>
                  <a:gd name="T3" fmla="*/ 106 h 595"/>
                  <a:gd name="T4" fmla="*/ 29 w 343"/>
                  <a:gd name="T5" fmla="*/ 151 h 595"/>
                  <a:gd name="T6" fmla="*/ 169 w 343"/>
                  <a:gd name="T7" fmla="*/ 215 h 595"/>
                  <a:gd name="T8" fmla="*/ 177 w 343"/>
                  <a:gd name="T9" fmla="*/ 327 h 595"/>
                  <a:gd name="T10" fmla="*/ 208 w 343"/>
                  <a:gd name="T11" fmla="*/ 431 h 595"/>
                  <a:gd name="T12" fmla="*/ 193 w 343"/>
                  <a:gd name="T13" fmla="*/ 595 h 595"/>
                  <a:gd name="T14" fmla="*/ 332 w 343"/>
                  <a:gd name="T15" fmla="*/ 593 h 595"/>
                  <a:gd name="T16" fmla="*/ 315 w 343"/>
                  <a:gd name="T17" fmla="*/ 318 h 595"/>
                  <a:gd name="T18" fmla="*/ 325 w 343"/>
                  <a:gd name="T19" fmla="*/ 91 h 595"/>
                  <a:gd name="T20" fmla="*/ 225 w 343"/>
                  <a:gd name="T21" fmla="*/ 19 h 595"/>
                  <a:gd name="T22" fmla="*/ 77 w 343"/>
                  <a:gd name="T23" fmla="*/ 45 h 595"/>
                  <a:gd name="T24" fmla="*/ 125 w 343"/>
                  <a:gd name="T25" fmla="*/ 50 h 595"/>
                  <a:gd name="T26" fmla="*/ 316 w 343"/>
                  <a:gd name="T27" fmla="*/ 111 h 595"/>
                  <a:gd name="T28" fmla="*/ 136 w 343"/>
                  <a:gd name="T29" fmla="*/ 4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3" h="595">
                    <a:moveTo>
                      <a:pt x="136" y="48"/>
                    </a:moveTo>
                    <a:cubicBezTo>
                      <a:pt x="0" y="82"/>
                      <a:pt x="59" y="106"/>
                      <a:pt x="59" y="106"/>
                    </a:cubicBezTo>
                    <a:cubicBezTo>
                      <a:pt x="59" y="106"/>
                      <a:pt x="5" y="128"/>
                      <a:pt x="29" y="151"/>
                    </a:cubicBezTo>
                    <a:cubicBezTo>
                      <a:pt x="46" y="168"/>
                      <a:pt x="158" y="191"/>
                      <a:pt x="169" y="215"/>
                    </a:cubicBezTo>
                    <a:cubicBezTo>
                      <a:pt x="181" y="238"/>
                      <a:pt x="152" y="300"/>
                      <a:pt x="177" y="327"/>
                    </a:cubicBezTo>
                    <a:cubicBezTo>
                      <a:pt x="203" y="354"/>
                      <a:pt x="213" y="362"/>
                      <a:pt x="208" y="431"/>
                    </a:cubicBezTo>
                    <a:cubicBezTo>
                      <a:pt x="202" y="499"/>
                      <a:pt x="193" y="595"/>
                      <a:pt x="193" y="595"/>
                    </a:cubicBezTo>
                    <a:cubicBezTo>
                      <a:pt x="332" y="593"/>
                      <a:pt x="332" y="593"/>
                      <a:pt x="332" y="593"/>
                    </a:cubicBezTo>
                    <a:cubicBezTo>
                      <a:pt x="332" y="593"/>
                      <a:pt x="319" y="351"/>
                      <a:pt x="315" y="318"/>
                    </a:cubicBezTo>
                    <a:cubicBezTo>
                      <a:pt x="310" y="286"/>
                      <a:pt x="343" y="117"/>
                      <a:pt x="325" y="91"/>
                    </a:cubicBezTo>
                    <a:cubicBezTo>
                      <a:pt x="307" y="64"/>
                      <a:pt x="251" y="27"/>
                      <a:pt x="225" y="19"/>
                    </a:cubicBezTo>
                    <a:cubicBezTo>
                      <a:pt x="163" y="0"/>
                      <a:pt x="59" y="14"/>
                      <a:pt x="77" y="45"/>
                    </a:cubicBezTo>
                    <a:cubicBezTo>
                      <a:pt x="89" y="66"/>
                      <a:pt x="134" y="50"/>
                      <a:pt x="125" y="50"/>
                    </a:cubicBezTo>
                    <a:cubicBezTo>
                      <a:pt x="121" y="50"/>
                      <a:pt x="210" y="17"/>
                      <a:pt x="316" y="111"/>
                    </a:cubicBezTo>
                    <a:cubicBezTo>
                      <a:pt x="316" y="111"/>
                      <a:pt x="243" y="21"/>
                      <a:pt x="136" y="48"/>
                    </a:cubicBezTo>
                    <a:close/>
                  </a:path>
                </a:pathLst>
              </a:custGeom>
              <a:solidFill>
                <a:srgbClr val="EED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9"/>
              <p:cNvSpPr/>
              <p:nvPr/>
            </p:nvSpPr>
            <p:spPr bwMode="auto">
              <a:xfrm>
                <a:off x="3784600" y="4656138"/>
                <a:ext cx="863600" cy="358775"/>
              </a:xfrm>
              <a:custGeom>
                <a:avLst/>
                <a:gdLst>
                  <a:gd name="T0" fmla="*/ 30 w 197"/>
                  <a:gd name="T1" fmla="*/ 0 h 82"/>
                  <a:gd name="T2" fmla="*/ 40 w 197"/>
                  <a:gd name="T3" fmla="*/ 25 h 82"/>
                  <a:gd name="T4" fmla="*/ 197 w 197"/>
                  <a:gd name="T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82">
                    <a:moveTo>
                      <a:pt x="30" y="0"/>
                    </a:moveTo>
                    <a:cubicBezTo>
                      <a:pt x="30" y="0"/>
                      <a:pt x="0" y="21"/>
                      <a:pt x="40" y="25"/>
                    </a:cubicBezTo>
                    <a:cubicBezTo>
                      <a:pt x="81" y="29"/>
                      <a:pt x="140" y="32"/>
                      <a:pt x="197" y="82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0"/>
              <p:cNvSpPr/>
              <p:nvPr/>
            </p:nvSpPr>
            <p:spPr bwMode="auto">
              <a:xfrm>
                <a:off x="3556000" y="4695825"/>
                <a:ext cx="798513" cy="484188"/>
              </a:xfrm>
              <a:custGeom>
                <a:avLst/>
                <a:gdLst>
                  <a:gd name="T0" fmla="*/ 73 w 182"/>
                  <a:gd name="T1" fmla="*/ 5 h 111"/>
                  <a:gd name="T2" fmla="*/ 24 w 182"/>
                  <a:gd name="T3" fmla="*/ 36 h 111"/>
                  <a:gd name="T4" fmla="*/ 182 w 182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111">
                    <a:moveTo>
                      <a:pt x="73" y="5"/>
                    </a:moveTo>
                    <a:cubicBezTo>
                      <a:pt x="73" y="5"/>
                      <a:pt x="0" y="0"/>
                      <a:pt x="24" y="36"/>
                    </a:cubicBezTo>
                    <a:cubicBezTo>
                      <a:pt x="39" y="59"/>
                      <a:pt x="140" y="59"/>
                      <a:pt x="182" y="111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1"/>
              <p:cNvSpPr/>
              <p:nvPr/>
            </p:nvSpPr>
            <p:spPr bwMode="auto">
              <a:xfrm>
                <a:off x="3451225" y="4416425"/>
                <a:ext cx="1485900" cy="2595563"/>
              </a:xfrm>
              <a:custGeom>
                <a:avLst/>
                <a:gdLst>
                  <a:gd name="T0" fmla="*/ 303 w 339"/>
                  <a:gd name="T1" fmla="*/ 111 h 595"/>
                  <a:gd name="T2" fmla="*/ 124 w 339"/>
                  <a:gd name="T3" fmla="*/ 50 h 595"/>
                  <a:gd name="T4" fmla="*/ 76 w 339"/>
                  <a:gd name="T5" fmla="*/ 45 h 595"/>
                  <a:gd name="T6" fmla="*/ 224 w 339"/>
                  <a:gd name="T7" fmla="*/ 19 h 595"/>
                  <a:gd name="T8" fmla="*/ 324 w 339"/>
                  <a:gd name="T9" fmla="*/ 91 h 595"/>
                  <a:gd name="T10" fmla="*/ 314 w 339"/>
                  <a:gd name="T11" fmla="*/ 318 h 595"/>
                  <a:gd name="T12" fmla="*/ 331 w 339"/>
                  <a:gd name="T13" fmla="*/ 593 h 595"/>
                  <a:gd name="T14" fmla="*/ 192 w 339"/>
                  <a:gd name="T15" fmla="*/ 595 h 595"/>
                  <a:gd name="T16" fmla="*/ 207 w 339"/>
                  <a:gd name="T17" fmla="*/ 431 h 595"/>
                  <a:gd name="T18" fmla="*/ 176 w 339"/>
                  <a:gd name="T19" fmla="*/ 327 h 595"/>
                  <a:gd name="T20" fmla="*/ 168 w 339"/>
                  <a:gd name="T21" fmla="*/ 215 h 595"/>
                  <a:gd name="T22" fmla="*/ 28 w 339"/>
                  <a:gd name="T23" fmla="*/ 151 h 595"/>
                  <a:gd name="T24" fmla="*/ 58 w 339"/>
                  <a:gd name="T25" fmla="*/ 106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595">
                    <a:moveTo>
                      <a:pt x="303" y="111"/>
                    </a:moveTo>
                    <a:cubicBezTo>
                      <a:pt x="197" y="16"/>
                      <a:pt x="129" y="50"/>
                      <a:pt x="124" y="50"/>
                    </a:cubicBezTo>
                    <a:cubicBezTo>
                      <a:pt x="120" y="50"/>
                      <a:pt x="88" y="66"/>
                      <a:pt x="76" y="45"/>
                    </a:cubicBezTo>
                    <a:cubicBezTo>
                      <a:pt x="58" y="14"/>
                      <a:pt x="162" y="0"/>
                      <a:pt x="224" y="19"/>
                    </a:cubicBezTo>
                    <a:cubicBezTo>
                      <a:pt x="250" y="27"/>
                      <a:pt x="304" y="52"/>
                      <a:pt x="324" y="91"/>
                    </a:cubicBezTo>
                    <a:cubicBezTo>
                      <a:pt x="339" y="119"/>
                      <a:pt x="309" y="286"/>
                      <a:pt x="314" y="318"/>
                    </a:cubicBezTo>
                    <a:cubicBezTo>
                      <a:pt x="318" y="351"/>
                      <a:pt x="331" y="593"/>
                      <a:pt x="331" y="593"/>
                    </a:cubicBezTo>
                    <a:cubicBezTo>
                      <a:pt x="192" y="595"/>
                      <a:pt x="192" y="595"/>
                      <a:pt x="192" y="595"/>
                    </a:cubicBezTo>
                    <a:cubicBezTo>
                      <a:pt x="192" y="595"/>
                      <a:pt x="201" y="499"/>
                      <a:pt x="207" y="431"/>
                    </a:cubicBezTo>
                    <a:cubicBezTo>
                      <a:pt x="212" y="362"/>
                      <a:pt x="195" y="359"/>
                      <a:pt x="176" y="327"/>
                    </a:cubicBezTo>
                    <a:cubicBezTo>
                      <a:pt x="156" y="292"/>
                      <a:pt x="180" y="238"/>
                      <a:pt x="168" y="215"/>
                    </a:cubicBezTo>
                    <a:cubicBezTo>
                      <a:pt x="157" y="191"/>
                      <a:pt x="45" y="169"/>
                      <a:pt x="28" y="151"/>
                    </a:cubicBezTo>
                    <a:cubicBezTo>
                      <a:pt x="0" y="121"/>
                      <a:pt x="58" y="106"/>
                      <a:pt x="58" y="106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3464" y="1642752"/>
            <a:ext cx="2630487" cy="2716050"/>
            <a:chOff x="4084638" y="12700"/>
            <a:chExt cx="3806825" cy="3930651"/>
          </a:xfrm>
        </p:grpSpPr>
        <p:sp>
          <p:nvSpPr>
            <p:cNvPr id="3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2969526" y="2692137"/>
            <a:ext cx="2630487" cy="2716050"/>
            <a:chOff x="4084638" y="12700"/>
            <a:chExt cx="3806825" cy="3930651"/>
          </a:xfrm>
        </p:grpSpPr>
        <p:sp>
          <p:nvSpPr>
            <p:cNvPr id="7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58678" y="2553291"/>
            <a:ext cx="2386964" cy="2419873"/>
            <a:chOff x="4156076" y="3387725"/>
            <a:chExt cx="3454400" cy="3502025"/>
          </a:xfrm>
        </p:grpSpPr>
        <p:sp>
          <p:nvSpPr>
            <p:cNvPr id="11" name="Freeform 7"/>
            <p:cNvSpPr/>
            <p:nvPr/>
          </p:nvSpPr>
          <p:spPr bwMode="auto">
            <a:xfrm>
              <a:off x="4156076" y="3644900"/>
              <a:ext cx="3454400" cy="3244850"/>
            </a:xfrm>
            <a:custGeom>
              <a:avLst/>
              <a:gdLst>
                <a:gd name="T0" fmla="*/ 1367 w 1411"/>
                <a:gd name="T1" fmla="*/ 151 h 1326"/>
                <a:gd name="T2" fmla="*/ 1352 w 1411"/>
                <a:gd name="T3" fmla="*/ 141 h 1326"/>
                <a:gd name="T4" fmla="*/ 1204 w 1411"/>
                <a:gd name="T5" fmla="*/ 128 h 1326"/>
                <a:gd name="T6" fmla="*/ 994 w 1411"/>
                <a:gd name="T7" fmla="*/ 88 h 1326"/>
                <a:gd name="T8" fmla="*/ 505 w 1411"/>
                <a:gd name="T9" fmla="*/ 23 h 1326"/>
                <a:gd name="T10" fmla="*/ 330 w 1411"/>
                <a:gd name="T11" fmla="*/ 26 h 1326"/>
                <a:gd name="T12" fmla="*/ 203 w 1411"/>
                <a:gd name="T13" fmla="*/ 32 h 1326"/>
                <a:gd name="T14" fmla="*/ 68 w 1411"/>
                <a:gd name="T15" fmla="*/ 48 h 1326"/>
                <a:gd name="T16" fmla="*/ 34 w 1411"/>
                <a:gd name="T17" fmla="*/ 169 h 1326"/>
                <a:gd name="T18" fmla="*/ 15 w 1411"/>
                <a:gd name="T19" fmla="*/ 684 h 1326"/>
                <a:gd name="T20" fmla="*/ 5 w 1411"/>
                <a:gd name="T21" fmla="*/ 1171 h 1326"/>
                <a:gd name="T22" fmla="*/ 250 w 1411"/>
                <a:gd name="T23" fmla="*/ 1264 h 1326"/>
                <a:gd name="T24" fmla="*/ 546 w 1411"/>
                <a:gd name="T25" fmla="*/ 1277 h 1326"/>
                <a:gd name="T26" fmla="*/ 1205 w 1411"/>
                <a:gd name="T27" fmla="*/ 1308 h 1326"/>
                <a:gd name="T28" fmla="*/ 1300 w 1411"/>
                <a:gd name="T29" fmla="*/ 1280 h 1326"/>
                <a:gd name="T30" fmla="*/ 1332 w 1411"/>
                <a:gd name="T31" fmla="*/ 957 h 1326"/>
                <a:gd name="T32" fmla="*/ 1376 w 1411"/>
                <a:gd name="T33" fmla="*/ 522 h 1326"/>
                <a:gd name="T34" fmla="*/ 1399 w 1411"/>
                <a:gd name="T35" fmla="*/ 313 h 1326"/>
                <a:gd name="T36" fmla="*/ 1367 w 1411"/>
                <a:gd name="T37" fmla="*/ 15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1" h="1326">
                  <a:moveTo>
                    <a:pt x="1367" y="151"/>
                  </a:moveTo>
                  <a:cubicBezTo>
                    <a:pt x="1363" y="147"/>
                    <a:pt x="1358" y="144"/>
                    <a:pt x="1352" y="141"/>
                  </a:cubicBezTo>
                  <a:cubicBezTo>
                    <a:pt x="1313" y="121"/>
                    <a:pt x="1245" y="124"/>
                    <a:pt x="1204" y="128"/>
                  </a:cubicBezTo>
                  <a:cubicBezTo>
                    <a:pt x="1124" y="134"/>
                    <a:pt x="1043" y="85"/>
                    <a:pt x="994" y="88"/>
                  </a:cubicBezTo>
                  <a:cubicBezTo>
                    <a:pt x="945" y="90"/>
                    <a:pt x="745" y="30"/>
                    <a:pt x="505" y="23"/>
                  </a:cubicBezTo>
                  <a:cubicBezTo>
                    <a:pt x="449" y="22"/>
                    <a:pt x="385" y="27"/>
                    <a:pt x="330" y="26"/>
                  </a:cubicBezTo>
                  <a:cubicBezTo>
                    <a:pt x="287" y="25"/>
                    <a:pt x="245" y="36"/>
                    <a:pt x="203" y="32"/>
                  </a:cubicBezTo>
                  <a:cubicBezTo>
                    <a:pt x="154" y="28"/>
                    <a:pt x="104" y="0"/>
                    <a:pt x="68" y="48"/>
                  </a:cubicBezTo>
                  <a:cubicBezTo>
                    <a:pt x="43" y="81"/>
                    <a:pt x="40" y="130"/>
                    <a:pt x="34" y="169"/>
                  </a:cubicBezTo>
                  <a:cubicBezTo>
                    <a:pt x="7" y="339"/>
                    <a:pt x="11" y="512"/>
                    <a:pt x="15" y="684"/>
                  </a:cubicBezTo>
                  <a:cubicBezTo>
                    <a:pt x="19" y="847"/>
                    <a:pt x="14" y="1008"/>
                    <a:pt x="5" y="1171"/>
                  </a:cubicBezTo>
                  <a:cubicBezTo>
                    <a:pt x="0" y="1253"/>
                    <a:pt x="199" y="1258"/>
                    <a:pt x="250" y="1264"/>
                  </a:cubicBezTo>
                  <a:cubicBezTo>
                    <a:pt x="347" y="1275"/>
                    <a:pt x="448" y="1282"/>
                    <a:pt x="546" y="1277"/>
                  </a:cubicBezTo>
                  <a:cubicBezTo>
                    <a:pt x="766" y="1267"/>
                    <a:pt x="985" y="1326"/>
                    <a:pt x="1205" y="1308"/>
                  </a:cubicBezTo>
                  <a:cubicBezTo>
                    <a:pt x="1235" y="1305"/>
                    <a:pt x="1278" y="1304"/>
                    <a:pt x="1300" y="1280"/>
                  </a:cubicBezTo>
                  <a:cubicBezTo>
                    <a:pt x="1367" y="1209"/>
                    <a:pt x="1335" y="1043"/>
                    <a:pt x="1332" y="957"/>
                  </a:cubicBezTo>
                  <a:cubicBezTo>
                    <a:pt x="1327" y="809"/>
                    <a:pt x="1353" y="667"/>
                    <a:pt x="1376" y="522"/>
                  </a:cubicBezTo>
                  <a:cubicBezTo>
                    <a:pt x="1387" y="453"/>
                    <a:pt x="1396" y="383"/>
                    <a:pt x="1399" y="313"/>
                  </a:cubicBezTo>
                  <a:cubicBezTo>
                    <a:pt x="1401" y="262"/>
                    <a:pt x="1411" y="188"/>
                    <a:pt x="1367" y="151"/>
                  </a:cubicBezTo>
                  <a:close/>
                </a:path>
              </a:pathLst>
            </a:custGeom>
            <a:solidFill>
              <a:srgbClr val="CBE8E7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473826" y="3387725"/>
              <a:ext cx="668338" cy="835025"/>
            </a:xfrm>
            <a:custGeom>
              <a:avLst/>
              <a:gdLst>
                <a:gd name="T0" fmla="*/ 214 w 273"/>
                <a:gd name="T1" fmla="*/ 195 h 341"/>
                <a:gd name="T2" fmla="*/ 141 w 273"/>
                <a:gd name="T3" fmla="*/ 0 h 341"/>
                <a:gd name="T4" fmla="*/ 125 w 273"/>
                <a:gd name="T5" fmla="*/ 23 h 341"/>
                <a:gd name="T6" fmla="*/ 105 w 273"/>
                <a:gd name="T7" fmla="*/ 16 h 341"/>
                <a:gd name="T8" fmla="*/ 94 w 273"/>
                <a:gd name="T9" fmla="*/ 34 h 341"/>
                <a:gd name="T10" fmla="*/ 72 w 273"/>
                <a:gd name="T11" fmla="*/ 29 h 341"/>
                <a:gd name="T12" fmla="*/ 60 w 273"/>
                <a:gd name="T13" fmla="*/ 50 h 341"/>
                <a:gd name="T14" fmla="*/ 36 w 273"/>
                <a:gd name="T15" fmla="*/ 48 h 341"/>
                <a:gd name="T16" fmla="*/ 25 w 273"/>
                <a:gd name="T17" fmla="*/ 69 h 341"/>
                <a:gd name="T18" fmla="*/ 0 w 273"/>
                <a:gd name="T19" fmla="*/ 68 h 341"/>
                <a:gd name="T20" fmla="*/ 64 w 273"/>
                <a:gd name="T21" fmla="*/ 174 h 341"/>
                <a:gd name="T22" fmla="*/ 64 w 273"/>
                <a:gd name="T23" fmla="*/ 174 h 341"/>
                <a:gd name="T24" fmla="*/ 133 w 273"/>
                <a:gd name="T25" fmla="*/ 341 h 341"/>
                <a:gd name="T26" fmla="*/ 148 w 273"/>
                <a:gd name="T27" fmla="*/ 320 h 341"/>
                <a:gd name="T28" fmla="*/ 171 w 273"/>
                <a:gd name="T29" fmla="*/ 325 h 341"/>
                <a:gd name="T30" fmla="*/ 185 w 273"/>
                <a:gd name="T31" fmla="*/ 304 h 341"/>
                <a:gd name="T32" fmla="*/ 208 w 273"/>
                <a:gd name="T33" fmla="*/ 308 h 341"/>
                <a:gd name="T34" fmla="*/ 218 w 273"/>
                <a:gd name="T35" fmla="*/ 288 h 341"/>
                <a:gd name="T36" fmla="*/ 239 w 273"/>
                <a:gd name="T37" fmla="*/ 290 h 341"/>
                <a:gd name="T38" fmla="*/ 245 w 273"/>
                <a:gd name="T39" fmla="*/ 270 h 341"/>
                <a:gd name="T40" fmla="*/ 273 w 273"/>
                <a:gd name="T41" fmla="*/ 271 h 341"/>
                <a:gd name="T42" fmla="*/ 214 w 273"/>
                <a:gd name="T43" fmla="*/ 19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41">
                  <a:moveTo>
                    <a:pt x="214" y="195"/>
                  </a:moveTo>
                  <a:cubicBezTo>
                    <a:pt x="153" y="98"/>
                    <a:pt x="141" y="0"/>
                    <a:pt x="141" y="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9" y="94"/>
                    <a:pt x="43" y="135"/>
                    <a:pt x="64" y="174"/>
                  </a:cubicBezTo>
                  <a:cubicBezTo>
                    <a:pt x="64" y="174"/>
                    <a:pt x="64" y="174"/>
                    <a:pt x="64" y="174"/>
                  </a:cubicBezTo>
                  <a:cubicBezTo>
                    <a:pt x="74" y="194"/>
                    <a:pt x="118" y="281"/>
                    <a:pt x="133" y="341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85" y="304"/>
                    <a:pt x="185" y="304"/>
                    <a:pt x="185" y="304"/>
                  </a:cubicBezTo>
                  <a:cubicBezTo>
                    <a:pt x="208" y="308"/>
                    <a:pt x="208" y="308"/>
                    <a:pt x="208" y="30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5" y="270"/>
                    <a:pt x="245" y="270"/>
                    <a:pt x="245" y="270"/>
                  </a:cubicBezTo>
                  <a:cubicBezTo>
                    <a:pt x="273" y="271"/>
                    <a:pt x="273" y="271"/>
                    <a:pt x="273" y="271"/>
                  </a:cubicBezTo>
                  <a:lnTo>
                    <a:pt x="214" y="195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8791044" y="1195266"/>
            <a:ext cx="2630487" cy="2716050"/>
            <a:chOff x="4084638" y="12700"/>
            <a:chExt cx="3806825" cy="3930651"/>
          </a:xfrm>
        </p:grpSpPr>
        <p:sp>
          <p:nvSpPr>
            <p:cNvPr id="15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EFB4B3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34135" y="906674"/>
            <a:ext cx="2585763" cy="2494133"/>
            <a:chOff x="3553293" y="1976158"/>
            <a:chExt cx="2400188" cy="23151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301" y="1127596"/>
            <a:ext cx="3711575" cy="508473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20843063">
            <a:off x="3004849" y="3387581"/>
            <a:ext cx="3267431" cy="3151645"/>
            <a:chOff x="3553293" y="1976158"/>
            <a:chExt cx="2400188" cy="23151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1" y="1356196"/>
            <a:ext cx="3711575" cy="508473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58867" y="2544318"/>
            <a:ext cx="2585763" cy="2494133"/>
            <a:chOff x="3553293" y="1976158"/>
            <a:chExt cx="2400188" cy="23151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 rot="870080">
            <a:off x="6987455" y="2059906"/>
            <a:ext cx="2585763" cy="2494133"/>
            <a:chOff x="3553293" y="1976158"/>
            <a:chExt cx="2400188" cy="23151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 rot="21237821">
            <a:off x="9066979" y="3342913"/>
            <a:ext cx="2585763" cy="2494133"/>
            <a:chOff x="3553293" y="1976158"/>
            <a:chExt cx="2400188" cy="23151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0843063">
            <a:off x="3924034" y="85063"/>
            <a:ext cx="4033636" cy="3890698"/>
            <a:chOff x="3553293" y="1976158"/>
            <a:chExt cx="2400188" cy="23151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 rot="20843063">
            <a:off x="2225080" y="4115392"/>
            <a:ext cx="2582191" cy="2490687"/>
            <a:chOff x="3553293" y="1976158"/>
            <a:chExt cx="2400188" cy="231513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 rot="629248">
            <a:off x="5401795" y="3824209"/>
            <a:ext cx="2582191" cy="2490687"/>
            <a:chOff x="3553293" y="1976158"/>
            <a:chExt cx="2400188" cy="23151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 rot="20970752" flipH="1">
            <a:off x="8142076" y="3958001"/>
            <a:ext cx="2582191" cy="2490687"/>
            <a:chOff x="3553293" y="1976158"/>
            <a:chExt cx="2400188" cy="231513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40350" y="1760538"/>
            <a:ext cx="1317625" cy="3176587"/>
            <a:chOff x="5340350" y="1760538"/>
            <a:chExt cx="1317625" cy="3176587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340350" y="1806575"/>
              <a:ext cx="771525" cy="3130550"/>
            </a:xfrm>
            <a:custGeom>
              <a:avLst/>
              <a:gdLst>
                <a:gd name="T0" fmla="*/ 12 w 486"/>
                <a:gd name="T1" fmla="*/ 17 h 1972"/>
                <a:gd name="T2" fmla="*/ 37 w 486"/>
                <a:gd name="T3" fmla="*/ 51 h 1972"/>
                <a:gd name="T4" fmla="*/ 62 w 486"/>
                <a:gd name="T5" fmla="*/ 86 h 1972"/>
                <a:gd name="T6" fmla="*/ 86 w 486"/>
                <a:gd name="T7" fmla="*/ 120 h 1972"/>
                <a:gd name="T8" fmla="*/ 111 w 486"/>
                <a:gd name="T9" fmla="*/ 154 h 1972"/>
                <a:gd name="T10" fmla="*/ 136 w 486"/>
                <a:gd name="T11" fmla="*/ 188 h 1972"/>
                <a:gd name="T12" fmla="*/ 160 w 486"/>
                <a:gd name="T13" fmla="*/ 222 h 1972"/>
                <a:gd name="T14" fmla="*/ 185 w 486"/>
                <a:gd name="T15" fmla="*/ 256 h 1972"/>
                <a:gd name="T16" fmla="*/ 210 w 486"/>
                <a:gd name="T17" fmla="*/ 291 h 1972"/>
                <a:gd name="T18" fmla="*/ 233 w 486"/>
                <a:gd name="T19" fmla="*/ 325 h 1972"/>
                <a:gd name="T20" fmla="*/ 258 w 486"/>
                <a:gd name="T21" fmla="*/ 359 h 1972"/>
                <a:gd name="T22" fmla="*/ 283 w 486"/>
                <a:gd name="T23" fmla="*/ 393 h 1972"/>
                <a:gd name="T24" fmla="*/ 307 w 486"/>
                <a:gd name="T25" fmla="*/ 427 h 1972"/>
                <a:gd name="T26" fmla="*/ 332 w 486"/>
                <a:gd name="T27" fmla="*/ 461 h 1972"/>
                <a:gd name="T28" fmla="*/ 357 w 486"/>
                <a:gd name="T29" fmla="*/ 496 h 1972"/>
                <a:gd name="T30" fmla="*/ 381 w 486"/>
                <a:gd name="T31" fmla="*/ 530 h 1972"/>
                <a:gd name="T32" fmla="*/ 406 w 486"/>
                <a:gd name="T33" fmla="*/ 564 h 1972"/>
                <a:gd name="T34" fmla="*/ 431 w 486"/>
                <a:gd name="T35" fmla="*/ 598 h 1972"/>
                <a:gd name="T36" fmla="*/ 454 w 486"/>
                <a:gd name="T37" fmla="*/ 632 h 1972"/>
                <a:gd name="T38" fmla="*/ 480 w 486"/>
                <a:gd name="T39" fmla="*/ 667 h 1972"/>
                <a:gd name="T40" fmla="*/ 480 w 486"/>
                <a:gd name="T41" fmla="*/ 703 h 1972"/>
                <a:gd name="T42" fmla="*/ 465 w 486"/>
                <a:gd name="T43" fmla="*/ 743 h 1972"/>
                <a:gd name="T44" fmla="*/ 452 w 486"/>
                <a:gd name="T45" fmla="*/ 784 h 1972"/>
                <a:gd name="T46" fmla="*/ 437 w 486"/>
                <a:gd name="T47" fmla="*/ 823 h 1972"/>
                <a:gd name="T48" fmla="*/ 423 w 486"/>
                <a:gd name="T49" fmla="*/ 862 h 1972"/>
                <a:gd name="T50" fmla="*/ 410 w 486"/>
                <a:gd name="T51" fmla="*/ 902 h 1972"/>
                <a:gd name="T52" fmla="*/ 395 w 486"/>
                <a:gd name="T53" fmla="*/ 941 h 1972"/>
                <a:gd name="T54" fmla="*/ 381 w 486"/>
                <a:gd name="T55" fmla="*/ 981 h 1972"/>
                <a:gd name="T56" fmla="*/ 368 w 486"/>
                <a:gd name="T57" fmla="*/ 1020 h 1972"/>
                <a:gd name="T58" fmla="*/ 353 w 486"/>
                <a:gd name="T59" fmla="*/ 1061 h 1972"/>
                <a:gd name="T60" fmla="*/ 339 w 486"/>
                <a:gd name="T61" fmla="*/ 1100 h 1972"/>
                <a:gd name="T62" fmla="*/ 326 w 486"/>
                <a:gd name="T63" fmla="*/ 1140 h 1972"/>
                <a:gd name="T64" fmla="*/ 311 w 486"/>
                <a:gd name="T65" fmla="*/ 1179 h 1972"/>
                <a:gd name="T66" fmla="*/ 297 w 486"/>
                <a:gd name="T67" fmla="*/ 1219 h 1972"/>
                <a:gd name="T68" fmla="*/ 282 w 486"/>
                <a:gd name="T69" fmla="*/ 1258 h 1972"/>
                <a:gd name="T70" fmla="*/ 269 w 486"/>
                <a:gd name="T71" fmla="*/ 1299 h 1972"/>
                <a:gd name="T72" fmla="*/ 254 w 486"/>
                <a:gd name="T73" fmla="*/ 1338 h 1972"/>
                <a:gd name="T74" fmla="*/ 240 w 486"/>
                <a:gd name="T75" fmla="*/ 1378 h 1972"/>
                <a:gd name="T76" fmla="*/ 227 w 486"/>
                <a:gd name="T77" fmla="*/ 1417 h 1972"/>
                <a:gd name="T78" fmla="*/ 212 w 486"/>
                <a:gd name="T79" fmla="*/ 1457 h 1972"/>
                <a:gd name="T80" fmla="*/ 198 w 486"/>
                <a:gd name="T81" fmla="*/ 1496 h 1972"/>
                <a:gd name="T82" fmla="*/ 185 w 486"/>
                <a:gd name="T83" fmla="*/ 1537 h 1972"/>
                <a:gd name="T84" fmla="*/ 170 w 486"/>
                <a:gd name="T85" fmla="*/ 1576 h 1972"/>
                <a:gd name="T86" fmla="*/ 156 w 486"/>
                <a:gd name="T87" fmla="*/ 1616 h 1972"/>
                <a:gd name="T88" fmla="*/ 143 w 486"/>
                <a:gd name="T89" fmla="*/ 1655 h 1972"/>
                <a:gd name="T90" fmla="*/ 128 w 486"/>
                <a:gd name="T91" fmla="*/ 1694 h 1972"/>
                <a:gd name="T92" fmla="*/ 114 w 486"/>
                <a:gd name="T93" fmla="*/ 1734 h 1972"/>
                <a:gd name="T94" fmla="*/ 100 w 486"/>
                <a:gd name="T95" fmla="*/ 1775 h 1972"/>
                <a:gd name="T96" fmla="*/ 86 w 486"/>
                <a:gd name="T97" fmla="*/ 1814 h 1972"/>
                <a:gd name="T98" fmla="*/ 71 w 486"/>
                <a:gd name="T99" fmla="*/ 1854 h 1972"/>
                <a:gd name="T100" fmla="*/ 58 w 486"/>
                <a:gd name="T101" fmla="*/ 1893 h 1972"/>
                <a:gd name="T102" fmla="*/ 44 w 486"/>
                <a:gd name="T103" fmla="*/ 1932 h 1972"/>
                <a:gd name="T104" fmla="*/ 29 w 486"/>
                <a:gd name="T105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1972">
                  <a:moveTo>
                    <a:pt x="0" y="0"/>
                  </a:moveTo>
                  <a:lnTo>
                    <a:pt x="12" y="17"/>
                  </a:lnTo>
                  <a:moveTo>
                    <a:pt x="25" y="34"/>
                  </a:moveTo>
                  <a:lnTo>
                    <a:pt x="37" y="51"/>
                  </a:lnTo>
                  <a:moveTo>
                    <a:pt x="49" y="68"/>
                  </a:moveTo>
                  <a:lnTo>
                    <a:pt x="62" y="86"/>
                  </a:lnTo>
                  <a:moveTo>
                    <a:pt x="74" y="103"/>
                  </a:moveTo>
                  <a:lnTo>
                    <a:pt x="86" y="120"/>
                  </a:lnTo>
                  <a:moveTo>
                    <a:pt x="99" y="137"/>
                  </a:moveTo>
                  <a:lnTo>
                    <a:pt x="111" y="154"/>
                  </a:lnTo>
                  <a:moveTo>
                    <a:pt x="123" y="171"/>
                  </a:moveTo>
                  <a:lnTo>
                    <a:pt x="136" y="188"/>
                  </a:lnTo>
                  <a:moveTo>
                    <a:pt x="148" y="205"/>
                  </a:moveTo>
                  <a:lnTo>
                    <a:pt x="160" y="222"/>
                  </a:lnTo>
                  <a:moveTo>
                    <a:pt x="173" y="239"/>
                  </a:moveTo>
                  <a:lnTo>
                    <a:pt x="185" y="256"/>
                  </a:lnTo>
                  <a:moveTo>
                    <a:pt x="197" y="273"/>
                  </a:moveTo>
                  <a:lnTo>
                    <a:pt x="210" y="291"/>
                  </a:lnTo>
                  <a:moveTo>
                    <a:pt x="222" y="308"/>
                  </a:moveTo>
                  <a:lnTo>
                    <a:pt x="233" y="325"/>
                  </a:lnTo>
                  <a:moveTo>
                    <a:pt x="247" y="342"/>
                  </a:moveTo>
                  <a:lnTo>
                    <a:pt x="258" y="359"/>
                  </a:lnTo>
                  <a:moveTo>
                    <a:pt x="270" y="376"/>
                  </a:moveTo>
                  <a:lnTo>
                    <a:pt x="283" y="393"/>
                  </a:lnTo>
                  <a:moveTo>
                    <a:pt x="295" y="410"/>
                  </a:moveTo>
                  <a:lnTo>
                    <a:pt x="307" y="427"/>
                  </a:lnTo>
                  <a:moveTo>
                    <a:pt x="320" y="444"/>
                  </a:moveTo>
                  <a:lnTo>
                    <a:pt x="332" y="461"/>
                  </a:lnTo>
                  <a:moveTo>
                    <a:pt x="344" y="479"/>
                  </a:moveTo>
                  <a:lnTo>
                    <a:pt x="357" y="496"/>
                  </a:lnTo>
                  <a:moveTo>
                    <a:pt x="369" y="513"/>
                  </a:moveTo>
                  <a:lnTo>
                    <a:pt x="381" y="530"/>
                  </a:lnTo>
                  <a:moveTo>
                    <a:pt x="394" y="547"/>
                  </a:moveTo>
                  <a:lnTo>
                    <a:pt x="406" y="564"/>
                  </a:lnTo>
                  <a:moveTo>
                    <a:pt x="418" y="581"/>
                  </a:moveTo>
                  <a:lnTo>
                    <a:pt x="431" y="598"/>
                  </a:lnTo>
                  <a:moveTo>
                    <a:pt x="443" y="615"/>
                  </a:moveTo>
                  <a:lnTo>
                    <a:pt x="454" y="632"/>
                  </a:lnTo>
                  <a:moveTo>
                    <a:pt x="468" y="649"/>
                  </a:moveTo>
                  <a:lnTo>
                    <a:pt x="480" y="667"/>
                  </a:lnTo>
                  <a:moveTo>
                    <a:pt x="486" y="684"/>
                  </a:moveTo>
                  <a:lnTo>
                    <a:pt x="480" y="703"/>
                  </a:lnTo>
                  <a:moveTo>
                    <a:pt x="473" y="723"/>
                  </a:moveTo>
                  <a:lnTo>
                    <a:pt x="465" y="743"/>
                  </a:lnTo>
                  <a:moveTo>
                    <a:pt x="458" y="762"/>
                  </a:moveTo>
                  <a:lnTo>
                    <a:pt x="452" y="784"/>
                  </a:lnTo>
                  <a:moveTo>
                    <a:pt x="444" y="803"/>
                  </a:moveTo>
                  <a:lnTo>
                    <a:pt x="437" y="823"/>
                  </a:lnTo>
                  <a:moveTo>
                    <a:pt x="431" y="843"/>
                  </a:moveTo>
                  <a:lnTo>
                    <a:pt x="423" y="862"/>
                  </a:lnTo>
                  <a:moveTo>
                    <a:pt x="416" y="882"/>
                  </a:moveTo>
                  <a:lnTo>
                    <a:pt x="410" y="902"/>
                  </a:lnTo>
                  <a:moveTo>
                    <a:pt x="402" y="922"/>
                  </a:moveTo>
                  <a:lnTo>
                    <a:pt x="395" y="941"/>
                  </a:lnTo>
                  <a:moveTo>
                    <a:pt x="389" y="961"/>
                  </a:moveTo>
                  <a:lnTo>
                    <a:pt x="381" y="981"/>
                  </a:lnTo>
                  <a:moveTo>
                    <a:pt x="374" y="1000"/>
                  </a:moveTo>
                  <a:lnTo>
                    <a:pt x="368" y="1020"/>
                  </a:lnTo>
                  <a:moveTo>
                    <a:pt x="360" y="1041"/>
                  </a:moveTo>
                  <a:lnTo>
                    <a:pt x="353" y="1061"/>
                  </a:lnTo>
                  <a:moveTo>
                    <a:pt x="347" y="1081"/>
                  </a:moveTo>
                  <a:lnTo>
                    <a:pt x="339" y="1100"/>
                  </a:lnTo>
                  <a:moveTo>
                    <a:pt x="332" y="1120"/>
                  </a:moveTo>
                  <a:lnTo>
                    <a:pt x="326" y="1140"/>
                  </a:lnTo>
                  <a:moveTo>
                    <a:pt x="318" y="1159"/>
                  </a:moveTo>
                  <a:lnTo>
                    <a:pt x="311" y="1179"/>
                  </a:lnTo>
                  <a:moveTo>
                    <a:pt x="304" y="1199"/>
                  </a:moveTo>
                  <a:lnTo>
                    <a:pt x="297" y="1219"/>
                  </a:lnTo>
                  <a:moveTo>
                    <a:pt x="290" y="1238"/>
                  </a:moveTo>
                  <a:lnTo>
                    <a:pt x="282" y="1258"/>
                  </a:lnTo>
                  <a:moveTo>
                    <a:pt x="275" y="1279"/>
                  </a:moveTo>
                  <a:lnTo>
                    <a:pt x="269" y="1299"/>
                  </a:lnTo>
                  <a:moveTo>
                    <a:pt x="261" y="1319"/>
                  </a:moveTo>
                  <a:lnTo>
                    <a:pt x="254" y="1338"/>
                  </a:lnTo>
                  <a:moveTo>
                    <a:pt x="248" y="1358"/>
                  </a:moveTo>
                  <a:lnTo>
                    <a:pt x="240" y="1378"/>
                  </a:lnTo>
                  <a:moveTo>
                    <a:pt x="233" y="1397"/>
                  </a:moveTo>
                  <a:lnTo>
                    <a:pt x="227" y="1417"/>
                  </a:lnTo>
                  <a:moveTo>
                    <a:pt x="219" y="1437"/>
                  </a:moveTo>
                  <a:lnTo>
                    <a:pt x="212" y="1457"/>
                  </a:lnTo>
                  <a:moveTo>
                    <a:pt x="206" y="1476"/>
                  </a:moveTo>
                  <a:lnTo>
                    <a:pt x="198" y="1496"/>
                  </a:lnTo>
                  <a:moveTo>
                    <a:pt x="191" y="1517"/>
                  </a:moveTo>
                  <a:lnTo>
                    <a:pt x="185" y="1537"/>
                  </a:lnTo>
                  <a:moveTo>
                    <a:pt x="177" y="1556"/>
                  </a:moveTo>
                  <a:lnTo>
                    <a:pt x="170" y="1576"/>
                  </a:lnTo>
                  <a:moveTo>
                    <a:pt x="164" y="1596"/>
                  </a:moveTo>
                  <a:lnTo>
                    <a:pt x="156" y="1616"/>
                  </a:lnTo>
                  <a:moveTo>
                    <a:pt x="149" y="1635"/>
                  </a:moveTo>
                  <a:lnTo>
                    <a:pt x="143" y="1655"/>
                  </a:lnTo>
                  <a:moveTo>
                    <a:pt x="135" y="1675"/>
                  </a:moveTo>
                  <a:lnTo>
                    <a:pt x="128" y="1694"/>
                  </a:lnTo>
                  <a:moveTo>
                    <a:pt x="121" y="1714"/>
                  </a:moveTo>
                  <a:lnTo>
                    <a:pt x="114" y="1734"/>
                  </a:lnTo>
                  <a:moveTo>
                    <a:pt x="107" y="1754"/>
                  </a:moveTo>
                  <a:lnTo>
                    <a:pt x="100" y="1775"/>
                  </a:lnTo>
                  <a:moveTo>
                    <a:pt x="93" y="1794"/>
                  </a:moveTo>
                  <a:lnTo>
                    <a:pt x="86" y="1814"/>
                  </a:lnTo>
                  <a:moveTo>
                    <a:pt x="79" y="1834"/>
                  </a:moveTo>
                  <a:lnTo>
                    <a:pt x="71" y="1854"/>
                  </a:lnTo>
                  <a:moveTo>
                    <a:pt x="65" y="1873"/>
                  </a:moveTo>
                  <a:lnTo>
                    <a:pt x="58" y="1893"/>
                  </a:lnTo>
                  <a:moveTo>
                    <a:pt x="50" y="1913"/>
                  </a:moveTo>
                  <a:lnTo>
                    <a:pt x="44" y="1932"/>
                  </a:lnTo>
                  <a:moveTo>
                    <a:pt x="36" y="1952"/>
                  </a:moveTo>
                  <a:lnTo>
                    <a:pt x="29" y="197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886450" y="1760538"/>
              <a:ext cx="771525" cy="3132138"/>
            </a:xfrm>
            <a:custGeom>
              <a:avLst/>
              <a:gdLst>
                <a:gd name="T0" fmla="*/ 474 w 486"/>
                <a:gd name="T1" fmla="*/ 17 h 1973"/>
                <a:gd name="T2" fmla="*/ 449 w 486"/>
                <a:gd name="T3" fmla="*/ 51 h 1973"/>
                <a:gd name="T4" fmla="*/ 425 w 486"/>
                <a:gd name="T5" fmla="*/ 86 h 1973"/>
                <a:gd name="T6" fmla="*/ 400 w 486"/>
                <a:gd name="T7" fmla="*/ 120 h 1973"/>
                <a:gd name="T8" fmla="*/ 375 w 486"/>
                <a:gd name="T9" fmla="*/ 154 h 1973"/>
                <a:gd name="T10" fmla="*/ 351 w 486"/>
                <a:gd name="T11" fmla="*/ 188 h 1973"/>
                <a:gd name="T12" fmla="*/ 326 w 486"/>
                <a:gd name="T13" fmla="*/ 222 h 1973"/>
                <a:gd name="T14" fmla="*/ 301 w 486"/>
                <a:gd name="T15" fmla="*/ 256 h 1973"/>
                <a:gd name="T16" fmla="*/ 278 w 486"/>
                <a:gd name="T17" fmla="*/ 291 h 1973"/>
                <a:gd name="T18" fmla="*/ 253 w 486"/>
                <a:gd name="T19" fmla="*/ 325 h 1973"/>
                <a:gd name="T20" fmla="*/ 228 w 486"/>
                <a:gd name="T21" fmla="*/ 359 h 1973"/>
                <a:gd name="T22" fmla="*/ 204 w 486"/>
                <a:gd name="T23" fmla="*/ 393 h 1973"/>
                <a:gd name="T24" fmla="*/ 179 w 486"/>
                <a:gd name="T25" fmla="*/ 427 h 1973"/>
                <a:gd name="T26" fmla="*/ 154 w 486"/>
                <a:gd name="T27" fmla="*/ 462 h 1973"/>
                <a:gd name="T28" fmla="*/ 130 w 486"/>
                <a:gd name="T29" fmla="*/ 496 h 1973"/>
                <a:gd name="T30" fmla="*/ 105 w 486"/>
                <a:gd name="T31" fmla="*/ 530 h 1973"/>
                <a:gd name="T32" fmla="*/ 80 w 486"/>
                <a:gd name="T33" fmla="*/ 564 h 1973"/>
                <a:gd name="T34" fmla="*/ 57 w 486"/>
                <a:gd name="T35" fmla="*/ 598 h 1973"/>
                <a:gd name="T36" fmla="*/ 32 w 486"/>
                <a:gd name="T37" fmla="*/ 632 h 1973"/>
                <a:gd name="T38" fmla="*/ 7 w 486"/>
                <a:gd name="T39" fmla="*/ 667 h 1973"/>
                <a:gd name="T40" fmla="*/ 7 w 486"/>
                <a:gd name="T41" fmla="*/ 703 h 1973"/>
                <a:gd name="T42" fmla="*/ 21 w 486"/>
                <a:gd name="T43" fmla="*/ 744 h 1973"/>
                <a:gd name="T44" fmla="*/ 35 w 486"/>
                <a:gd name="T45" fmla="*/ 784 h 1973"/>
                <a:gd name="T46" fmla="*/ 49 w 486"/>
                <a:gd name="T47" fmla="*/ 823 h 1973"/>
                <a:gd name="T48" fmla="*/ 63 w 486"/>
                <a:gd name="T49" fmla="*/ 862 h 1973"/>
                <a:gd name="T50" fmla="*/ 78 w 486"/>
                <a:gd name="T51" fmla="*/ 902 h 1973"/>
                <a:gd name="T52" fmla="*/ 91 w 486"/>
                <a:gd name="T53" fmla="*/ 941 h 1973"/>
                <a:gd name="T54" fmla="*/ 105 w 486"/>
                <a:gd name="T55" fmla="*/ 982 h 1973"/>
                <a:gd name="T56" fmla="*/ 120 w 486"/>
                <a:gd name="T57" fmla="*/ 1022 h 1973"/>
                <a:gd name="T58" fmla="*/ 133 w 486"/>
                <a:gd name="T59" fmla="*/ 1061 h 1973"/>
                <a:gd name="T60" fmla="*/ 147 w 486"/>
                <a:gd name="T61" fmla="*/ 1100 h 1973"/>
                <a:gd name="T62" fmla="*/ 162 w 486"/>
                <a:gd name="T63" fmla="*/ 1140 h 1973"/>
                <a:gd name="T64" fmla="*/ 175 w 486"/>
                <a:gd name="T65" fmla="*/ 1179 h 1973"/>
                <a:gd name="T66" fmla="*/ 189 w 486"/>
                <a:gd name="T67" fmla="*/ 1219 h 1973"/>
                <a:gd name="T68" fmla="*/ 204 w 486"/>
                <a:gd name="T69" fmla="*/ 1259 h 1973"/>
                <a:gd name="T70" fmla="*/ 218 w 486"/>
                <a:gd name="T71" fmla="*/ 1299 h 1973"/>
                <a:gd name="T72" fmla="*/ 232 w 486"/>
                <a:gd name="T73" fmla="*/ 1338 h 1973"/>
                <a:gd name="T74" fmla="*/ 246 w 486"/>
                <a:gd name="T75" fmla="*/ 1378 h 1973"/>
                <a:gd name="T76" fmla="*/ 261 w 486"/>
                <a:gd name="T77" fmla="*/ 1417 h 1973"/>
                <a:gd name="T78" fmla="*/ 274 w 486"/>
                <a:gd name="T79" fmla="*/ 1457 h 1973"/>
                <a:gd name="T80" fmla="*/ 288 w 486"/>
                <a:gd name="T81" fmla="*/ 1497 h 1973"/>
                <a:gd name="T82" fmla="*/ 303 w 486"/>
                <a:gd name="T83" fmla="*/ 1537 h 1973"/>
                <a:gd name="T84" fmla="*/ 316 w 486"/>
                <a:gd name="T85" fmla="*/ 1576 h 1973"/>
                <a:gd name="T86" fmla="*/ 330 w 486"/>
                <a:gd name="T87" fmla="*/ 1616 h 1973"/>
                <a:gd name="T88" fmla="*/ 345 w 486"/>
                <a:gd name="T89" fmla="*/ 1655 h 1973"/>
                <a:gd name="T90" fmla="*/ 358 w 486"/>
                <a:gd name="T91" fmla="*/ 1695 h 1973"/>
                <a:gd name="T92" fmla="*/ 372 w 486"/>
                <a:gd name="T93" fmla="*/ 1735 h 1973"/>
                <a:gd name="T94" fmla="*/ 387 w 486"/>
                <a:gd name="T95" fmla="*/ 1775 h 1973"/>
                <a:gd name="T96" fmla="*/ 400 w 486"/>
                <a:gd name="T97" fmla="*/ 1814 h 1973"/>
                <a:gd name="T98" fmla="*/ 415 w 486"/>
                <a:gd name="T99" fmla="*/ 1854 h 1973"/>
                <a:gd name="T100" fmla="*/ 429 w 486"/>
                <a:gd name="T101" fmla="*/ 1893 h 1973"/>
                <a:gd name="T102" fmla="*/ 444 w 486"/>
                <a:gd name="T103" fmla="*/ 1932 h 1973"/>
                <a:gd name="T104" fmla="*/ 457 w 486"/>
                <a:gd name="T105" fmla="*/ 1973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1973">
                  <a:moveTo>
                    <a:pt x="486" y="0"/>
                  </a:moveTo>
                  <a:lnTo>
                    <a:pt x="474" y="17"/>
                  </a:lnTo>
                  <a:moveTo>
                    <a:pt x="462" y="34"/>
                  </a:moveTo>
                  <a:lnTo>
                    <a:pt x="449" y="51"/>
                  </a:lnTo>
                  <a:moveTo>
                    <a:pt x="437" y="69"/>
                  </a:moveTo>
                  <a:lnTo>
                    <a:pt x="425" y="86"/>
                  </a:lnTo>
                  <a:moveTo>
                    <a:pt x="412" y="103"/>
                  </a:moveTo>
                  <a:lnTo>
                    <a:pt x="400" y="120"/>
                  </a:lnTo>
                  <a:moveTo>
                    <a:pt x="388" y="137"/>
                  </a:moveTo>
                  <a:lnTo>
                    <a:pt x="375" y="154"/>
                  </a:lnTo>
                  <a:moveTo>
                    <a:pt x="363" y="171"/>
                  </a:moveTo>
                  <a:lnTo>
                    <a:pt x="351" y="188"/>
                  </a:lnTo>
                  <a:moveTo>
                    <a:pt x="338" y="205"/>
                  </a:moveTo>
                  <a:lnTo>
                    <a:pt x="326" y="222"/>
                  </a:lnTo>
                  <a:moveTo>
                    <a:pt x="315" y="239"/>
                  </a:moveTo>
                  <a:lnTo>
                    <a:pt x="301" y="256"/>
                  </a:lnTo>
                  <a:moveTo>
                    <a:pt x="290" y="274"/>
                  </a:moveTo>
                  <a:lnTo>
                    <a:pt x="278" y="291"/>
                  </a:lnTo>
                  <a:moveTo>
                    <a:pt x="265" y="308"/>
                  </a:moveTo>
                  <a:lnTo>
                    <a:pt x="253" y="325"/>
                  </a:lnTo>
                  <a:moveTo>
                    <a:pt x="241" y="342"/>
                  </a:moveTo>
                  <a:lnTo>
                    <a:pt x="228" y="359"/>
                  </a:lnTo>
                  <a:moveTo>
                    <a:pt x="216" y="376"/>
                  </a:moveTo>
                  <a:lnTo>
                    <a:pt x="204" y="393"/>
                  </a:lnTo>
                  <a:moveTo>
                    <a:pt x="191" y="410"/>
                  </a:moveTo>
                  <a:lnTo>
                    <a:pt x="179" y="427"/>
                  </a:lnTo>
                  <a:moveTo>
                    <a:pt x="167" y="444"/>
                  </a:moveTo>
                  <a:lnTo>
                    <a:pt x="154" y="462"/>
                  </a:lnTo>
                  <a:moveTo>
                    <a:pt x="142" y="479"/>
                  </a:moveTo>
                  <a:lnTo>
                    <a:pt x="130" y="496"/>
                  </a:lnTo>
                  <a:moveTo>
                    <a:pt x="117" y="513"/>
                  </a:moveTo>
                  <a:lnTo>
                    <a:pt x="105" y="530"/>
                  </a:lnTo>
                  <a:moveTo>
                    <a:pt x="93" y="547"/>
                  </a:moveTo>
                  <a:lnTo>
                    <a:pt x="80" y="564"/>
                  </a:lnTo>
                  <a:moveTo>
                    <a:pt x="68" y="581"/>
                  </a:moveTo>
                  <a:lnTo>
                    <a:pt x="57" y="598"/>
                  </a:lnTo>
                  <a:moveTo>
                    <a:pt x="43" y="615"/>
                  </a:moveTo>
                  <a:lnTo>
                    <a:pt x="32" y="632"/>
                  </a:lnTo>
                  <a:moveTo>
                    <a:pt x="20" y="650"/>
                  </a:moveTo>
                  <a:lnTo>
                    <a:pt x="7" y="667"/>
                  </a:lnTo>
                  <a:moveTo>
                    <a:pt x="0" y="684"/>
                  </a:moveTo>
                  <a:lnTo>
                    <a:pt x="7" y="703"/>
                  </a:lnTo>
                  <a:moveTo>
                    <a:pt x="14" y="723"/>
                  </a:moveTo>
                  <a:lnTo>
                    <a:pt x="21" y="744"/>
                  </a:lnTo>
                  <a:moveTo>
                    <a:pt x="28" y="764"/>
                  </a:moveTo>
                  <a:lnTo>
                    <a:pt x="35" y="784"/>
                  </a:lnTo>
                  <a:moveTo>
                    <a:pt x="42" y="803"/>
                  </a:moveTo>
                  <a:lnTo>
                    <a:pt x="49" y="823"/>
                  </a:lnTo>
                  <a:moveTo>
                    <a:pt x="57" y="843"/>
                  </a:moveTo>
                  <a:lnTo>
                    <a:pt x="63" y="862"/>
                  </a:lnTo>
                  <a:moveTo>
                    <a:pt x="70" y="882"/>
                  </a:moveTo>
                  <a:lnTo>
                    <a:pt x="78" y="902"/>
                  </a:lnTo>
                  <a:moveTo>
                    <a:pt x="84" y="922"/>
                  </a:moveTo>
                  <a:lnTo>
                    <a:pt x="91" y="941"/>
                  </a:lnTo>
                  <a:moveTo>
                    <a:pt x="99" y="961"/>
                  </a:moveTo>
                  <a:lnTo>
                    <a:pt x="105" y="982"/>
                  </a:lnTo>
                  <a:moveTo>
                    <a:pt x="112" y="1002"/>
                  </a:moveTo>
                  <a:lnTo>
                    <a:pt x="120" y="1022"/>
                  </a:lnTo>
                  <a:moveTo>
                    <a:pt x="126" y="1041"/>
                  </a:moveTo>
                  <a:lnTo>
                    <a:pt x="133" y="1061"/>
                  </a:lnTo>
                  <a:moveTo>
                    <a:pt x="141" y="1081"/>
                  </a:moveTo>
                  <a:lnTo>
                    <a:pt x="147" y="1100"/>
                  </a:lnTo>
                  <a:moveTo>
                    <a:pt x="154" y="1120"/>
                  </a:moveTo>
                  <a:lnTo>
                    <a:pt x="162" y="1140"/>
                  </a:lnTo>
                  <a:moveTo>
                    <a:pt x="168" y="1160"/>
                  </a:moveTo>
                  <a:lnTo>
                    <a:pt x="175" y="1179"/>
                  </a:lnTo>
                  <a:moveTo>
                    <a:pt x="183" y="1199"/>
                  </a:moveTo>
                  <a:lnTo>
                    <a:pt x="189" y="1219"/>
                  </a:lnTo>
                  <a:moveTo>
                    <a:pt x="196" y="1240"/>
                  </a:moveTo>
                  <a:lnTo>
                    <a:pt x="204" y="1259"/>
                  </a:lnTo>
                  <a:moveTo>
                    <a:pt x="211" y="1279"/>
                  </a:moveTo>
                  <a:lnTo>
                    <a:pt x="218" y="1299"/>
                  </a:lnTo>
                  <a:moveTo>
                    <a:pt x="225" y="1319"/>
                  </a:moveTo>
                  <a:lnTo>
                    <a:pt x="232" y="1338"/>
                  </a:lnTo>
                  <a:moveTo>
                    <a:pt x="239" y="1358"/>
                  </a:moveTo>
                  <a:lnTo>
                    <a:pt x="246" y="1378"/>
                  </a:lnTo>
                  <a:moveTo>
                    <a:pt x="253" y="1397"/>
                  </a:moveTo>
                  <a:lnTo>
                    <a:pt x="261" y="1417"/>
                  </a:lnTo>
                  <a:moveTo>
                    <a:pt x="267" y="1437"/>
                  </a:moveTo>
                  <a:lnTo>
                    <a:pt x="274" y="1457"/>
                  </a:lnTo>
                  <a:moveTo>
                    <a:pt x="282" y="1478"/>
                  </a:moveTo>
                  <a:lnTo>
                    <a:pt x="288" y="1497"/>
                  </a:lnTo>
                  <a:moveTo>
                    <a:pt x="295" y="1517"/>
                  </a:moveTo>
                  <a:lnTo>
                    <a:pt x="303" y="1537"/>
                  </a:lnTo>
                  <a:moveTo>
                    <a:pt x="309" y="1557"/>
                  </a:moveTo>
                  <a:lnTo>
                    <a:pt x="316" y="1576"/>
                  </a:lnTo>
                  <a:moveTo>
                    <a:pt x="324" y="1596"/>
                  </a:moveTo>
                  <a:lnTo>
                    <a:pt x="330" y="1616"/>
                  </a:lnTo>
                  <a:moveTo>
                    <a:pt x="337" y="1635"/>
                  </a:moveTo>
                  <a:lnTo>
                    <a:pt x="345" y="1655"/>
                  </a:lnTo>
                  <a:moveTo>
                    <a:pt x="351" y="1675"/>
                  </a:moveTo>
                  <a:lnTo>
                    <a:pt x="358" y="1695"/>
                  </a:lnTo>
                  <a:moveTo>
                    <a:pt x="366" y="1716"/>
                  </a:moveTo>
                  <a:lnTo>
                    <a:pt x="372" y="1735"/>
                  </a:lnTo>
                  <a:moveTo>
                    <a:pt x="379" y="1755"/>
                  </a:moveTo>
                  <a:lnTo>
                    <a:pt x="387" y="1775"/>
                  </a:lnTo>
                  <a:moveTo>
                    <a:pt x="394" y="1794"/>
                  </a:moveTo>
                  <a:lnTo>
                    <a:pt x="400" y="1814"/>
                  </a:lnTo>
                  <a:moveTo>
                    <a:pt x="408" y="1834"/>
                  </a:moveTo>
                  <a:lnTo>
                    <a:pt x="415" y="1854"/>
                  </a:lnTo>
                  <a:moveTo>
                    <a:pt x="421" y="1873"/>
                  </a:moveTo>
                  <a:lnTo>
                    <a:pt x="429" y="1893"/>
                  </a:lnTo>
                  <a:moveTo>
                    <a:pt x="436" y="1913"/>
                  </a:moveTo>
                  <a:lnTo>
                    <a:pt x="444" y="1932"/>
                  </a:lnTo>
                  <a:moveTo>
                    <a:pt x="450" y="1952"/>
                  </a:moveTo>
                  <a:lnTo>
                    <a:pt x="457" y="1973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Freeform 7"/>
          <p:cNvSpPr/>
          <p:nvPr/>
        </p:nvSpPr>
        <p:spPr bwMode="auto">
          <a:xfrm>
            <a:off x="4803775" y="374650"/>
            <a:ext cx="2187575" cy="2036763"/>
          </a:xfrm>
          <a:custGeom>
            <a:avLst/>
            <a:gdLst>
              <a:gd name="T0" fmla="*/ 5 w 1047"/>
              <a:gd name="T1" fmla="*/ 466 h 976"/>
              <a:gd name="T2" fmla="*/ 66 w 1047"/>
              <a:gd name="T3" fmla="*/ 295 h 976"/>
              <a:gd name="T4" fmla="*/ 118 w 1047"/>
              <a:gd name="T5" fmla="*/ 123 h 976"/>
              <a:gd name="T6" fmla="*/ 359 w 1047"/>
              <a:gd name="T7" fmla="*/ 46 h 976"/>
              <a:gd name="T8" fmla="*/ 779 w 1047"/>
              <a:gd name="T9" fmla="*/ 66 h 976"/>
              <a:gd name="T10" fmla="*/ 1014 w 1047"/>
              <a:gd name="T11" fmla="*/ 545 h 976"/>
              <a:gd name="T12" fmla="*/ 921 w 1047"/>
              <a:gd name="T13" fmla="*/ 782 h 976"/>
              <a:gd name="T14" fmla="*/ 743 w 1047"/>
              <a:gd name="T15" fmla="*/ 922 h 976"/>
              <a:gd name="T16" fmla="*/ 600 w 1047"/>
              <a:gd name="T17" fmla="*/ 962 h 976"/>
              <a:gd name="T18" fmla="*/ 124 w 1047"/>
              <a:gd name="T19" fmla="*/ 803 h 976"/>
              <a:gd name="T20" fmla="*/ 1 w 1047"/>
              <a:gd name="T21" fmla="*/ 565 h 976"/>
              <a:gd name="T22" fmla="*/ 5 w 1047"/>
              <a:gd name="T23" fmla="*/ 46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7" h="976">
                <a:moveTo>
                  <a:pt x="5" y="466"/>
                </a:moveTo>
                <a:cubicBezTo>
                  <a:pt x="10" y="402"/>
                  <a:pt x="46" y="363"/>
                  <a:pt x="66" y="295"/>
                </a:cubicBezTo>
                <a:cubicBezTo>
                  <a:pt x="83" y="235"/>
                  <a:pt x="58" y="173"/>
                  <a:pt x="118" y="123"/>
                </a:cubicBezTo>
                <a:cubicBezTo>
                  <a:pt x="242" y="18"/>
                  <a:pt x="294" y="65"/>
                  <a:pt x="359" y="46"/>
                </a:cubicBezTo>
                <a:cubicBezTo>
                  <a:pt x="511" y="2"/>
                  <a:pt x="658" y="0"/>
                  <a:pt x="779" y="66"/>
                </a:cubicBezTo>
                <a:cubicBezTo>
                  <a:pt x="940" y="154"/>
                  <a:pt x="1047" y="356"/>
                  <a:pt x="1014" y="545"/>
                </a:cubicBezTo>
                <a:cubicBezTo>
                  <a:pt x="1000" y="628"/>
                  <a:pt x="974" y="713"/>
                  <a:pt x="921" y="782"/>
                </a:cubicBezTo>
                <a:cubicBezTo>
                  <a:pt x="872" y="846"/>
                  <a:pt x="816" y="890"/>
                  <a:pt x="743" y="922"/>
                </a:cubicBezTo>
                <a:cubicBezTo>
                  <a:pt x="704" y="939"/>
                  <a:pt x="642" y="958"/>
                  <a:pt x="600" y="962"/>
                </a:cubicBezTo>
                <a:cubicBezTo>
                  <a:pt x="438" y="976"/>
                  <a:pt x="232" y="934"/>
                  <a:pt x="124" y="803"/>
                </a:cubicBezTo>
                <a:cubicBezTo>
                  <a:pt x="70" y="738"/>
                  <a:pt x="7" y="650"/>
                  <a:pt x="1" y="565"/>
                </a:cubicBezTo>
                <a:cubicBezTo>
                  <a:pt x="0" y="552"/>
                  <a:pt x="4" y="481"/>
                  <a:pt x="5" y="466"/>
                </a:cubicBezTo>
                <a:close/>
              </a:path>
            </a:pathLst>
          </a:custGeom>
          <a:solidFill>
            <a:srgbClr val="EFB4B3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0" name="Freeform 10"/>
          <p:cNvSpPr/>
          <p:nvPr/>
        </p:nvSpPr>
        <p:spPr bwMode="auto">
          <a:xfrm>
            <a:off x="5272088" y="2730500"/>
            <a:ext cx="1782763" cy="1657350"/>
          </a:xfrm>
          <a:custGeom>
            <a:avLst/>
            <a:gdLst>
              <a:gd name="T0" fmla="*/ 4 w 853"/>
              <a:gd name="T1" fmla="*/ 379 h 794"/>
              <a:gd name="T2" fmla="*/ 53 w 853"/>
              <a:gd name="T3" fmla="*/ 240 h 794"/>
              <a:gd name="T4" fmla="*/ 96 w 853"/>
              <a:gd name="T5" fmla="*/ 99 h 794"/>
              <a:gd name="T6" fmla="*/ 292 w 853"/>
              <a:gd name="T7" fmla="*/ 37 h 794"/>
              <a:gd name="T8" fmla="*/ 634 w 853"/>
              <a:gd name="T9" fmla="*/ 54 h 794"/>
              <a:gd name="T10" fmla="*/ 826 w 853"/>
              <a:gd name="T11" fmla="*/ 443 h 794"/>
              <a:gd name="T12" fmla="*/ 750 w 853"/>
              <a:gd name="T13" fmla="*/ 636 h 794"/>
              <a:gd name="T14" fmla="*/ 605 w 853"/>
              <a:gd name="T15" fmla="*/ 751 h 794"/>
              <a:gd name="T16" fmla="*/ 488 w 853"/>
              <a:gd name="T17" fmla="*/ 783 h 794"/>
              <a:gd name="T18" fmla="*/ 101 w 853"/>
              <a:gd name="T19" fmla="*/ 654 h 794"/>
              <a:gd name="T20" fmla="*/ 1 w 853"/>
              <a:gd name="T21" fmla="*/ 459 h 794"/>
              <a:gd name="T22" fmla="*/ 4 w 853"/>
              <a:gd name="T23" fmla="*/ 379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3" h="794">
                <a:moveTo>
                  <a:pt x="4" y="379"/>
                </a:moveTo>
                <a:cubicBezTo>
                  <a:pt x="8" y="327"/>
                  <a:pt x="38" y="295"/>
                  <a:pt x="53" y="240"/>
                </a:cubicBezTo>
                <a:cubicBezTo>
                  <a:pt x="67" y="191"/>
                  <a:pt x="47" y="140"/>
                  <a:pt x="96" y="99"/>
                </a:cubicBezTo>
                <a:cubicBezTo>
                  <a:pt x="197" y="14"/>
                  <a:pt x="239" y="53"/>
                  <a:pt x="292" y="37"/>
                </a:cubicBezTo>
                <a:cubicBezTo>
                  <a:pt x="416" y="1"/>
                  <a:pt x="536" y="0"/>
                  <a:pt x="634" y="54"/>
                </a:cubicBezTo>
                <a:cubicBezTo>
                  <a:pt x="765" y="125"/>
                  <a:pt x="853" y="290"/>
                  <a:pt x="826" y="443"/>
                </a:cubicBezTo>
                <a:cubicBezTo>
                  <a:pt x="814" y="511"/>
                  <a:pt x="793" y="580"/>
                  <a:pt x="750" y="636"/>
                </a:cubicBezTo>
                <a:cubicBezTo>
                  <a:pt x="710" y="689"/>
                  <a:pt x="665" y="724"/>
                  <a:pt x="605" y="751"/>
                </a:cubicBezTo>
                <a:cubicBezTo>
                  <a:pt x="573" y="765"/>
                  <a:pt x="522" y="780"/>
                  <a:pt x="488" y="783"/>
                </a:cubicBezTo>
                <a:cubicBezTo>
                  <a:pt x="357" y="794"/>
                  <a:pt x="189" y="760"/>
                  <a:pt x="101" y="654"/>
                </a:cubicBezTo>
                <a:cubicBezTo>
                  <a:pt x="57" y="601"/>
                  <a:pt x="5" y="529"/>
                  <a:pt x="1" y="459"/>
                </a:cubicBezTo>
                <a:cubicBezTo>
                  <a:pt x="0" y="449"/>
                  <a:pt x="3" y="391"/>
                  <a:pt x="4" y="379"/>
                </a:cubicBezTo>
                <a:close/>
              </a:path>
            </a:pathLst>
          </a:custGeom>
          <a:solidFill>
            <a:srgbClr val="DEDCD0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4941888" y="4502150"/>
            <a:ext cx="1944688" cy="1916113"/>
          </a:xfrm>
          <a:custGeom>
            <a:avLst/>
            <a:gdLst>
              <a:gd name="T0" fmla="*/ 7 w 931"/>
              <a:gd name="T1" fmla="*/ 534 h 918"/>
              <a:gd name="T2" fmla="*/ 31 w 931"/>
              <a:gd name="T3" fmla="*/ 369 h 918"/>
              <a:gd name="T4" fmla="*/ 48 w 931"/>
              <a:gd name="T5" fmla="*/ 204 h 918"/>
              <a:gd name="T6" fmla="*/ 252 w 931"/>
              <a:gd name="T7" fmla="*/ 93 h 918"/>
              <a:gd name="T8" fmla="*/ 634 w 931"/>
              <a:gd name="T9" fmla="*/ 38 h 918"/>
              <a:gd name="T10" fmla="*/ 930 w 931"/>
              <a:gd name="T11" fmla="*/ 429 h 918"/>
              <a:gd name="T12" fmla="*/ 888 w 931"/>
              <a:gd name="T13" fmla="*/ 658 h 918"/>
              <a:gd name="T14" fmla="*/ 751 w 931"/>
              <a:gd name="T15" fmla="*/ 816 h 918"/>
              <a:gd name="T16" fmla="*/ 629 w 931"/>
              <a:gd name="T17" fmla="*/ 877 h 918"/>
              <a:gd name="T18" fmla="*/ 173 w 931"/>
              <a:gd name="T19" fmla="*/ 817 h 918"/>
              <a:gd name="T20" fmla="*/ 20 w 931"/>
              <a:gd name="T21" fmla="*/ 623 h 918"/>
              <a:gd name="T22" fmla="*/ 7 w 931"/>
              <a:gd name="T23" fmla="*/ 534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1" h="918">
                <a:moveTo>
                  <a:pt x="7" y="534"/>
                </a:moveTo>
                <a:cubicBezTo>
                  <a:pt x="0" y="475"/>
                  <a:pt x="26" y="433"/>
                  <a:pt x="31" y="369"/>
                </a:cubicBezTo>
                <a:cubicBezTo>
                  <a:pt x="36" y="312"/>
                  <a:pt x="3" y="260"/>
                  <a:pt x="48" y="204"/>
                </a:cubicBezTo>
                <a:cubicBezTo>
                  <a:pt x="142" y="88"/>
                  <a:pt x="197" y="122"/>
                  <a:pt x="252" y="93"/>
                </a:cubicBezTo>
                <a:cubicBezTo>
                  <a:pt x="382" y="27"/>
                  <a:pt x="514" y="0"/>
                  <a:pt x="634" y="38"/>
                </a:cubicBezTo>
                <a:cubicBezTo>
                  <a:pt x="795" y="90"/>
                  <a:pt x="927" y="253"/>
                  <a:pt x="930" y="429"/>
                </a:cubicBezTo>
                <a:cubicBezTo>
                  <a:pt x="931" y="506"/>
                  <a:pt x="923" y="587"/>
                  <a:pt x="888" y="658"/>
                </a:cubicBezTo>
                <a:cubicBezTo>
                  <a:pt x="854" y="725"/>
                  <a:pt x="812" y="774"/>
                  <a:pt x="751" y="816"/>
                </a:cubicBezTo>
                <a:cubicBezTo>
                  <a:pt x="719" y="838"/>
                  <a:pt x="666" y="866"/>
                  <a:pt x="629" y="877"/>
                </a:cubicBezTo>
                <a:cubicBezTo>
                  <a:pt x="486" y="918"/>
                  <a:pt x="292" y="915"/>
                  <a:pt x="173" y="817"/>
                </a:cubicBezTo>
                <a:cubicBezTo>
                  <a:pt x="112" y="767"/>
                  <a:pt x="40" y="699"/>
                  <a:pt x="20" y="623"/>
                </a:cubicBezTo>
                <a:cubicBezTo>
                  <a:pt x="17" y="611"/>
                  <a:pt x="8" y="547"/>
                  <a:pt x="7" y="534"/>
                </a:cubicBezTo>
                <a:close/>
              </a:path>
            </a:pathLst>
          </a:custGeom>
          <a:solidFill>
            <a:srgbClr val="B6DDDD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>
            <a:off x="2257425" y="1538287"/>
            <a:ext cx="3838575" cy="3573943"/>
          </a:xfrm>
          <a:custGeom>
            <a:avLst/>
            <a:gdLst>
              <a:gd name="T0" fmla="*/ 5 w 1047"/>
              <a:gd name="T1" fmla="*/ 466 h 976"/>
              <a:gd name="T2" fmla="*/ 66 w 1047"/>
              <a:gd name="T3" fmla="*/ 295 h 976"/>
              <a:gd name="T4" fmla="*/ 118 w 1047"/>
              <a:gd name="T5" fmla="*/ 123 h 976"/>
              <a:gd name="T6" fmla="*/ 359 w 1047"/>
              <a:gd name="T7" fmla="*/ 46 h 976"/>
              <a:gd name="T8" fmla="*/ 779 w 1047"/>
              <a:gd name="T9" fmla="*/ 66 h 976"/>
              <a:gd name="T10" fmla="*/ 1014 w 1047"/>
              <a:gd name="T11" fmla="*/ 545 h 976"/>
              <a:gd name="T12" fmla="*/ 921 w 1047"/>
              <a:gd name="T13" fmla="*/ 782 h 976"/>
              <a:gd name="T14" fmla="*/ 743 w 1047"/>
              <a:gd name="T15" fmla="*/ 922 h 976"/>
              <a:gd name="T16" fmla="*/ 600 w 1047"/>
              <a:gd name="T17" fmla="*/ 962 h 976"/>
              <a:gd name="T18" fmla="*/ 124 w 1047"/>
              <a:gd name="T19" fmla="*/ 803 h 976"/>
              <a:gd name="T20" fmla="*/ 1 w 1047"/>
              <a:gd name="T21" fmla="*/ 565 h 976"/>
              <a:gd name="T22" fmla="*/ 5 w 1047"/>
              <a:gd name="T23" fmla="*/ 46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7" h="976">
                <a:moveTo>
                  <a:pt x="5" y="466"/>
                </a:moveTo>
                <a:cubicBezTo>
                  <a:pt x="10" y="402"/>
                  <a:pt x="46" y="363"/>
                  <a:pt x="66" y="295"/>
                </a:cubicBezTo>
                <a:cubicBezTo>
                  <a:pt x="83" y="235"/>
                  <a:pt x="58" y="173"/>
                  <a:pt x="118" y="123"/>
                </a:cubicBezTo>
                <a:cubicBezTo>
                  <a:pt x="242" y="18"/>
                  <a:pt x="294" y="65"/>
                  <a:pt x="359" y="46"/>
                </a:cubicBezTo>
                <a:cubicBezTo>
                  <a:pt x="511" y="2"/>
                  <a:pt x="658" y="0"/>
                  <a:pt x="779" y="66"/>
                </a:cubicBezTo>
                <a:cubicBezTo>
                  <a:pt x="940" y="154"/>
                  <a:pt x="1047" y="356"/>
                  <a:pt x="1014" y="545"/>
                </a:cubicBezTo>
                <a:cubicBezTo>
                  <a:pt x="1000" y="628"/>
                  <a:pt x="974" y="713"/>
                  <a:pt x="921" y="782"/>
                </a:cubicBezTo>
                <a:cubicBezTo>
                  <a:pt x="872" y="846"/>
                  <a:pt x="816" y="890"/>
                  <a:pt x="743" y="922"/>
                </a:cubicBezTo>
                <a:cubicBezTo>
                  <a:pt x="704" y="939"/>
                  <a:pt x="642" y="958"/>
                  <a:pt x="600" y="962"/>
                </a:cubicBezTo>
                <a:cubicBezTo>
                  <a:pt x="438" y="976"/>
                  <a:pt x="232" y="934"/>
                  <a:pt x="124" y="803"/>
                </a:cubicBezTo>
                <a:cubicBezTo>
                  <a:pt x="70" y="738"/>
                  <a:pt x="7" y="650"/>
                  <a:pt x="1" y="565"/>
                </a:cubicBezTo>
                <a:cubicBezTo>
                  <a:pt x="0" y="552"/>
                  <a:pt x="4" y="481"/>
                  <a:pt x="5" y="466"/>
                </a:cubicBezTo>
                <a:close/>
              </a:path>
            </a:pathLst>
          </a:custGeom>
          <a:solidFill>
            <a:srgbClr val="EFB4B3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9" name="Freeform 13"/>
          <p:cNvSpPr/>
          <p:nvPr/>
        </p:nvSpPr>
        <p:spPr bwMode="auto">
          <a:xfrm>
            <a:off x="4941888" y="3918919"/>
            <a:ext cx="2982912" cy="2939081"/>
          </a:xfrm>
          <a:custGeom>
            <a:avLst/>
            <a:gdLst>
              <a:gd name="T0" fmla="*/ 7 w 931"/>
              <a:gd name="T1" fmla="*/ 534 h 918"/>
              <a:gd name="T2" fmla="*/ 31 w 931"/>
              <a:gd name="T3" fmla="*/ 369 h 918"/>
              <a:gd name="T4" fmla="*/ 48 w 931"/>
              <a:gd name="T5" fmla="*/ 204 h 918"/>
              <a:gd name="T6" fmla="*/ 252 w 931"/>
              <a:gd name="T7" fmla="*/ 93 h 918"/>
              <a:gd name="T8" fmla="*/ 634 w 931"/>
              <a:gd name="T9" fmla="*/ 38 h 918"/>
              <a:gd name="T10" fmla="*/ 930 w 931"/>
              <a:gd name="T11" fmla="*/ 429 h 918"/>
              <a:gd name="T12" fmla="*/ 888 w 931"/>
              <a:gd name="T13" fmla="*/ 658 h 918"/>
              <a:gd name="T14" fmla="*/ 751 w 931"/>
              <a:gd name="T15" fmla="*/ 816 h 918"/>
              <a:gd name="T16" fmla="*/ 629 w 931"/>
              <a:gd name="T17" fmla="*/ 877 h 918"/>
              <a:gd name="T18" fmla="*/ 173 w 931"/>
              <a:gd name="T19" fmla="*/ 817 h 918"/>
              <a:gd name="T20" fmla="*/ 20 w 931"/>
              <a:gd name="T21" fmla="*/ 623 h 918"/>
              <a:gd name="T22" fmla="*/ 7 w 931"/>
              <a:gd name="T23" fmla="*/ 534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1" h="918">
                <a:moveTo>
                  <a:pt x="7" y="534"/>
                </a:moveTo>
                <a:cubicBezTo>
                  <a:pt x="0" y="475"/>
                  <a:pt x="26" y="433"/>
                  <a:pt x="31" y="369"/>
                </a:cubicBezTo>
                <a:cubicBezTo>
                  <a:pt x="36" y="312"/>
                  <a:pt x="3" y="260"/>
                  <a:pt x="48" y="204"/>
                </a:cubicBezTo>
                <a:cubicBezTo>
                  <a:pt x="142" y="88"/>
                  <a:pt x="197" y="122"/>
                  <a:pt x="252" y="93"/>
                </a:cubicBezTo>
                <a:cubicBezTo>
                  <a:pt x="382" y="27"/>
                  <a:pt x="514" y="0"/>
                  <a:pt x="634" y="38"/>
                </a:cubicBezTo>
                <a:cubicBezTo>
                  <a:pt x="795" y="90"/>
                  <a:pt x="927" y="253"/>
                  <a:pt x="930" y="429"/>
                </a:cubicBezTo>
                <a:cubicBezTo>
                  <a:pt x="931" y="506"/>
                  <a:pt x="923" y="587"/>
                  <a:pt x="888" y="658"/>
                </a:cubicBezTo>
                <a:cubicBezTo>
                  <a:pt x="854" y="725"/>
                  <a:pt x="812" y="774"/>
                  <a:pt x="751" y="816"/>
                </a:cubicBezTo>
                <a:cubicBezTo>
                  <a:pt x="719" y="838"/>
                  <a:pt x="666" y="866"/>
                  <a:pt x="629" y="877"/>
                </a:cubicBezTo>
                <a:cubicBezTo>
                  <a:pt x="486" y="918"/>
                  <a:pt x="292" y="915"/>
                  <a:pt x="173" y="817"/>
                </a:cubicBezTo>
                <a:cubicBezTo>
                  <a:pt x="112" y="767"/>
                  <a:pt x="40" y="699"/>
                  <a:pt x="20" y="623"/>
                </a:cubicBezTo>
                <a:cubicBezTo>
                  <a:pt x="17" y="611"/>
                  <a:pt x="8" y="547"/>
                  <a:pt x="7" y="534"/>
                </a:cubicBezTo>
                <a:close/>
              </a:path>
            </a:pathLst>
          </a:custGeom>
          <a:solidFill>
            <a:srgbClr val="B6DDDD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20182520">
            <a:off x="4770802" y="113242"/>
            <a:ext cx="3756493" cy="2326027"/>
            <a:chOff x="6520982" y="1323878"/>
            <a:chExt cx="5269100" cy="326263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20982" y="1323878"/>
              <a:ext cx="5269100" cy="326263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rot="1417480">
              <a:off x="8671580" y="1939533"/>
              <a:ext cx="2815771" cy="1942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/>
          <p:cNvSpPr/>
          <p:nvPr/>
        </p:nvSpPr>
        <p:spPr bwMode="auto">
          <a:xfrm>
            <a:off x="3133929" y="600075"/>
            <a:ext cx="5848146" cy="5762213"/>
          </a:xfrm>
          <a:custGeom>
            <a:avLst/>
            <a:gdLst>
              <a:gd name="T0" fmla="*/ 7 w 931"/>
              <a:gd name="T1" fmla="*/ 534 h 918"/>
              <a:gd name="T2" fmla="*/ 31 w 931"/>
              <a:gd name="T3" fmla="*/ 369 h 918"/>
              <a:gd name="T4" fmla="*/ 48 w 931"/>
              <a:gd name="T5" fmla="*/ 204 h 918"/>
              <a:gd name="T6" fmla="*/ 252 w 931"/>
              <a:gd name="T7" fmla="*/ 93 h 918"/>
              <a:gd name="T8" fmla="*/ 634 w 931"/>
              <a:gd name="T9" fmla="*/ 38 h 918"/>
              <a:gd name="T10" fmla="*/ 930 w 931"/>
              <a:gd name="T11" fmla="*/ 429 h 918"/>
              <a:gd name="T12" fmla="*/ 888 w 931"/>
              <a:gd name="T13" fmla="*/ 658 h 918"/>
              <a:gd name="T14" fmla="*/ 751 w 931"/>
              <a:gd name="T15" fmla="*/ 816 h 918"/>
              <a:gd name="T16" fmla="*/ 629 w 931"/>
              <a:gd name="T17" fmla="*/ 877 h 918"/>
              <a:gd name="T18" fmla="*/ 173 w 931"/>
              <a:gd name="T19" fmla="*/ 817 h 918"/>
              <a:gd name="T20" fmla="*/ 20 w 931"/>
              <a:gd name="T21" fmla="*/ 623 h 918"/>
              <a:gd name="T22" fmla="*/ 7 w 931"/>
              <a:gd name="T23" fmla="*/ 534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1" h="918">
                <a:moveTo>
                  <a:pt x="7" y="534"/>
                </a:moveTo>
                <a:cubicBezTo>
                  <a:pt x="0" y="475"/>
                  <a:pt x="26" y="433"/>
                  <a:pt x="31" y="369"/>
                </a:cubicBezTo>
                <a:cubicBezTo>
                  <a:pt x="36" y="312"/>
                  <a:pt x="3" y="260"/>
                  <a:pt x="48" y="204"/>
                </a:cubicBezTo>
                <a:cubicBezTo>
                  <a:pt x="142" y="88"/>
                  <a:pt x="197" y="122"/>
                  <a:pt x="252" y="93"/>
                </a:cubicBezTo>
                <a:cubicBezTo>
                  <a:pt x="382" y="27"/>
                  <a:pt x="514" y="0"/>
                  <a:pt x="634" y="38"/>
                </a:cubicBezTo>
                <a:cubicBezTo>
                  <a:pt x="795" y="90"/>
                  <a:pt x="927" y="253"/>
                  <a:pt x="930" y="429"/>
                </a:cubicBezTo>
                <a:cubicBezTo>
                  <a:pt x="931" y="506"/>
                  <a:pt x="923" y="587"/>
                  <a:pt x="888" y="658"/>
                </a:cubicBezTo>
                <a:cubicBezTo>
                  <a:pt x="854" y="725"/>
                  <a:pt x="812" y="774"/>
                  <a:pt x="751" y="816"/>
                </a:cubicBezTo>
                <a:cubicBezTo>
                  <a:pt x="719" y="838"/>
                  <a:pt x="666" y="866"/>
                  <a:pt x="629" y="877"/>
                </a:cubicBezTo>
                <a:cubicBezTo>
                  <a:pt x="486" y="918"/>
                  <a:pt x="292" y="915"/>
                  <a:pt x="173" y="817"/>
                </a:cubicBezTo>
                <a:cubicBezTo>
                  <a:pt x="112" y="767"/>
                  <a:pt x="40" y="699"/>
                  <a:pt x="20" y="623"/>
                </a:cubicBezTo>
                <a:cubicBezTo>
                  <a:pt x="17" y="611"/>
                  <a:pt x="8" y="547"/>
                  <a:pt x="7" y="534"/>
                </a:cubicBezTo>
                <a:close/>
              </a:path>
            </a:pathLst>
          </a:custGeom>
          <a:solidFill>
            <a:srgbClr val="B6DDDD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20182520">
            <a:off x="7466652" y="2027767"/>
            <a:ext cx="3756493" cy="2326027"/>
            <a:chOff x="6520982" y="1323878"/>
            <a:chExt cx="5269100" cy="32626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20982" y="1323878"/>
              <a:ext cx="5269100" cy="326263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 rot="1417480">
              <a:off x="8671580" y="1939533"/>
              <a:ext cx="2815771" cy="1942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>
            <a:off x="431800" y="1929664"/>
            <a:ext cx="3121025" cy="2905861"/>
          </a:xfrm>
          <a:custGeom>
            <a:avLst/>
            <a:gdLst>
              <a:gd name="T0" fmla="*/ 5 w 1047"/>
              <a:gd name="T1" fmla="*/ 466 h 976"/>
              <a:gd name="T2" fmla="*/ 66 w 1047"/>
              <a:gd name="T3" fmla="*/ 295 h 976"/>
              <a:gd name="T4" fmla="*/ 118 w 1047"/>
              <a:gd name="T5" fmla="*/ 123 h 976"/>
              <a:gd name="T6" fmla="*/ 359 w 1047"/>
              <a:gd name="T7" fmla="*/ 46 h 976"/>
              <a:gd name="T8" fmla="*/ 779 w 1047"/>
              <a:gd name="T9" fmla="*/ 66 h 976"/>
              <a:gd name="T10" fmla="*/ 1014 w 1047"/>
              <a:gd name="T11" fmla="*/ 545 h 976"/>
              <a:gd name="T12" fmla="*/ 921 w 1047"/>
              <a:gd name="T13" fmla="*/ 782 h 976"/>
              <a:gd name="T14" fmla="*/ 743 w 1047"/>
              <a:gd name="T15" fmla="*/ 922 h 976"/>
              <a:gd name="T16" fmla="*/ 600 w 1047"/>
              <a:gd name="T17" fmla="*/ 962 h 976"/>
              <a:gd name="T18" fmla="*/ 124 w 1047"/>
              <a:gd name="T19" fmla="*/ 803 h 976"/>
              <a:gd name="T20" fmla="*/ 1 w 1047"/>
              <a:gd name="T21" fmla="*/ 565 h 976"/>
              <a:gd name="T22" fmla="*/ 5 w 1047"/>
              <a:gd name="T23" fmla="*/ 46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7" h="976">
                <a:moveTo>
                  <a:pt x="5" y="466"/>
                </a:moveTo>
                <a:cubicBezTo>
                  <a:pt x="10" y="402"/>
                  <a:pt x="46" y="363"/>
                  <a:pt x="66" y="295"/>
                </a:cubicBezTo>
                <a:cubicBezTo>
                  <a:pt x="83" y="235"/>
                  <a:pt x="58" y="173"/>
                  <a:pt x="118" y="123"/>
                </a:cubicBezTo>
                <a:cubicBezTo>
                  <a:pt x="242" y="18"/>
                  <a:pt x="294" y="65"/>
                  <a:pt x="359" y="46"/>
                </a:cubicBezTo>
                <a:cubicBezTo>
                  <a:pt x="511" y="2"/>
                  <a:pt x="658" y="0"/>
                  <a:pt x="779" y="66"/>
                </a:cubicBezTo>
                <a:cubicBezTo>
                  <a:pt x="940" y="154"/>
                  <a:pt x="1047" y="356"/>
                  <a:pt x="1014" y="545"/>
                </a:cubicBezTo>
                <a:cubicBezTo>
                  <a:pt x="1000" y="628"/>
                  <a:pt x="974" y="713"/>
                  <a:pt x="921" y="782"/>
                </a:cubicBezTo>
                <a:cubicBezTo>
                  <a:pt x="872" y="846"/>
                  <a:pt x="816" y="890"/>
                  <a:pt x="743" y="922"/>
                </a:cubicBezTo>
                <a:cubicBezTo>
                  <a:pt x="704" y="939"/>
                  <a:pt x="642" y="958"/>
                  <a:pt x="600" y="962"/>
                </a:cubicBezTo>
                <a:cubicBezTo>
                  <a:pt x="438" y="976"/>
                  <a:pt x="232" y="934"/>
                  <a:pt x="124" y="803"/>
                </a:cubicBezTo>
                <a:cubicBezTo>
                  <a:pt x="70" y="738"/>
                  <a:pt x="7" y="650"/>
                  <a:pt x="1" y="565"/>
                </a:cubicBezTo>
                <a:cubicBezTo>
                  <a:pt x="0" y="552"/>
                  <a:pt x="4" y="481"/>
                  <a:pt x="5" y="466"/>
                </a:cubicBezTo>
                <a:close/>
              </a:path>
            </a:pathLst>
          </a:custGeom>
          <a:solidFill>
            <a:srgbClr val="EFB4B3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6" name="Freeform 10"/>
          <p:cNvSpPr/>
          <p:nvPr/>
        </p:nvSpPr>
        <p:spPr bwMode="auto">
          <a:xfrm>
            <a:off x="4299340" y="1970713"/>
            <a:ext cx="3177785" cy="2954236"/>
          </a:xfrm>
          <a:custGeom>
            <a:avLst/>
            <a:gdLst>
              <a:gd name="T0" fmla="*/ 4 w 853"/>
              <a:gd name="T1" fmla="*/ 379 h 794"/>
              <a:gd name="T2" fmla="*/ 53 w 853"/>
              <a:gd name="T3" fmla="*/ 240 h 794"/>
              <a:gd name="T4" fmla="*/ 96 w 853"/>
              <a:gd name="T5" fmla="*/ 99 h 794"/>
              <a:gd name="T6" fmla="*/ 292 w 853"/>
              <a:gd name="T7" fmla="*/ 37 h 794"/>
              <a:gd name="T8" fmla="*/ 634 w 853"/>
              <a:gd name="T9" fmla="*/ 54 h 794"/>
              <a:gd name="T10" fmla="*/ 826 w 853"/>
              <a:gd name="T11" fmla="*/ 443 h 794"/>
              <a:gd name="T12" fmla="*/ 750 w 853"/>
              <a:gd name="T13" fmla="*/ 636 h 794"/>
              <a:gd name="T14" fmla="*/ 605 w 853"/>
              <a:gd name="T15" fmla="*/ 751 h 794"/>
              <a:gd name="T16" fmla="*/ 488 w 853"/>
              <a:gd name="T17" fmla="*/ 783 h 794"/>
              <a:gd name="T18" fmla="*/ 101 w 853"/>
              <a:gd name="T19" fmla="*/ 654 h 794"/>
              <a:gd name="T20" fmla="*/ 1 w 853"/>
              <a:gd name="T21" fmla="*/ 459 h 794"/>
              <a:gd name="T22" fmla="*/ 4 w 853"/>
              <a:gd name="T23" fmla="*/ 379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3" h="794">
                <a:moveTo>
                  <a:pt x="4" y="379"/>
                </a:moveTo>
                <a:cubicBezTo>
                  <a:pt x="8" y="327"/>
                  <a:pt x="38" y="295"/>
                  <a:pt x="53" y="240"/>
                </a:cubicBezTo>
                <a:cubicBezTo>
                  <a:pt x="67" y="191"/>
                  <a:pt x="47" y="140"/>
                  <a:pt x="96" y="99"/>
                </a:cubicBezTo>
                <a:cubicBezTo>
                  <a:pt x="197" y="14"/>
                  <a:pt x="239" y="53"/>
                  <a:pt x="292" y="37"/>
                </a:cubicBezTo>
                <a:cubicBezTo>
                  <a:pt x="416" y="1"/>
                  <a:pt x="536" y="0"/>
                  <a:pt x="634" y="54"/>
                </a:cubicBezTo>
                <a:cubicBezTo>
                  <a:pt x="765" y="125"/>
                  <a:pt x="853" y="290"/>
                  <a:pt x="826" y="443"/>
                </a:cubicBezTo>
                <a:cubicBezTo>
                  <a:pt x="814" y="511"/>
                  <a:pt x="793" y="580"/>
                  <a:pt x="750" y="636"/>
                </a:cubicBezTo>
                <a:cubicBezTo>
                  <a:pt x="710" y="689"/>
                  <a:pt x="665" y="724"/>
                  <a:pt x="605" y="751"/>
                </a:cubicBezTo>
                <a:cubicBezTo>
                  <a:pt x="573" y="765"/>
                  <a:pt x="522" y="780"/>
                  <a:pt x="488" y="783"/>
                </a:cubicBezTo>
                <a:cubicBezTo>
                  <a:pt x="357" y="794"/>
                  <a:pt x="189" y="760"/>
                  <a:pt x="101" y="654"/>
                </a:cubicBezTo>
                <a:cubicBezTo>
                  <a:pt x="57" y="601"/>
                  <a:pt x="5" y="529"/>
                  <a:pt x="1" y="459"/>
                </a:cubicBezTo>
                <a:cubicBezTo>
                  <a:pt x="0" y="449"/>
                  <a:pt x="3" y="391"/>
                  <a:pt x="4" y="379"/>
                </a:cubicBezTo>
                <a:close/>
              </a:path>
            </a:pathLst>
          </a:custGeom>
          <a:solidFill>
            <a:srgbClr val="DEDCD0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3"/>
          <p:cNvSpPr/>
          <p:nvPr/>
        </p:nvSpPr>
        <p:spPr bwMode="auto">
          <a:xfrm>
            <a:off x="8223640" y="1840861"/>
            <a:ext cx="3311136" cy="3262483"/>
          </a:xfrm>
          <a:custGeom>
            <a:avLst/>
            <a:gdLst>
              <a:gd name="T0" fmla="*/ 7 w 931"/>
              <a:gd name="T1" fmla="*/ 534 h 918"/>
              <a:gd name="T2" fmla="*/ 31 w 931"/>
              <a:gd name="T3" fmla="*/ 369 h 918"/>
              <a:gd name="T4" fmla="*/ 48 w 931"/>
              <a:gd name="T5" fmla="*/ 204 h 918"/>
              <a:gd name="T6" fmla="*/ 252 w 931"/>
              <a:gd name="T7" fmla="*/ 93 h 918"/>
              <a:gd name="T8" fmla="*/ 634 w 931"/>
              <a:gd name="T9" fmla="*/ 38 h 918"/>
              <a:gd name="T10" fmla="*/ 930 w 931"/>
              <a:gd name="T11" fmla="*/ 429 h 918"/>
              <a:gd name="T12" fmla="*/ 888 w 931"/>
              <a:gd name="T13" fmla="*/ 658 h 918"/>
              <a:gd name="T14" fmla="*/ 751 w 931"/>
              <a:gd name="T15" fmla="*/ 816 h 918"/>
              <a:gd name="T16" fmla="*/ 629 w 931"/>
              <a:gd name="T17" fmla="*/ 877 h 918"/>
              <a:gd name="T18" fmla="*/ 173 w 931"/>
              <a:gd name="T19" fmla="*/ 817 h 918"/>
              <a:gd name="T20" fmla="*/ 20 w 931"/>
              <a:gd name="T21" fmla="*/ 623 h 918"/>
              <a:gd name="T22" fmla="*/ 7 w 931"/>
              <a:gd name="T23" fmla="*/ 534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1" h="918">
                <a:moveTo>
                  <a:pt x="7" y="534"/>
                </a:moveTo>
                <a:cubicBezTo>
                  <a:pt x="0" y="475"/>
                  <a:pt x="26" y="433"/>
                  <a:pt x="31" y="369"/>
                </a:cubicBezTo>
                <a:cubicBezTo>
                  <a:pt x="36" y="312"/>
                  <a:pt x="3" y="260"/>
                  <a:pt x="48" y="204"/>
                </a:cubicBezTo>
                <a:cubicBezTo>
                  <a:pt x="142" y="88"/>
                  <a:pt x="197" y="122"/>
                  <a:pt x="252" y="93"/>
                </a:cubicBezTo>
                <a:cubicBezTo>
                  <a:pt x="382" y="27"/>
                  <a:pt x="514" y="0"/>
                  <a:pt x="634" y="38"/>
                </a:cubicBezTo>
                <a:cubicBezTo>
                  <a:pt x="795" y="90"/>
                  <a:pt x="927" y="253"/>
                  <a:pt x="930" y="429"/>
                </a:cubicBezTo>
                <a:cubicBezTo>
                  <a:pt x="931" y="506"/>
                  <a:pt x="923" y="587"/>
                  <a:pt x="888" y="658"/>
                </a:cubicBezTo>
                <a:cubicBezTo>
                  <a:pt x="854" y="725"/>
                  <a:pt x="812" y="774"/>
                  <a:pt x="751" y="816"/>
                </a:cubicBezTo>
                <a:cubicBezTo>
                  <a:pt x="719" y="838"/>
                  <a:pt x="666" y="866"/>
                  <a:pt x="629" y="877"/>
                </a:cubicBezTo>
                <a:cubicBezTo>
                  <a:pt x="486" y="918"/>
                  <a:pt x="292" y="915"/>
                  <a:pt x="173" y="817"/>
                </a:cubicBezTo>
                <a:cubicBezTo>
                  <a:pt x="112" y="767"/>
                  <a:pt x="40" y="699"/>
                  <a:pt x="20" y="623"/>
                </a:cubicBezTo>
                <a:cubicBezTo>
                  <a:pt x="17" y="611"/>
                  <a:pt x="8" y="547"/>
                  <a:pt x="7" y="534"/>
                </a:cubicBezTo>
                <a:close/>
              </a:path>
            </a:pathLst>
          </a:custGeom>
          <a:solidFill>
            <a:srgbClr val="B6DDDD"/>
          </a:solidFill>
          <a:ln w="7938" cap="flat">
            <a:solidFill>
              <a:srgbClr val="0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33448" y="115992"/>
            <a:ext cx="2924952" cy="4388177"/>
            <a:chOff x="1073150" y="1296988"/>
            <a:chExt cx="3097213" cy="4646612"/>
          </a:xfrm>
        </p:grpSpPr>
        <p:sp>
          <p:nvSpPr>
            <p:cNvPr id="3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EFB4B3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3764" y="1647825"/>
            <a:ext cx="3219504" cy="3324226"/>
            <a:chOff x="4084638" y="12700"/>
            <a:chExt cx="3806825" cy="3930651"/>
          </a:xfrm>
        </p:grpSpPr>
        <p:sp>
          <p:nvSpPr>
            <p:cNvPr id="9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02483" y="3309938"/>
            <a:ext cx="3219504" cy="3324226"/>
            <a:chOff x="4084638" y="12700"/>
            <a:chExt cx="3806825" cy="3930651"/>
          </a:xfrm>
        </p:grpSpPr>
        <p:sp>
          <p:nvSpPr>
            <p:cNvPr id="13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7643" y="0"/>
            <a:ext cx="6660469" cy="6881918"/>
            <a:chOff x="1177245" y="1209675"/>
            <a:chExt cx="4965700" cy="5130801"/>
          </a:xfrm>
        </p:grpSpPr>
        <p:sp>
          <p:nvSpPr>
            <p:cNvPr id="5" name="Freeform 5"/>
            <p:cNvSpPr/>
            <p:nvPr/>
          </p:nvSpPr>
          <p:spPr bwMode="auto">
            <a:xfrm>
              <a:off x="1177245" y="1830388"/>
              <a:ext cx="4965700" cy="45100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2700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74383" y="1209675"/>
              <a:ext cx="865188" cy="1085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20982" y="1323878"/>
            <a:ext cx="5269100" cy="3262636"/>
            <a:chOff x="6520982" y="1323878"/>
            <a:chExt cx="5269100" cy="326263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0982" y="1323878"/>
              <a:ext cx="5269100" cy="326263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8671580" y="1939533"/>
              <a:ext cx="2815771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50914" y="3276600"/>
            <a:ext cx="3201054" cy="3305176"/>
            <a:chOff x="4084638" y="12700"/>
            <a:chExt cx="3806825" cy="3930651"/>
          </a:xfrm>
        </p:grpSpPr>
        <p:sp>
          <p:nvSpPr>
            <p:cNvPr id="3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681273">
            <a:off x="3951735" y="3476165"/>
            <a:ext cx="3201054" cy="3305176"/>
            <a:chOff x="4084638" y="12700"/>
            <a:chExt cx="3806825" cy="3930651"/>
          </a:xfrm>
        </p:grpSpPr>
        <p:sp>
          <p:nvSpPr>
            <p:cNvPr id="7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20681273">
            <a:off x="7048614" y="3263862"/>
            <a:ext cx="3201054" cy="3305176"/>
            <a:chOff x="4084638" y="12700"/>
            <a:chExt cx="3806825" cy="3930651"/>
          </a:xfrm>
        </p:grpSpPr>
        <p:sp>
          <p:nvSpPr>
            <p:cNvPr id="11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20182520">
            <a:off x="3439042" y="758200"/>
            <a:ext cx="4674837" cy="2894667"/>
            <a:chOff x="6520982" y="1323878"/>
            <a:chExt cx="5269100" cy="326263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0982" y="1323878"/>
              <a:ext cx="5269100" cy="326263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 rot="1417480">
              <a:off x="8844850" y="1685166"/>
              <a:ext cx="2107101" cy="2393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6600" dirty="0">
                  <a:solidFill>
                    <a:schemeClr val="bg1">
                      <a:lumMod val="50000"/>
                    </a:schemeClr>
                  </a:solidFill>
                </a:rPr>
                <a:t>不说</a:t>
              </a:r>
              <a:endParaRPr lang="en-US" altLang="zh-CN" sz="6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6600" dirty="0">
                  <a:solidFill>
                    <a:schemeClr val="bg1">
                      <a:lumMod val="50000"/>
                    </a:schemeClr>
                  </a:solidFill>
                </a:rPr>
                <a:t>再见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14864" y="1209902"/>
            <a:ext cx="3097213" cy="4646612"/>
            <a:chOff x="1073150" y="1296988"/>
            <a:chExt cx="3097213" cy="4646612"/>
          </a:xfrm>
        </p:grpSpPr>
        <p:sp>
          <p:nvSpPr>
            <p:cNvPr id="7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39850" y="2397125"/>
              <a:ext cx="2657475" cy="3309938"/>
            </a:xfrm>
            <a:custGeom>
              <a:avLst/>
              <a:gdLst>
                <a:gd name="T0" fmla="*/ 918 w 1052"/>
                <a:gd name="T1" fmla="*/ 71 h 1311"/>
                <a:gd name="T2" fmla="*/ 904 w 1052"/>
                <a:gd name="T3" fmla="*/ 4 h 1311"/>
                <a:gd name="T4" fmla="*/ 828 w 1052"/>
                <a:gd name="T5" fmla="*/ 24 h 1311"/>
                <a:gd name="T6" fmla="*/ 509 w 1052"/>
                <a:gd name="T7" fmla="*/ 41 h 1311"/>
                <a:gd name="T8" fmla="*/ 232 w 1052"/>
                <a:gd name="T9" fmla="*/ 75 h 1311"/>
                <a:gd name="T10" fmla="*/ 6 w 1052"/>
                <a:gd name="T11" fmla="*/ 98 h 1311"/>
                <a:gd name="T12" fmla="*/ 10 w 1052"/>
                <a:gd name="T13" fmla="*/ 189 h 1311"/>
                <a:gd name="T14" fmla="*/ 30 w 1052"/>
                <a:gd name="T15" fmla="*/ 452 h 1311"/>
                <a:gd name="T16" fmla="*/ 74 w 1052"/>
                <a:gd name="T17" fmla="*/ 813 h 1311"/>
                <a:gd name="T18" fmla="*/ 111 w 1052"/>
                <a:gd name="T19" fmla="*/ 1174 h 1311"/>
                <a:gd name="T20" fmla="*/ 131 w 1052"/>
                <a:gd name="T21" fmla="*/ 1260 h 1311"/>
                <a:gd name="T22" fmla="*/ 235 w 1052"/>
                <a:gd name="T23" fmla="*/ 1284 h 1311"/>
                <a:gd name="T24" fmla="*/ 609 w 1052"/>
                <a:gd name="T25" fmla="*/ 1253 h 1311"/>
                <a:gd name="T26" fmla="*/ 920 w 1052"/>
                <a:gd name="T27" fmla="*/ 1217 h 1311"/>
                <a:gd name="T28" fmla="*/ 1049 w 1052"/>
                <a:gd name="T29" fmla="*/ 1197 h 1311"/>
                <a:gd name="T30" fmla="*/ 1004 w 1052"/>
                <a:gd name="T31" fmla="*/ 901 h 1311"/>
                <a:gd name="T32" fmla="*/ 972 w 1052"/>
                <a:gd name="T33" fmla="*/ 615 h 1311"/>
                <a:gd name="T34" fmla="*/ 950 w 1052"/>
                <a:gd name="T35" fmla="*/ 329 h 1311"/>
                <a:gd name="T36" fmla="*/ 926 w 1052"/>
                <a:gd name="T37" fmla="*/ 179 h 1311"/>
                <a:gd name="T38" fmla="*/ 918 w 1052"/>
                <a:gd name="T39" fmla="*/ 7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2" h="1311">
                  <a:moveTo>
                    <a:pt x="918" y="71"/>
                  </a:moveTo>
                  <a:cubicBezTo>
                    <a:pt x="918" y="71"/>
                    <a:pt x="928" y="0"/>
                    <a:pt x="904" y="4"/>
                  </a:cubicBezTo>
                  <a:cubicBezTo>
                    <a:pt x="880" y="9"/>
                    <a:pt x="867" y="21"/>
                    <a:pt x="828" y="24"/>
                  </a:cubicBezTo>
                  <a:cubicBezTo>
                    <a:pt x="789" y="28"/>
                    <a:pt x="555" y="34"/>
                    <a:pt x="509" y="41"/>
                  </a:cubicBezTo>
                  <a:cubicBezTo>
                    <a:pt x="462" y="48"/>
                    <a:pt x="294" y="65"/>
                    <a:pt x="232" y="75"/>
                  </a:cubicBezTo>
                  <a:cubicBezTo>
                    <a:pt x="169" y="85"/>
                    <a:pt x="13" y="80"/>
                    <a:pt x="6" y="98"/>
                  </a:cubicBezTo>
                  <a:cubicBezTo>
                    <a:pt x="0" y="117"/>
                    <a:pt x="10" y="150"/>
                    <a:pt x="10" y="189"/>
                  </a:cubicBezTo>
                  <a:cubicBezTo>
                    <a:pt x="10" y="229"/>
                    <a:pt x="16" y="377"/>
                    <a:pt x="30" y="452"/>
                  </a:cubicBezTo>
                  <a:cubicBezTo>
                    <a:pt x="45" y="527"/>
                    <a:pt x="75" y="759"/>
                    <a:pt x="74" y="813"/>
                  </a:cubicBezTo>
                  <a:cubicBezTo>
                    <a:pt x="72" y="868"/>
                    <a:pt x="107" y="1160"/>
                    <a:pt x="111" y="1174"/>
                  </a:cubicBezTo>
                  <a:cubicBezTo>
                    <a:pt x="116" y="1188"/>
                    <a:pt x="131" y="1260"/>
                    <a:pt x="131" y="1260"/>
                  </a:cubicBezTo>
                  <a:cubicBezTo>
                    <a:pt x="131" y="1260"/>
                    <a:pt x="125" y="1311"/>
                    <a:pt x="235" y="1284"/>
                  </a:cubicBezTo>
                  <a:cubicBezTo>
                    <a:pt x="346" y="1258"/>
                    <a:pt x="576" y="1258"/>
                    <a:pt x="609" y="1253"/>
                  </a:cubicBezTo>
                  <a:cubicBezTo>
                    <a:pt x="642" y="1248"/>
                    <a:pt x="874" y="1225"/>
                    <a:pt x="920" y="1217"/>
                  </a:cubicBezTo>
                  <a:cubicBezTo>
                    <a:pt x="965" y="1209"/>
                    <a:pt x="1052" y="1228"/>
                    <a:pt x="1049" y="1197"/>
                  </a:cubicBezTo>
                  <a:cubicBezTo>
                    <a:pt x="1047" y="1167"/>
                    <a:pt x="1004" y="938"/>
                    <a:pt x="1004" y="901"/>
                  </a:cubicBezTo>
                  <a:cubicBezTo>
                    <a:pt x="1004" y="865"/>
                    <a:pt x="977" y="689"/>
                    <a:pt x="972" y="615"/>
                  </a:cubicBezTo>
                  <a:cubicBezTo>
                    <a:pt x="967" y="541"/>
                    <a:pt x="964" y="390"/>
                    <a:pt x="950" y="329"/>
                  </a:cubicBezTo>
                  <a:cubicBezTo>
                    <a:pt x="936" y="268"/>
                    <a:pt x="926" y="226"/>
                    <a:pt x="926" y="179"/>
                  </a:cubicBezTo>
                  <a:cubicBezTo>
                    <a:pt x="926" y="133"/>
                    <a:pt x="918" y="71"/>
                    <a:pt x="918" y="71"/>
                  </a:cubicBez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8000" sy="10000" flip="none" algn="ctr"/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6643235" y="1209902"/>
            <a:ext cx="3097213" cy="4646612"/>
            <a:chOff x="1073150" y="1296988"/>
            <a:chExt cx="3097213" cy="4646612"/>
          </a:xfrm>
        </p:grpSpPr>
        <p:sp>
          <p:nvSpPr>
            <p:cNvPr id="14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91007" y="3803040"/>
            <a:ext cx="3406789" cy="2109490"/>
            <a:chOff x="4766802" y="310278"/>
            <a:chExt cx="3406789" cy="210949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66802" y="310278"/>
              <a:ext cx="3406789" cy="2109490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6165703" y="487860"/>
              <a:ext cx="182056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135934" y="609426"/>
            <a:ext cx="3406789" cy="2109490"/>
            <a:chOff x="4766802" y="310278"/>
            <a:chExt cx="3406789" cy="210949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66802" y="310278"/>
              <a:ext cx="3406789" cy="210949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6165703" y="487860"/>
              <a:ext cx="182056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9208" y="-234855"/>
            <a:ext cx="4616507" cy="6925942"/>
            <a:chOff x="1073150" y="1296988"/>
            <a:chExt cx="3097213" cy="4646612"/>
          </a:xfrm>
        </p:grpSpPr>
        <p:sp>
          <p:nvSpPr>
            <p:cNvPr id="3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25411" y="1799144"/>
            <a:ext cx="3102186" cy="4471531"/>
            <a:chOff x="6125411" y="1799144"/>
            <a:chExt cx="3102186" cy="4471531"/>
          </a:xfrm>
        </p:grpSpPr>
        <p:grpSp>
          <p:nvGrpSpPr>
            <p:cNvPr id="8" name="组合 7"/>
            <p:cNvGrpSpPr/>
            <p:nvPr/>
          </p:nvGrpSpPr>
          <p:grpSpPr>
            <a:xfrm>
              <a:off x="6125411" y="2406841"/>
              <a:ext cx="3102186" cy="3863834"/>
              <a:chOff x="6125411" y="2406841"/>
              <a:chExt cx="3102186" cy="3863834"/>
            </a:xfrm>
          </p:grpSpPr>
          <p:sp>
            <p:nvSpPr>
              <p:cNvPr id="9" name="Freeform 8"/>
              <p:cNvSpPr/>
              <p:nvPr/>
            </p:nvSpPr>
            <p:spPr bwMode="auto">
              <a:xfrm rot="1228019">
                <a:off x="6125411" y="2406841"/>
                <a:ext cx="3102186" cy="3863834"/>
              </a:xfrm>
              <a:custGeom>
                <a:avLst/>
                <a:gdLst>
                  <a:gd name="T0" fmla="*/ 918 w 1052"/>
                  <a:gd name="T1" fmla="*/ 71 h 1311"/>
                  <a:gd name="T2" fmla="*/ 904 w 1052"/>
                  <a:gd name="T3" fmla="*/ 4 h 1311"/>
                  <a:gd name="T4" fmla="*/ 828 w 1052"/>
                  <a:gd name="T5" fmla="*/ 24 h 1311"/>
                  <a:gd name="T6" fmla="*/ 509 w 1052"/>
                  <a:gd name="T7" fmla="*/ 41 h 1311"/>
                  <a:gd name="T8" fmla="*/ 232 w 1052"/>
                  <a:gd name="T9" fmla="*/ 75 h 1311"/>
                  <a:gd name="T10" fmla="*/ 6 w 1052"/>
                  <a:gd name="T11" fmla="*/ 98 h 1311"/>
                  <a:gd name="T12" fmla="*/ 10 w 1052"/>
                  <a:gd name="T13" fmla="*/ 189 h 1311"/>
                  <a:gd name="T14" fmla="*/ 30 w 1052"/>
                  <a:gd name="T15" fmla="*/ 452 h 1311"/>
                  <a:gd name="T16" fmla="*/ 74 w 1052"/>
                  <a:gd name="T17" fmla="*/ 813 h 1311"/>
                  <a:gd name="T18" fmla="*/ 111 w 1052"/>
                  <a:gd name="T19" fmla="*/ 1174 h 1311"/>
                  <a:gd name="T20" fmla="*/ 131 w 1052"/>
                  <a:gd name="T21" fmla="*/ 1260 h 1311"/>
                  <a:gd name="T22" fmla="*/ 235 w 1052"/>
                  <a:gd name="T23" fmla="*/ 1284 h 1311"/>
                  <a:gd name="T24" fmla="*/ 609 w 1052"/>
                  <a:gd name="T25" fmla="*/ 1253 h 1311"/>
                  <a:gd name="T26" fmla="*/ 920 w 1052"/>
                  <a:gd name="T27" fmla="*/ 1217 h 1311"/>
                  <a:gd name="T28" fmla="*/ 1049 w 1052"/>
                  <a:gd name="T29" fmla="*/ 1197 h 1311"/>
                  <a:gd name="T30" fmla="*/ 1004 w 1052"/>
                  <a:gd name="T31" fmla="*/ 901 h 1311"/>
                  <a:gd name="T32" fmla="*/ 972 w 1052"/>
                  <a:gd name="T33" fmla="*/ 615 h 1311"/>
                  <a:gd name="T34" fmla="*/ 950 w 1052"/>
                  <a:gd name="T35" fmla="*/ 329 h 1311"/>
                  <a:gd name="T36" fmla="*/ 926 w 1052"/>
                  <a:gd name="T37" fmla="*/ 179 h 1311"/>
                  <a:gd name="T38" fmla="*/ 918 w 1052"/>
                  <a:gd name="T39" fmla="*/ 71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2" h="1311">
                    <a:moveTo>
                      <a:pt x="918" y="71"/>
                    </a:moveTo>
                    <a:cubicBezTo>
                      <a:pt x="918" y="71"/>
                      <a:pt x="928" y="0"/>
                      <a:pt x="904" y="4"/>
                    </a:cubicBezTo>
                    <a:cubicBezTo>
                      <a:pt x="880" y="9"/>
                      <a:pt x="867" y="21"/>
                      <a:pt x="828" y="24"/>
                    </a:cubicBezTo>
                    <a:cubicBezTo>
                      <a:pt x="789" y="28"/>
                      <a:pt x="555" y="34"/>
                      <a:pt x="509" y="41"/>
                    </a:cubicBezTo>
                    <a:cubicBezTo>
                      <a:pt x="462" y="48"/>
                      <a:pt x="294" y="65"/>
                      <a:pt x="232" y="75"/>
                    </a:cubicBezTo>
                    <a:cubicBezTo>
                      <a:pt x="169" y="85"/>
                      <a:pt x="13" y="80"/>
                      <a:pt x="6" y="98"/>
                    </a:cubicBezTo>
                    <a:cubicBezTo>
                      <a:pt x="0" y="117"/>
                      <a:pt x="10" y="150"/>
                      <a:pt x="10" y="189"/>
                    </a:cubicBezTo>
                    <a:cubicBezTo>
                      <a:pt x="10" y="229"/>
                      <a:pt x="16" y="377"/>
                      <a:pt x="30" y="452"/>
                    </a:cubicBezTo>
                    <a:cubicBezTo>
                      <a:pt x="45" y="527"/>
                      <a:pt x="75" y="759"/>
                      <a:pt x="74" y="813"/>
                    </a:cubicBezTo>
                    <a:cubicBezTo>
                      <a:pt x="72" y="868"/>
                      <a:pt x="107" y="1160"/>
                      <a:pt x="111" y="1174"/>
                    </a:cubicBezTo>
                    <a:cubicBezTo>
                      <a:pt x="116" y="1188"/>
                      <a:pt x="131" y="1260"/>
                      <a:pt x="131" y="1260"/>
                    </a:cubicBezTo>
                    <a:cubicBezTo>
                      <a:pt x="131" y="1260"/>
                      <a:pt x="125" y="1311"/>
                      <a:pt x="235" y="1284"/>
                    </a:cubicBezTo>
                    <a:cubicBezTo>
                      <a:pt x="346" y="1258"/>
                      <a:pt x="576" y="1258"/>
                      <a:pt x="609" y="1253"/>
                    </a:cubicBezTo>
                    <a:cubicBezTo>
                      <a:pt x="642" y="1248"/>
                      <a:pt x="874" y="1225"/>
                      <a:pt x="920" y="1217"/>
                    </a:cubicBezTo>
                    <a:cubicBezTo>
                      <a:pt x="965" y="1209"/>
                      <a:pt x="1052" y="1228"/>
                      <a:pt x="1049" y="1197"/>
                    </a:cubicBezTo>
                    <a:cubicBezTo>
                      <a:pt x="1047" y="1167"/>
                      <a:pt x="1004" y="938"/>
                      <a:pt x="1004" y="901"/>
                    </a:cubicBezTo>
                    <a:cubicBezTo>
                      <a:pt x="1004" y="865"/>
                      <a:pt x="977" y="689"/>
                      <a:pt x="972" y="615"/>
                    </a:cubicBezTo>
                    <a:cubicBezTo>
                      <a:pt x="967" y="541"/>
                      <a:pt x="964" y="390"/>
                      <a:pt x="950" y="329"/>
                    </a:cubicBezTo>
                    <a:cubicBezTo>
                      <a:pt x="936" y="268"/>
                      <a:pt x="926" y="226"/>
                      <a:pt x="926" y="179"/>
                    </a:cubicBezTo>
                    <a:cubicBezTo>
                      <a:pt x="926" y="133"/>
                      <a:pt x="918" y="71"/>
                      <a:pt x="918" y="71"/>
                    </a:cubicBezTo>
                    <a:close/>
                  </a:path>
                </a:pathLst>
              </a:custGeom>
              <a:solidFill>
                <a:srgbClr val="DEDCD0"/>
              </a:solidFill>
              <a:ln w="7938" cap="flat">
                <a:solidFill>
                  <a:srgbClr val="0000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908774">
                <a:off x="7346449" y="2876596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个人档案</a:t>
                </a:r>
              </a:p>
            </p:txBody>
          </p:sp>
        </p:grpSp>
        <p:sp>
          <p:nvSpPr>
            <p:cNvPr id="13" name="矩形 12"/>
            <p:cNvSpPr/>
            <p:nvPr/>
          </p:nvSpPr>
          <p:spPr>
            <a:xfrm rot="871175">
              <a:off x="6521301" y="3631156"/>
              <a:ext cx="196215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3E3D4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11" name="Freeform 9"/>
            <p:cNvSpPr/>
            <p:nvPr/>
          </p:nvSpPr>
          <p:spPr bwMode="auto">
            <a:xfrm rot="1306697">
              <a:off x="7962871" y="1799144"/>
              <a:ext cx="520290" cy="1034287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14762" y="127095"/>
            <a:ext cx="4616507" cy="6925942"/>
            <a:chOff x="1073150" y="1296988"/>
            <a:chExt cx="3097213" cy="4646612"/>
          </a:xfrm>
        </p:grpSpPr>
        <p:sp>
          <p:nvSpPr>
            <p:cNvPr id="3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58236" y="1541969"/>
            <a:ext cx="3102186" cy="4471531"/>
            <a:chOff x="6125411" y="1799144"/>
            <a:chExt cx="3102186" cy="4471531"/>
          </a:xfrm>
        </p:grpSpPr>
        <p:sp>
          <p:nvSpPr>
            <p:cNvPr id="9" name="Freeform 8"/>
            <p:cNvSpPr/>
            <p:nvPr/>
          </p:nvSpPr>
          <p:spPr bwMode="auto">
            <a:xfrm rot="1228019">
              <a:off x="6125411" y="2406841"/>
              <a:ext cx="3102186" cy="3863834"/>
            </a:xfrm>
            <a:custGeom>
              <a:avLst/>
              <a:gdLst>
                <a:gd name="T0" fmla="*/ 918 w 1052"/>
                <a:gd name="T1" fmla="*/ 71 h 1311"/>
                <a:gd name="T2" fmla="*/ 904 w 1052"/>
                <a:gd name="T3" fmla="*/ 4 h 1311"/>
                <a:gd name="T4" fmla="*/ 828 w 1052"/>
                <a:gd name="T5" fmla="*/ 24 h 1311"/>
                <a:gd name="T6" fmla="*/ 509 w 1052"/>
                <a:gd name="T7" fmla="*/ 41 h 1311"/>
                <a:gd name="T8" fmla="*/ 232 w 1052"/>
                <a:gd name="T9" fmla="*/ 75 h 1311"/>
                <a:gd name="T10" fmla="*/ 6 w 1052"/>
                <a:gd name="T11" fmla="*/ 98 h 1311"/>
                <a:gd name="T12" fmla="*/ 10 w 1052"/>
                <a:gd name="T13" fmla="*/ 189 h 1311"/>
                <a:gd name="T14" fmla="*/ 30 w 1052"/>
                <a:gd name="T15" fmla="*/ 452 h 1311"/>
                <a:gd name="T16" fmla="*/ 74 w 1052"/>
                <a:gd name="T17" fmla="*/ 813 h 1311"/>
                <a:gd name="T18" fmla="*/ 111 w 1052"/>
                <a:gd name="T19" fmla="*/ 1174 h 1311"/>
                <a:gd name="T20" fmla="*/ 131 w 1052"/>
                <a:gd name="T21" fmla="*/ 1260 h 1311"/>
                <a:gd name="T22" fmla="*/ 235 w 1052"/>
                <a:gd name="T23" fmla="*/ 1284 h 1311"/>
                <a:gd name="T24" fmla="*/ 609 w 1052"/>
                <a:gd name="T25" fmla="*/ 1253 h 1311"/>
                <a:gd name="T26" fmla="*/ 920 w 1052"/>
                <a:gd name="T27" fmla="*/ 1217 h 1311"/>
                <a:gd name="T28" fmla="*/ 1049 w 1052"/>
                <a:gd name="T29" fmla="*/ 1197 h 1311"/>
                <a:gd name="T30" fmla="*/ 1004 w 1052"/>
                <a:gd name="T31" fmla="*/ 901 h 1311"/>
                <a:gd name="T32" fmla="*/ 972 w 1052"/>
                <a:gd name="T33" fmla="*/ 615 h 1311"/>
                <a:gd name="T34" fmla="*/ 950 w 1052"/>
                <a:gd name="T35" fmla="*/ 329 h 1311"/>
                <a:gd name="T36" fmla="*/ 926 w 1052"/>
                <a:gd name="T37" fmla="*/ 179 h 1311"/>
                <a:gd name="T38" fmla="*/ 918 w 1052"/>
                <a:gd name="T39" fmla="*/ 7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2" h="1311">
                  <a:moveTo>
                    <a:pt x="918" y="71"/>
                  </a:moveTo>
                  <a:cubicBezTo>
                    <a:pt x="918" y="71"/>
                    <a:pt x="928" y="0"/>
                    <a:pt x="904" y="4"/>
                  </a:cubicBezTo>
                  <a:cubicBezTo>
                    <a:pt x="880" y="9"/>
                    <a:pt x="867" y="21"/>
                    <a:pt x="828" y="24"/>
                  </a:cubicBezTo>
                  <a:cubicBezTo>
                    <a:pt x="789" y="28"/>
                    <a:pt x="555" y="34"/>
                    <a:pt x="509" y="41"/>
                  </a:cubicBezTo>
                  <a:cubicBezTo>
                    <a:pt x="462" y="48"/>
                    <a:pt x="294" y="65"/>
                    <a:pt x="232" y="75"/>
                  </a:cubicBezTo>
                  <a:cubicBezTo>
                    <a:pt x="169" y="85"/>
                    <a:pt x="13" y="80"/>
                    <a:pt x="6" y="98"/>
                  </a:cubicBezTo>
                  <a:cubicBezTo>
                    <a:pt x="0" y="117"/>
                    <a:pt x="10" y="150"/>
                    <a:pt x="10" y="189"/>
                  </a:cubicBezTo>
                  <a:cubicBezTo>
                    <a:pt x="10" y="229"/>
                    <a:pt x="16" y="377"/>
                    <a:pt x="30" y="452"/>
                  </a:cubicBezTo>
                  <a:cubicBezTo>
                    <a:pt x="45" y="527"/>
                    <a:pt x="75" y="759"/>
                    <a:pt x="74" y="813"/>
                  </a:cubicBezTo>
                  <a:cubicBezTo>
                    <a:pt x="72" y="868"/>
                    <a:pt x="107" y="1160"/>
                    <a:pt x="111" y="1174"/>
                  </a:cubicBezTo>
                  <a:cubicBezTo>
                    <a:pt x="116" y="1188"/>
                    <a:pt x="131" y="1260"/>
                    <a:pt x="131" y="1260"/>
                  </a:cubicBezTo>
                  <a:cubicBezTo>
                    <a:pt x="131" y="1260"/>
                    <a:pt x="125" y="1311"/>
                    <a:pt x="235" y="1284"/>
                  </a:cubicBezTo>
                  <a:cubicBezTo>
                    <a:pt x="346" y="1258"/>
                    <a:pt x="576" y="1258"/>
                    <a:pt x="609" y="1253"/>
                  </a:cubicBezTo>
                  <a:cubicBezTo>
                    <a:pt x="642" y="1248"/>
                    <a:pt x="874" y="1225"/>
                    <a:pt x="920" y="1217"/>
                  </a:cubicBezTo>
                  <a:cubicBezTo>
                    <a:pt x="965" y="1209"/>
                    <a:pt x="1052" y="1228"/>
                    <a:pt x="1049" y="1197"/>
                  </a:cubicBezTo>
                  <a:cubicBezTo>
                    <a:pt x="1047" y="1167"/>
                    <a:pt x="1004" y="938"/>
                    <a:pt x="1004" y="901"/>
                  </a:cubicBezTo>
                  <a:cubicBezTo>
                    <a:pt x="1004" y="865"/>
                    <a:pt x="977" y="689"/>
                    <a:pt x="972" y="615"/>
                  </a:cubicBezTo>
                  <a:cubicBezTo>
                    <a:pt x="967" y="541"/>
                    <a:pt x="964" y="390"/>
                    <a:pt x="950" y="329"/>
                  </a:cubicBezTo>
                  <a:cubicBezTo>
                    <a:pt x="936" y="268"/>
                    <a:pt x="926" y="226"/>
                    <a:pt x="926" y="179"/>
                  </a:cubicBezTo>
                  <a:cubicBezTo>
                    <a:pt x="926" y="133"/>
                    <a:pt x="918" y="71"/>
                    <a:pt x="918" y="71"/>
                  </a:cubicBezTo>
                  <a:close/>
                </a:path>
              </a:pathLst>
            </a:custGeom>
            <a:solidFill>
              <a:srgbClr val="DEDCD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" name="Freeform 9"/>
            <p:cNvSpPr/>
            <p:nvPr/>
          </p:nvSpPr>
          <p:spPr bwMode="auto">
            <a:xfrm rot="1306697">
              <a:off x="7962871" y="1799144"/>
              <a:ext cx="520290" cy="1034287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 rot="908774">
              <a:off x="7346449" y="287659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个人档案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871175">
              <a:off x="6521301" y="3631156"/>
              <a:ext cx="196215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3E3D4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0233" y="1295399"/>
            <a:ext cx="3113993" cy="4671787"/>
            <a:chOff x="1073150" y="1296988"/>
            <a:chExt cx="3097213" cy="4646612"/>
          </a:xfrm>
        </p:grpSpPr>
        <p:sp>
          <p:nvSpPr>
            <p:cNvPr id="3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 rot="1108671">
            <a:off x="4414176" y="373047"/>
            <a:ext cx="3113993" cy="4671787"/>
            <a:chOff x="1073150" y="1296988"/>
            <a:chExt cx="3097213" cy="4646612"/>
          </a:xfrm>
        </p:grpSpPr>
        <p:sp>
          <p:nvSpPr>
            <p:cNvPr id="9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DEDCD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33699" y="1480522"/>
            <a:ext cx="3113993" cy="4671787"/>
            <a:chOff x="1073150" y="1296988"/>
            <a:chExt cx="3097213" cy="4646612"/>
          </a:xfrm>
        </p:grpSpPr>
        <p:sp>
          <p:nvSpPr>
            <p:cNvPr id="15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CBE8E7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39161" y="399632"/>
            <a:ext cx="2517194" cy="3776436"/>
            <a:chOff x="1073150" y="1296988"/>
            <a:chExt cx="3097213" cy="4646612"/>
          </a:xfrm>
        </p:grpSpPr>
        <p:sp>
          <p:nvSpPr>
            <p:cNvPr id="3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 rot="1108671">
            <a:off x="3301528" y="2719816"/>
            <a:ext cx="2275730" cy="3414178"/>
            <a:chOff x="1073150" y="1296988"/>
            <a:chExt cx="3097213" cy="4646612"/>
          </a:xfrm>
        </p:grpSpPr>
        <p:sp>
          <p:nvSpPr>
            <p:cNvPr id="9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DEDCD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40731" y="2562225"/>
            <a:ext cx="2373934" cy="3561509"/>
            <a:chOff x="1073150" y="1296988"/>
            <a:chExt cx="3097213" cy="4646612"/>
          </a:xfrm>
        </p:grpSpPr>
        <p:sp>
          <p:nvSpPr>
            <p:cNvPr id="15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CBE8E7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62023" y="106467"/>
            <a:ext cx="2924952" cy="4388177"/>
            <a:chOff x="1073150" y="1296988"/>
            <a:chExt cx="3097213" cy="4646612"/>
          </a:xfrm>
        </p:grpSpPr>
        <p:sp>
          <p:nvSpPr>
            <p:cNvPr id="21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EFB4B3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57206" y="0"/>
            <a:ext cx="3806825" cy="3930651"/>
            <a:chOff x="4084638" y="12700"/>
            <a:chExt cx="3806825" cy="3930651"/>
          </a:xfrm>
        </p:grpSpPr>
        <p:sp>
          <p:nvSpPr>
            <p:cNvPr id="5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56076" y="3387725"/>
            <a:ext cx="3454400" cy="3502025"/>
            <a:chOff x="4156076" y="3387725"/>
            <a:chExt cx="3454400" cy="3502025"/>
          </a:xfrm>
        </p:grpSpPr>
        <p:sp>
          <p:nvSpPr>
            <p:cNvPr id="7" name="Freeform 7"/>
            <p:cNvSpPr/>
            <p:nvPr/>
          </p:nvSpPr>
          <p:spPr bwMode="auto">
            <a:xfrm>
              <a:off x="4156076" y="3644900"/>
              <a:ext cx="3454400" cy="3244850"/>
            </a:xfrm>
            <a:custGeom>
              <a:avLst/>
              <a:gdLst>
                <a:gd name="T0" fmla="*/ 1367 w 1411"/>
                <a:gd name="T1" fmla="*/ 151 h 1326"/>
                <a:gd name="T2" fmla="*/ 1352 w 1411"/>
                <a:gd name="T3" fmla="*/ 141 h 1326"/>
                <a:gd name="T4" fmla="*/ 1204 w 1411"/>
                <a:gd name="T5" fmla="*/ 128 h 1326"/>
                <a:gd name="T6" fmla="*/ 994 w 1411"/>
                <a:gd name="T7" fmla="*/ 88 h 1326"/>
                <a:gd name="T8" fmla="*/ 505 w 1411"/>
                <a:gd name="T9" fmla="*/ 23 h 1326"/>
                <a:gd name="T10" fmla="*/ 330 w 1411"/>
                <a:gd name="T11" fmla="*/ 26 h 1326"/>
                <a:gd name="T12" fmla="*/ 203 w 1411"/>
                <a:gd name="T13" fmla="*/ 32 h 1326"/>
                <a:gd name="T14" fmla="*/ 68 w 1411"/>
                <a:gd name="T15" fmla="*/ 48 h 1326"/>
                <a:gd name="T16" fmla="*/ 34 w 1411"/>
                <a:gd name="T17" fmla="*/ 169 h 1326"/>
                <a:gd name="T18" fmla="*/ 15 w 1411"/>
                <a:gd name="T19" fmla="*/ 684 h 1326"/>
                <a:gd name="T20" fmla="*/ 5 w 1411"/>
                <a:gd name="T21" fmla="*/ 1171 h 1326"/>
                <a:gd name="T22" fmla="*/ 250 w 1411"/>
                <a:gd name="T23" fmla="*/ 1264 h 1326"/>
                <a:gd name="T24" fmla="*/ 546 w 1411"/>
                <a:gd name="T25" fmla="*/ 1277 h 1326"/>
                <a:gd name="T26" fmla="*/ 1205 w 1411"/>
                <a:gd name="T27" fmla="*/ 1308 h 1326"/>
                <a:gd name="T28" fmla="*/ 1300 w 1411"/>
                <a:gd name="T29" fmla="*/ 1280 h 1326"/>
                <a:gd name="T30" fmla="*/ 1332 w 1411"/>
                <a:gd name="T31" fmla="*/ 957 h 1326"/>
                <a:gd name="T32" fmla="*/ 1376 w 1411"/>
                <a:gd name="T33" fmla="*/ 522 h 1326"/>
                <a:gd name="T34" fmla="*/ 1399 w 1411"/>
                <a:gd name="T35" fmla="*/ 313 h 1326"/>
                <a:gd name="T36" fmla="*/ 1367 w 1411"/>
                <a:gd name="T37" fmla="*/ 15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1" h="1326">
                  <a:moveTo>
                    <a:pt x="1367" y="151"/>
                  </a:moveTo>
                  <a:cubicBezTo>
                    <a:pt x="1363" y="147"/>
                    <a:pt x="1358" y="144"/>
                    <a:pt x="1352" y="141"/>
                  </a:cubicBezTo>
                  <a:cubicBezTo>
                    <a:pt x="1313" y="121"/>
                    <a:pt x="1245" y="124"/>
                    <a:pt x="1204" y="128"/>
                  </a:cubicBezTo>
                  <a:cubicBezTo>
                    <a:pt x="1124" y="134"/>
                    <a:pt x="1043" y="85"/>
                    <a:pt x="994" y="88"/>
                  </a:cubicBezTo>
                  <a:cubicBezTo>
                    <a:pt x="945" y="90"/>
                    <a:pt x="745" y="30"/>
                    <a:pt x="505" y="23"/>
                  </a:cubicBezTo>
                  <a:cubicBezTo>
                    <a:pt x="449" y="22"/>
                    <a:pt x="385" y="27"/>
                    <a:pt x="330" y="26"/>
                  </a:cubicBezTo>
                  <a:cubicBezTo>
                    <a:pt x="287" y="25"/>
                    <a:pt x="245" y="36"/>
                    <a:pt x="203" y="32"/>
                  </a:cubicBezTo>
                  <a:cubicBezTo>
                    <a:pt x="154" y="28"/>
                    <a:pt x="104" y="0"/>
                    <a:pt x="68" y="48"/>
                  </a:cubicBezTo>
                  <a:cubicBezTo>
                    <a:pt x="43" y="81"/>
                    <a:pt x="40" y="130"/>
                    <a:pt x="34" y="169"/>
                  </a:cubicBezTo>
                  <a:cubicBezTo>
                    <a:pt x="7" y="339"/>
                    <a:pt x="11" y="512"/>
                    <a:pt x="15" y="684"/>
                  </a:cubicBezTo>
                  <a:cubicBezTo>
                    <a:pt x="19" y="847"/>
                    <a:pt x="14" y="1008"/>
                    <a:pt x="5" y="1171"/>
                  </a:cubicBezTo>
                  <a:cubicBezTo>
                    <a:pt x="0" y="1253"/>
                    <a:pt x="199" y="1258"/>
                    <a:pt x="250" y="1264"/>
                  </a:cubicBezTo>
                  <a:cubicBezTo>
                    <a:pt x="347" y="1275"/>
                    <a:pt x="448" y="1282"/>
                    <a:pt x="546" y="1277"/>
                  </a:cubicBezTo>
                  <a:cubicBezTo>
                    <a:pt x="766" y="1267"/>
                    <a:pt x="985" y="1326"/>
                    <a:pt x="1205" y="1308"/>
                  </a:cubicBezTo>
                  <a:cubicBezTo>
                    <a:pt x="1235" y="1305"/>
                    <a:pt x="1278" y="1304"/>
                    <a:pt x="1300" y="1280"/>
                  </a:cubicBezTo>
                  <a:cubicBezTo>
                    <a:pt x="1367" y="1209"/>
                    <a:pt x="1335" y="1043"/>
                    <a:pt x="1332" y="957"/>
                  </a:cubicBezTo>
                  <a:cubicBezTo>
                    <a:pt x="1327" y="809"/>
                    <a:pt x="1353" y="667"/>
                    <a:pt x="1376" y="522"/>
                  </a:cubicBezTo>
                  <a:cubicBezTo>
                    <a:pt x="1387" y="453"/>
                    <a:pt x="1396" y="383"/>
                    <a:pt x="1399" y="313"/>
                  </a:cubicBezTo>
                  <a:cubicBezTo>
                    <a:pt x="1401" y="262"/>
                    <a:pt x="1411" y="188"/>
                    <a:pt x="1367" y="151"/>
                  </a:cubicBezTo>
                  <a:close/>
                </a:path>
              </a:pathLst>
            </a:custGeom>
            <a:solidFill>
              <a:srgbClr val="CBE8E7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473826" y="3387725"/>
              <a:ext cx="668338" cy="835025"/>
            </a:xfrm>
            <a:custGeom>
              <a:avLst/>
              <a:gdLst>
                <a:gd name="T0" fmla="*/ 214 w 273"/>
                <a:gd name="T1" fmla="*/ 195 h 341"/>
                <a:gd name="T2" fmla="*/ 141 w 273"/>
                <a:gd name="T3" fmla="*/ 0 h 341"/>
                <a:gd name="T4" fmla="*/ 125 w 273"/>
                <a:gd name="T5" fmla="*/ 23 h 341"/>
                <a:gd name="T6" fmla="*/ 105 w 273"/>
                <a:gd name="T7" fmla="*/ 16 h 341"/>
                <a:gd name="T8" fmla="*/ 94 w 273"/>
                <a:gd name="T9" fmla="*/ 34 h 341"/>
                <a:gd name="T10" fmla="*/ 72 w 273"/>
                <a:gd name="T11" fmla="*/ 29 h 341"/>
                <a:gd name="T12" fmla="*/ 60 w 273"/>
                <a:gd name="T13" fmla="*/ 50 h 341"/>
                <a:gd name="T14" fmla="*/ 36 w 273"/>
                <a:gd name="T15" fmla="*/ 48 h 341"/>
                <a:gd name="T16" fmla="*/ 25 w 273"/>
                <a:gd name="T17" fmla="*/ 69 h 341"/>
                <a:gd name="T18" fmla="*/ 0 w 273"/>
                <a:gd name="T19" fmla="*/ 68 h 341"/>
                <a:gd name="T20" fmla="*/ 64 w 273"/>
                <a:gd name="T21" fmla="*/ 174 h 341"/>
                <a:gd name="T22" fmla="*/ 64 w 273"/>
                <a:gd name="T23" fmla="*/ 174 h 341"/>
                <a:gd name="T24" fmla="*/ 133 w 273"/>
                <a:gd name="T25" fmla="*/ 341 h 341"/>
                <a:gd name="T26" fmla="*/ 148 w 273"/>
                <a:gd name="T27" fmla="*/ 320 h 341"/>
                <a:gd name="T28" fmla="*/ 171 w 273"/>
                <a:gd name="T29" fmla="*/ 325 h 341"/>
                <a:gd name="T30" fmla="*/ 185 w 273"/>
                <a:gd name="T31" fmla="*/ 304 h 341"/>
                <a:gd name="T32" fmla="*/ 208 w 273"/>
                <a:gd name="T33" fmla="*/ 308 h 341"/>
                <a:gd name="T34" fmla="*/ 218 w 273"/>
                <a:gd name="T35" fmla="*/ 288 h 341"/>
                <a:gd name="T36" fmla="*/ 239 w 273"/>
                <a:gd name="T37" fmla="*/ 290 h 341"/>
                <a:gd name="T38" fmla="*/ 245 w 273"/>
                <a:gd name="T39" fmla="*/ 270 h 341"/>
                <a:gd name="T40" fmla="*/ 273 w 273"/>
                <a:gd name="T41" fmla="*/ 271 h 341"/>
                <a:gd name="T42" fmla="*/ 214 w 273"/>
                <a:gd name="T43" fmla="*/ 19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41">
                  <a:moveTo>
                    <a:pt x="214" y="195"/>
                  </a:moveTo>
                  <a:cubicBezTo>
                    <a:pt x="153" y="98"/>
                    <a:pt x="141" y="0"/>
                    <a:pt x="141" y="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9" y="94"/>
                    <a:pt x="43" y="135"/>
                    <a:pt x="64" y="174"/>
                  </a:cubicBezTo>
                  <a:cubicBezTo>
                    <a:pt x="64" y="174"/>
                    <a:pt x="64" y="174"/>
                    <a:pt x="64" y="174"/>
                  </a:cubicBezTo>
                  <a:cubicBezTo>
                    <a:pt x="74" y="194"/>
                    <a:pt x="118" y="281"/>
                    <a:pt x="133" y="341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85" y="304"/>
                    <a:pt x="185" y="304"/>
                    <a:pt x="185" y="304"/>
                  </a:cubicBezTo>
                  <a:cubicBezTo>
                    <a:pt x="208" y="308"/>
                    <a:pt x="208" y="308"/>
                    <a:pt x="208" y="30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5" y="270"/>
                    <a:pt x="245" y="270"/>
                    <a:pt x="245" y="270"/>
                  </a:cubicBezTo>
                  <a:cubicBezTo>
                    <a:pt x="273" y="271"/>
                    <a:pt x="273" y="271"/>
                    <a:pt x="273" y="271"/>
                  </a:cubicBezTo>
                  <a:lnTo>
                    <a:pt x="214" y="195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36888" y="131926"/>
            <a:ext cx="2630487" cy="2716050"/>
            <a:chOff x="4084638" y="12700"/>
            <a:chExt cx="3806825" cy="3930651"/>
          </a:xfrm>
        </p:grpSpPr>
        <p:sp>
          <p:nvSpPr>
            <p:cNvPr id="3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82891" y="2338678"/>
            <a:ext cx="2386964" cy="2419873"/>
            <a:chOff x="4156076" y="3387725"/>
            <a:chExt cx="3454400" cy="3502025"/>
          </a:xfrm>
        </p:grpSpPr>
        <p:sp>
          <p:nvSpPr>
            <p:cNvPr id="7" name="Freeform 7"/>
            <p:cNvSpPr/>
            <p:nvPr/>
          </p:nvSpPr>
          <p:spPr bwMode="auto">
            <a:xfrm>
              <a:off x="4156076" y="3644900"/>
              <a:ext cx="3454400" cy="3244850"/>
            </a:xfrm>
            <a:custGeom>
              <a:avLst/>
              <a:gdLst>
                <a:gd name="T0" fmla="*/ 1367 w 1411"/>
                <a:gd name="T1" fmla="*/ 151 h 1326"/>
                <a:gd name="T2" fmla="*/ 1352 w 1411"/>
                <a:gd name="T3" fmla="*/ 141 h 1326"/>
                <a:gd name="T4" fmla="*/ 1204 w 1411"/>
                <a:gd name="T5" fmla="*/ 128 h 1326"/>
                <a:gd name="T6" fmla="*/ 994 w 1411"/>
                <a:gd name="T7" fmla="*/ 88 h 1326"/>
                <a:gd name="T8" fmla="*/ 505 w 1411"/>
                <a:gd name="T9" fmla="*/ 23 h 1326"/>
                <a:gd name="T10" fmla="*/ 330 w 1411"/>
                <a:gd name="T11" fmla="*/ 26 h 1326"/>
                <a:gd name="T12" fmla="*/ 203 w 1411"/>
                <a:gd name="T13" fmla="*/ 32 h 1326"/>
                <a:gd name="T14" fmla="*/ 68 w 1411"/>
                <a:gd name="T15" fmla="*/ 48 h 1326"/>
                <a:gd name="T16" fmla="*/ 34 w 1411"/>
                <a:gd name="T17" fmla="*/ 169 h 1326"/>
                <a:gd name="T18" fmla="*/ 15 w 1411"/>
                <a:gd name="T19" fmla="*/ 684 h 1326"/>
                <a:gd name="T20" fmla="*/ 5 w 1411"/>
                <a:gd name="T21" fmla="*/ 1171 h 1326"/>
                <a:gd name="T22" fmla="*/ 250 w 1411"/>
                <a:gd name="T23" fmla="*/ 1264 h 1326"/>
                <a:gd name="T24" fmla="*/ 546 w 1411"/>
                <a:gd name="T25" fmla="*/ 1277 h 1326"/>
                <a:gd name="T26" fmla="*/ 1205 w 1411"/>
                <a:gd name="T27" fmla="*/ 1308 h 1326"/>
                <a:gd name="T28" fmla="*/ 1300 w 1411"/>
                <a:gd name="T29" fmla="*/ 1280 h 1326"/>
                <a:gd name="T30" fmla="*/ 1332 w 1411"/>
                <a:gd name="T31" fmla="*/ 957 h 1326"/>
                <a:gd name="T32" fmla="*/ 1376 w 1411"/>
                <a:gd name="T33" fmla="*/ 522 h 1326"/>
                <a:gd name="T34" fmla="*/ 1399 w 1411"/>
                <a:gd name="T35" fmla="*/ 313 h 1326"/>
                <a:gd name="T36" fmla="*/ 1367 w 1411"/>
                <a:gd name="T37" fmla="*/ 15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1" h="1326">
                  <a:moveTo>
                    <a:pt x="1367" y="151"/>
                  </a:moveTo>
                  <a:cubicBezTo>
                    <a:pt x="1363" y="147"/>
                    <a:pt x="1358" y="144"/>
                    <a:pt x="1352" y="141"/>
                  </a:cubicBezTo>
                  <a:cubicBezTo>
                    <a:pt x="1313" y="121"/>
                    <a:pt x="1245" y="124"/>
                    <a:pt x="1204" y="128"/>
                  </a:cubicBezTo>
                  <a:cubicBezTo>
                    <a:pt x="1124" y="134"/>
                    <a:pt x="1043" y="85"/>
                    <a:pt x="994" y="88"/>
                  </a:cubicBezTo>
                  <a:cubicBezTo>
                    <a:pt x="945" y="90"/>
                    <a:pt x="745" y="30"/>
                    <a:pt x="505" y="23"/>
                  </a:cubicBezTo>
                  <a:cubicBezTo>
                    <a:pt x="449" y="22"/>
                    <a:pt x="385" y="27"/>
                    <a:pt x="330" y="26"/>
                  </a:cubicBezTo>
                  <a:cubicBezTo>
                    <a:pt x="287" y="25"/>
                    <a:pt x="245" y="36"/>
                    <a:pt x="203" y="32"/>
                  </a:cubicBezTo>
                  <a:cubicBezTo>
                    <a:pt x="154" y="28"/>
                    <a:pt x="104" y="0"/>
                    <a:pt x="68" y="48"/>
                  </a:cubicBezTo>
                  <a:cubicBezTo>
                    <a:pt x="43" y="81"/>
                    <a:pt x="40" y="130"/>
                    <a:pt x="34" y="169"/>
                  </a:cubicBezTo>
                  <a:cubicBezTo>
                    <a:pt x="7" y="339"/>
                    <a:pt x="11" y="512"/>
                    <a:pt x="15" y="684"/>
                  </a:cubicBezTo>
                  <a:cubicBezTo>
                    <a:pt x="19" y="847"/>
                    <a:pt x="14" y="1008"/>
                    <a:pt x="5" y="1171"/>
                  </a:cubicBezTo>
                  <a:cubicBezTo>
                    <a:pt x="0" y="1253"/>
                    <a:pt x="199" y="1258"/>
                    <a:pt x="250" y="1264"/>
                  </a:cubicBezTo>
                  <a:cubicBezTo>
                    <a:pt x="347" y="1275"/>
                    <a:pt x="448" y="1282"/>
                    <a:pt x="546" y="1277"/>
                  </a:cubicBezTo>
                  <a:cubicBezTo>
                    <a:pt x="766" y="1267"/>
                    <a:pt x="985" y="1326"/>
                    <a:pt x="1205" y="1308"/>
                  </a:cubicBezTo>
                  <a:cubicBezTo>
                    <a:pt x="1235" y="1305"/>
                    <a:pt x="1278" y="1304"/>
                    <a:pt x="1300" y="1280"/>
                  </a:cubicBezTo>
                  <a:cubicBezTo>
                    <a:pt x="1367" y="1209"/>
                    <a:pt x="1335" y="1043"/>
                    <a:pt x="1332" y="957"/>
                  </a:cubicBezTo>
                  <a:cubicBezTo>
                    <a:pt x="1327" y="809"/>
                    <a:pt x="1353" y="667"/>
                    <a:pt x="1376" y="522"/>
                  </a:cubicBezTo>
                  <a:cubicBezTo>
                    <a:pt x="1387" y="453"/>
                    <a:pt x="1396" y="383"/>
                    <a:pt x="1399" y="313"/>
                  </a:cubicBezTo>
                  <a:cubicBezTo>
                    <a:pt x="1401" y="262"/>
                    <a:pt x="1411" y="188"/>
                    <a:pt x="1367" y="151"/>
                  </a:cubicBezTo>
                  <a:close/>
                </a:path>
              </a:pathLst>
            </a:custGeom>
            <a:solidFill>
              <a:srgbClr val="CBE8E7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6473826" y="3387725"/>
              <a:ext cx="668338" cy="835025"/>
            </a:xfrm>
            <a:custGeom>
              <a:avLst/>
              <a:gdLst>
                <a:gd name="T0" fmla="*/ 214 w 273"/>
                <a:gd name="T1" fmla="*/ 195 h 341"/>
                <a:gd name="T2" fmla="*/ 141 w 273"/>
                <a:gd name="T3" fmla="*/ 0 h 341"/>
                <a:gd name="T4" fmla="*/ 125 w 273"/>
                <a:gd name="T5" fmla="*/ 23 h 341"/>
                <a:gd name="T6" fmla="*/ 105 w 273"/>
                <a:gd name="T7" fmla="*/ 16 h 341"/>
                <a:gd name="T8" fmla="*/ 94 w 273"/>
                <a:gd name="T9" fmla="*/ 34 h 341"/>
                <a:gd name="T10" fmla="*/ 72 w 273"/>
                <a:gd name="T11" fmla="*/ 29 h 341"/>
                <a:gd name="T12" fmla="*/ 60 w 273"/>
                <a:gd name="T13" fmla="*/ 50 h 341"/>
                <a:gd name="T14" fmla="*/ 36 w 273"/>
                <a:gd name="T15" fmla="*/ 48 h 341"/>
                <a:gd name="T16" fmla="*/ 25 w 273"/>
                <a:gd name="T17" fmla="*/ 69 h 341"/>
                <a:gd name="T18" fmla="*/ 0 w 273"/>
                <a:gd name="T19" fmla="*/ 68 h 341"/>
                <a:gd name="T20" fmla="*/ 64 w 273"/>
                <a:gd name="T21" fmla="*/ 174 h 341"/>
                <a:gd name="T22" fmla="*/ 64 w 273"/>
                <a:gd name="T23" fmla="*/ 174 h 341"/>
                <a:gd name="T24" fmla="*/ 133 w 273"/>
                <a:gd name="T25" fmla="*/ 341 h 341"/>
                <a:gd name="T26" fmla="*/ 148 w 273"/>
                <a:gd name="T27" fmla="*/ 320 h 341"/>
                <a:gd name="T28" fmla="*/ 171 w 273"/>
                <a:gd name="T29" fmla="*/ 325 h 341"/>
                <a:gd name="T30" fmla="*/ 185 w 273"/>
                <a:gd name="T31" fmla="*/ 304 h 341"/>
                <a:gd name="T32" fmla="*/ 208 w 273"/>
                <a:gd name="T33" fmla="*/ 308 h 341"/>
                <a:gd name="T34" fmla="*/ 218 w 273"/>
                <a:gd name="T35" fmla="*/ 288 h 341"/>
                <a:gd name="T36" fmla="*/ 239 w 273"/>
                <a:gd name="T37" fmla="*/ 290 h 341"/>
                <a:gd name="T38" fmla="*/ 245 w 273"/>
                <a:gd name="T39" fmla="*/ 270 h 341"/>
                <a:gd name="T40" fmla="*/ 273 w 273"/>
                <a:gd name="T41" fmla="*/ 271 h 341"/>
                <a:gd name="T42" fmla="*/ 214 w 273"/>
                <a:gd name="T43" fmla="*/ 19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41">
                  <a:moveTo>
                    <a:pt x="214" y="195"/>
                  </a:moveTo>
                  <a:cubicBezTo>
                    <a:pt x="153" y="98"/>
                    <a:pt x="141" y="0"/>
                    <a:pt x="141" y="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9" y="94"/>
                    <a:pt x="43" y="135"/>
                    <a:pt x="64" y="174"/>
                  </a:cubicBezTo>
                  <a:cubicBezTo>
                    <a:pt x="64" y="174"/>
                    <a:pt x="64" y="174"/>
                    <a:pt x="64" y="174"/>
                  </a:cubicBezTo>
                  <a:cubicBezTo>
                    <a:pt x="74" y="194"/>
                    <a:pt x="118" y="281"/>
                    <a:pt x="133" y="341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85" y="304"/>
                    <a:pt x="185" y="304"/>
                    <a:pt x="185" y="304"/>
                  </a:cubicBezTo>
                  <a:cubicBezTo>
                    <a:pt x="208" y="308"/>
                    <a:pt x="208" y="308"/>
                    <a:pt x="208" y="30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5" y="270"/>
                    <a:pt x="245" y="270"/>
                    <a:pt x="245" y="270"/>
                  </a:cubicBezTo>
                  <a:cubicBezTo>
                    <a:pt x="273" y="271"/>
                    <a:pt x="273" y="271"/>
                    <a:pt x="273" y="271"/>
                  </a:cubicBezTo>
                  <a:lnTo>
                    <a:pt x="214" y="195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80861" y="4457674"/>
            <a:ext cx="2386964" cy="2419873"/>
            <a:chOff x="4156076" y="3387725"/>
            <a:chExt cx="3454400" cy="3502025"/>
          </a:xfrm>
        </p:grpSpPr>
        <p:sp>
          <p:nvSpPr>
            <p:cNvPr id="11" name="Freeform 7"/>
            <p:cNvSpPr/>
            <p:nvPr/>
          </p:nvSpPr>
          <p:spPr bwMode="auto">
            <a:xfrm>
              <a:off x="4156076" y="3644900"/>
              <a:ext cx="3454400" cy="3244850"/>
            </a:xfrm>
            <a:custGeom>
              <a:avLst/>
              <a:gdLst>
                <a:gd name="T0" fmla="*/ 1367 w 1411"/>
                <a:gd name="T1" fmla="*/ 151 h 1326"/>
                <a:gd name="T2" fmla="*/ 1352 w 1411"/>
                <a:gd name="T3" fmla="*/ 141 h 1326"/>
                <a:gd name="T4" fmla="*/ 1204 w 1411"/>
                <a:gd name="T5" fmla="*/ 128 h 1326"/>
                <a:gd name="T6" fmla="*/ 994 w 1411"/>
                <a:gd name="T7" fmla="*/ 88 h 1326"/>
                <a:gd name="T8" fmla="*/ 505 w 1411"/>
                <a:gd name="T9" fmla="*/ 23 h 1326"/>
                <a:gd name="T10" fmla="*/ 330 w 1411"/>
                <a:gd name="T11" fmla="*/ 26 h 1326"/>
                <a:gd name="T12" fmla="*/ 203 w 1411"/>
                <a:gd name="T13" fmla="*/ 32 h 1326"/>
                <a:gd name="T14" fmla="*/ 68 w 1411"/>
                <a:gd name="T15" fmla="*/ 48 h 1326"/>
                <a:gd name="T16" fmla="*/ 34 w 1411"/>
                <a:gd name="T17" fmla="*/ 169 h 1326"/>
                <a:gd name="T18" fmla="*/ 15 w 1411"/>
                <a:gd name="T19" fmla="*/ 684 h 1326"/>
                <a:gd name="T20" fmla="*/ 5 w 1411"/>
                <a:gd name="T21" fmla="*/ 1171 h 1326"/>
                <a:gd name="T22" fmla="*/ 250 w 1411"/>
                <a:gd name="T23" fmla="*/ 1264 h 1326"/>
                <a:gd name="T24" fmla="*/ 546 w 1411"/>
                <a:gd name="T25" fmla="*/ 1277 h 1326"/>
                <a:gd name="T26" fmla="*/ 1205 w 1411"/>
                <a:gd name="T27" fmla="*/ 1308 h 1326"/>
                <a:gd name="T28" fmla="*/ 1300 w 1411"/>
                <a:gd name="T29" fmla="*/ 1280 h 1326"/>
                <a:gd name="T30" fmla="*/ 1332 w 1411"/>
                <a:gd name="T31" fmla="*/ 957 h 1326"/>
                <a:gd name="T32" fmla="*/ 1376 w 1411"/>
                <a:gd name="T33" fmla="*/ 522 h 1326"/>
                <a:gd name="T34" fmla="*/ 1399 w 1411"/>
                <a:gd name="T35" fmla="*/ 313 h 1326"/>
                <a:gd name="T36" fmla="*/ 1367 w 1411"/>
                <a:gd name="T37" fmla="*/ 15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1" h="1326">
                  <a:moveTo>
                    <a:pt x="1367" y="151"/>
                  </a:moveTo>
                  <a:cubicBezTo>
                    <a:pt x="1363" y="147"/>
                    <a:pt x="1358" y="144"/>
                    <a:pt x="1352" y="141"/>
                  </a:cubicBezTo>
                  <a:cubicBezTo>
                    <a:pt x="1313" y="121"/>
                    <a:pt x="1245" y="124"/>
                    <a:pt x="1204" y="128"/>
                  </a:cubicBezTo>
                  <a:cubicBezTo>
                    <a:pt x="1124" y="134"/>
                    <a:pt x="1043" y="85"/>
                    <a:pt x="994" y="88"/>
                  </a:cubicBezTo>
                  <a:cubicBezTo>
                    <a:pt x="945" y="90"/>
                    <a:pt x="745" y="30"/>
                    <a:pt x="505" y="23"/>
                  </a:cubicBezTo>
                  <a:cubicBezTo>
                    <a:pt x="449" y="22"/>
                    <a:pt x="385" y="27"/>
                    <a:pt x="330" y="26"/>
                  </a:cubicBezTo>
                  <a:cubicBezTo>
                    <a:pt x="287" y="25"/>
                    <a:pt x="245" y="36"/>
                    <a:pt x="203" y="32"/>
                  </a:cubicBezTo>
                  <a:cubicBezTo>
                    <a:pt x="154" y="28"/>
                    <a:pt x="104" y="0"/>
                    <a:pt x="68" y="48"/>
                  </a:cubicBezTo>
                  <a:cubicBezTo>
                    <a:pt x="43" y="81"/>
                    <a:pt x="40" y="130"/>
                    <a:pt x="34" y="169"/>
                  </a:cubicBezTo>
                  <a:cubicBezTo>
                    <a:pt x="7" y="339"/>
                    <a:pt x="11" y="512"/>
                    <a:pt x="15" y="684"/>
                  </a:cubicBezTo>
                  <a:cubicBezTo>
                    <a:pt x="19" y="847"/>
                    <a:pt x="14" y="1008"/>
                    <a:pt x="5" y="1171"/>
                  </a:cubicBezTo>
                  <a:cubicBezTo>
                    <a:pt x="0" y="1253"/>
                    <a:pt x="199" y="1258"/>
                    <a:pt x="250" y="1264"/>
                  </a:cubicBezTo>
                  <a:cubicBezTo>
                    <a:pt x="347" y="1275"/>
                    <a:pt x="448" y="1282"/>
                    <a:pt x="546" y="1277"/>
                  </a:cubicBezTo>
                  <a:cubicBezTo>
                    <a:pt x="766" y="1267"/>
                    <a:pt x="985" y="1326"/>
                    <a:pt x="1205" y="1308"/>
                  </a:cubicBezTo>
                  <a:cubicBezTo>
                    <a:pt x="1235" y="1305"/>
                    <a:pt x="1278" y="1304"/>
                    <a:pt x="1300" y="1280"/>
                  </a:cubicBezTo>
                  <a:cubicBezTo>
                    <a:pt x="1367" y="1209"/>
                    <a:pt x="1335" y="1043"/>
                    <a:pt x="1332" y="957"/>
                  </a:cubicBezTo>
                  <a:cubicBezTo>
                    <a:pt x="1327" y="809"/>
                    <a:pt x="1353" y="667"/>
                    <a:pt x="1376" y="522"/>
                  </a:cubicBezTo>
                  <a:cubicBezTo>
                    <a:pt x="1387" y="453"/>
                    <a:pt x="1396" y="383"/>
                    <a:pt x="1399" y="313"/>
                  </a:cubicBezTo>
                  <a:cubicBezTo>
                    <a:pt x="1401" y="262"/>
                    <a:pt x="1411" y="188"/>
                    <a:pt x="1367" y="151"/>
                  </a:cubicBezTo>
                  <a:close/>
                </a:path>
              </a:pathLst>
            </a:custGeom>
            <a:solidFill>
              <a:srgbClr val="DEDCD0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473826" y="3387725"/>
              <a:ext cx="668338" cy="835025"/>
            </a:xfrm>
            <a:custGeom>
              <a:avLst/>
              <a:gdLst>
                <a:gd name="T0" fmla="*/ 214 w 273"/>
                <a:gd name="T1" fmla="*/ 195 h 341"/>
                <a:gd name="T2" fmla="*/ 141 w 273"/>
                <a:gd name="T3" fmla="*/ 0 h 341"/>
                <a:gd name="T4" fmla="*/ 125 w 273"/>
                <a:gd name="T5" fmla="*/ 23 h 341"/>
                <a:gd name="T6" fmla="*/ 105 w 273"/>
                <a:gd name="T7" fmla="*/ 16 h 341"/>
                <a:gd name="T8" fmla="*/ 94 w 273"/>
                <a:gd name="T9" fmla="*/ 34 h 341"/>
                <a:gd name="T10" fmla="*/ 72 w 273"/>
                <a:gd name="T11" fmla="*/ 29 h 341"/>
                <a:gd name="T12" fmla="*/ 60 w 273"/>
                <a:gd name="T13" fmla="*/ 50 h 341"/>
                <a:gd name="T14" fmla="*/ 36 w 273"/>
                <a:gd name="T15" fmla="*/ 48 h 341"/>
                <a:gd name="T16" fmla="*/ 25 w 273"/>
                <a:gd name="T17" fmla="*/ 69 h 341"/>
                <a:gd name="T18" fmla="*/ 0 w 273"/>
                <a:gd name="T19" fmla="*/ 68 h 341"/>
                <a:gd name="T20" fmla="*/ 64 w 273"/>
                <a:gd name="T21" fmla="*/ 174 h 341"/>
                <a:gd name="T22" fmla="*/ 64 w 273"/>
                <a:gd name="T23" fmla="*/ 174 h 341"/>
                <a:gd name="T24" fmla="*/ 133 w 273"/>
                <a:gd name="T25" fmla="*/ 341 h 341"/>
                <a:gd name="T26" fmla="*/ 148 w 273"/>
                <a:gd name="T27" fmla="*/ 320 h 341"/>
                <a:gd name="T28" fmla="*/ 171 w 273"/>
                <a:gd name="T29" fmla="*/ 325 h 341"/>
                <a:gd name="T30" fmla="*/ 185 w 273"/>
                <a:gd name="T31" fmla="*/ 304 h 341"/>
                <a:gd name="T32" fmla="*/ 208 w 273"/>
                <a:gd name="T33" fmla="*/ 308 h 341"/>
                <a:gd name="T34" fmla="*/ 218 w 273"/>
                <a:gd name="T35" fmla="*/ 288 h 341"/>
                <a:gd name="T36" fmla="*/ 239 w 273"/>
                <a:gd name="T37" fmla="*/ 290 h 341"/>
                <a:gd name="T38" fmla="*/ 245 w 273"/>
                <a:gd name="T39" fmla="*/ 270 h 341"/>
                <a:gd name="T40" fmla="*/ 273 w 273"/>
                <a:gd name="T41" fmla="*/ 271 h 341"/>
                <a:gd name="T42" fmla="*/ 214 w 273"/>
                <a:gd name="T43" fmla="*/ 19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41">
                  <a:moveTo>
                    <a:pt x="214" y="195"/>
                  </a:moveTo>
                  <a:cubicBezTo>
                    <a:pt x="153" y="98"/>
                    <a:pt x="141" y="0"/>
                    <a:pt x="141" y="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9" y="94"/>
                    <a:pt x="43" y="135"/>
                    <a:pt x="64" y="174"/>
                  </a:cubicBezTo>
                  <a:cubicBezTo>
                    <a:pt x="64" y="174"/>
                    <a:pt x="64" y="174"/>
                    <a:pt x="64" y="174"/>
                  </a:cubicBezTo>
                  <a:cubicBezTo>
                    <a:pt x="74" y="194"/>
                    <a:pt x="118" y="281"/>
                    <a:pt x="133" y="341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85" y="304"/>
                    <a:pt x="185" y="304"/>
                    <a:pt x="185" y="304"/>
                  </a:cubicBezTo>
                  <a:cubicBezTo>
                    <a:pt x="208" y="308"/>
                    <a:pt x="208" y="308"/>
                    <a:pt x="208" y="30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5" y="270"/>
                    <a:pt x="245" y="270"/>
                    <a:pt x="245" y="270"/>
                  </a:cubicBezTo>
                  <a:cubicBezTo>
                    <a:pt x="273" y="271"/>
                    <a:pt x="273" y="271"/>
                    <a:pt x="273" y="271"/>
                  </a:cubicBezTo>
                  <a:lnTo>
                    <a:pt x="214" y="195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7362109" y="-106817"/>
            <a:ext cx="2630487" cy="2716050"/>
            <a:chOff x="4084638" y="12700"/>
            <a:chExt cx="3806825" cy="3930651"/>
          </a:xfrm>
        </p:grpSpPr>
        <p:sp>
          <p:nvSpPr>
            <p:cNvPr id="15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6756592" y="2192784"/>
            <a:ext cx="2386964" cy="2419873"/>
            <a:chOff x="4156076" y="3387725"/>
            <a:chExt cx="3454400" cy="3502025"/>
          </a:xfrm>
        </p:grpSpPr>
        <p:sp>
          <p:nvSpPr>
            <p:cNvPr id="19" name="Freeform 7"/>
            <p:cNvSpPr/>
            <p:nvPr/>
          </p:nvSpPr>
          <p:spPr bwMode="auto">
            <a:xfrm>
              <a:off x="4156076" y="3644900"/>
              <a:ext cx="3454400" cy="3244850"/>
            </a:xfrm>
            <a:custGeom>
              <a:avLst/>
              <a:gdLst>
                <a:gd name="T0" fmla="*/ 1367 w 1411"/>
                <a:gd name="T1" fmla="*/ 151 h 1326"/>
                <a:gd name="T2" fmla="*/ 1352 w 1411"/>
                <a:gd name="T3" fmla="*/ 141 h 1326"/>
                <a:gd name="T4" fmla="*/ 1204 w 1411"/>
                <a:gd name="T5" fmla="*/ 128 h 1326"/>
                <a:gd name="T6" fmla="*/ 994 w 1411"/>
                <a:gd name="T7" fmla="*/ 88 h 1326"/>
                <a:gd name="T8" fmla="*/ 505 w 1411"/>
                <a:gd name="T9" fmla="*/ 23 h 1326"/>
                <a:gd name="T10" fmla="*/ 330 w 1411"/>
                <a:gd name="T11" fmla="*/ 26 h 1326"/>
                <a:gd name="T12" fmla="*/ 203 w 1411"/>
                <a:gd name="T13" fmla="*/ 32 h 1326"/>
                <a:gd name="T14" fmla="*/ 68 w 1411"/>
                <a:gd name="T15" fmla="*/ 48 h 1326"/>
                <a:gd name="T16" fmla="*/ 34 w 1411"/>
                <a:gd name="T17" fmla="*/ 169 h 1326"/>
                <a:gd name="T18" fmla="*/ 15 w 1411"/>
                <a:gd name="T19" fmla="*/ 684 h 1326"/>
                <a:gd name="T20" fmla="*/ 5 w 1411"/>
                <a:gd name="T21" fmla="*/ 1171 h 1326"/>
                <a:gd name="T22" fmla="*/ 250 w 1411"/>
                <a:gd name="T23" fmla="*/ 1264 h 1326"/>
                <a:gd name="T24" fmla="*/ 546 w 1411"/>
                <a:gd name="T25" fmla="*/ 1277 h 1326"/>
                <a:gd name="T26" fmla="*/ 1205 w 1411"/>
                <a:gd name="T27" fmla="*/ 1308 h 1326"/>
                <a:gd name="T28" fmla="*/ 1300 w 1411"/>
                <a:gd name="T29" fmla="*/ 1280 h 1326"/>
                <a:gd name="T30" fmla="*/ 1332 w 1411"/>
                <a:gd name="T31" fmla="*/ 957 h 1326"/>
                <a:gd name="T32" fmla="*/ 1376 w 1411"/>
                <a:gd name="T33" fmla="*/ 522 h 1326"/>
                <a:gd name="T34" fmla="*/ 1399 w 1411"/>
                <a:gd name="T35" fmla="*/ 313 h 1326"/>
                <a:gd name="T36" fmla="*/ 1367 w 1411"/>
                <a:gd name="T37" fmla="*/ 15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1" h="1326">
                  <a:moveTo>
                    <a:pt x="1367" y="151"/>
                  </a:moveTo>
                  <a:cubicBezTo>
                    <a:pt x="1363" y="147"/>
                    <a:pt x="1358" y="144"/>
                    <a:pt x="1352" y="141"/>
                  </a:cubicBezTo>
                  <a:cubicBezTo>
                    <a:pt x="1313" y="121"/>
                    <a:pt x="1245" y="124"/>
                    <a:pt x="1204" y="128"/>
                  </a:cubicBezTo>
                  <a:cubicBezTo>
                    <a:pt x="1124" y="134"/>
                    <a:pt x="1043" y="85"/>
                    <a:pt x="994" y="88"/>
                  </a:cubicBezTo>
                  <a:cubicBezTo>
                    <a:pt x="945" y="90"/>
                    <a:pt x="745" y="30"/>
                    <a:pt x="505" y="23"/>
                  </a:cubicBezTo>
                  <a:cubicBezTo>
                    <a:pt x="449" y="22"/>
                    <a:pt x="385" y="27"/>
                    <a:pt x="330" y="26"/>
                  </a:cubicBezTo>
                  <a:cubicBezTo>
                    <a:pt x="287" y="25"/>
                    <a:pt x="245" y="36"/>
                    <a:pt x="203" y="32"/>
                  </a:cubicBezTo>
                  <a:cubicBezTo>
                    <a:pt x="154" y="28"/>
                    <a:pt x="104" y="0"/>
                    <a:pt x="68" y="48"/>
                  </a:cubicBezTo>
                  <a:cubicBezTo>
                    <a:pt x="43" y="81"/>
                    <a:pt x="40" y="130"/>
                    <a:pt x="34" y="169"/>
                  </a:cubicBezTo>
                  <a:cubicBezTo>
                    <a:pt x="7" y="339"/>
                    <a:pt x="11" y="512"/>
                    <a:pt x="15" y="684"/>
                  </a:cubicBezTo>
                  <a:cubicBezTo>
                    <a:pt x="19" y="847"/>
                    <a:pt x="14" y="1008"/>
                    <a:pt x="5" y="1171"/>
                  </a:cubicBezTo>
                  <a:cubicBezTo>
                    <a:pt x="0" y="1253"/>
                    <a:pt x="199" y="1258"/>
                    <a:pt x="250" y="1264"/>
                  </a:cubicBezTo>
                  <a:cubicBezTo>
                    <a:pt x="347" y="1275"/>
                    <a:pt x="448" y="1282"/>
                    <a:pt x="546" y="1277"/>
                  </a:cubicBezTo>
                  <a:cubicBezTo>
                    <a:pt x="766" y="1267"/>
                    <a:pt x="985" y="1326"/>
                    <a:pt x="1205" y="1308"/>
                  </a:cubicBezTo>
                  <a:cubicBezTo>
                    <a:pt x="1235" y="1305"/>
                    <a:pt x="1278" y="1304"/>
                    <a:pt x="1300" y="1280"/>
                  </a:cubicBezTo>
                  <a:cubicBezTo>
                    <a:pt x="1367" y="1209"/>
                    <a:pt x="1335" y="1043"/>
                    <a:pt x="1332" y="957"/>
                  </a:cubicBezTo>
                  <a:cubicBezTo>
                    <a:pt x="1327" y="809"/>
                    <a:pt x="1353" y="667"/>
                    <a:pt x="1376" y="522"/>
                  </a:cubicBezTo>
                  <a:cubicBezTo>
                    <a:pt x="1387" y="453"/>
                    <a:pt x="1396" y="383"/>
                    <a:pt x="1399" y="313"/>
                  </a:cubicBezTo>
                  <a:cubicBezTo>
                    <a:pt x="1401" y="262"/>
                    <a:pt x="1411" y="188"/>
                    <a:pt x="1367" y="151"/>
                  </a:cubicBezTo>
                  <a:close/>
                </a:path>
              </a:pathLst>
            </a:custGeom>
            <a:solidFill>
              <a:srgbClr val="CBE8E7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6473826" y="3387725"/>
              <a:ext cx="668338" cy="835025"/>
            </a:xfrm>
            <a:custGeom>
              <a:avLst/>
              <a:gdLst>
                <a:gd name="T0" fmla="*/ 214 w 273"/>
                <a:gd name="T1" fmla="*/ 195 h 341"/>
                <a:gd name="T2" fmla="*/ 141 w 273"/>
                <a:gd name="T3" fmla="*/ 0 h 341"/>
                <a:gd name="T4" fmla="*/ 125 w 273"/>
                <a:gd name="T5" fmla="*/ 23 h 341"/>
                <a:gd name="T6" fmla="*/ 105 w 273"/>
                <a:gd name="T7" fmla="*/ 16 h 341"/>
                <a:gd name="T8" fmla="*/ 94 w 273"/>
                <a:gd name="T9" fmla="*/ 34 h 341"/>
                <a:gd name="T10" fmla="*/ 72 w 273"/>
                <a:gd name="T11" fmla="*/ 29 h 341"/>
                <a:gd name="T12" fmla="*/ 60 w 273"/>
                <a:gd name="T13" fmla="*/ 50 h 341"/>
                <a:gd name="T14" fmla="*/ 36 w 273"/>
                <a:gd name="T15" fmla="*/ 48 h 341"/>
                <a:gd name="T16" fmla="*/ 25 w 273"/>
                <a:gd name="T17" fmla="*/ 69 h 341"/>
                <a:gd name="T18" fmla="*/ 0 w 273"/>
                <a:gd name="T19" fmla="*/ 68 h 341"/>
                <a:gd name="T20" fmla="*/ 64 w 273"/>
                <a:gd name="T21" fmla="*/ 174 h 341"/>
                <a:gd name="T22" fmla="*/ 64 w 273"/>
                <a:gd name="T23" fmla="*/ 174 h 341"/>
                <a:gd name="T24" fmla="*/ 133 w 273"/>
                <a:gd name="T25" fmla="*/ 341 h 341"/>
                <a:gd name="T26" fmla="*/ 148 w 273"/>
                <a:gd name="T27" fmla="*/ 320 h 341"/>
                <a:gd name="T28" fmla="*/ 171 w 273"/>
                <a:gd name="T29" fmla="*/ 325 h 341"/>
                <a:gd name="T30" fmla="*/ 185 w 273"/>
                <a:gd name="T31" fmla="*/ 304 h 341"/>
                <a:gd name="T32" fmla="*/ 208 w 273"/>
                <a:gd name="T33" fmla="*/ 308 h 341"/>
                <a:gd name="T34" fmla="*/ 218 w 273"/>
                <a:gd name="T35" fmla="*/ 288 h 341"/>
                <a:gd name="T36" fmla="*/ 239 w 273"/>
                <a:gd name="T37" fmla="*/ 290 h 341"/>
                <a:gd name="T38" fmla="*/ 245 w 273"/>
                <a:gd name="T39" fmla="*/ 270 h 341"/>
                <a:gd name="T40" fmla="*/ 273 w 273"/>
                <a:gd name="T41" fmla="*/ 271 h 341"/>
                <a:gd name="T42" fmla="*/ 214 w 273"/>
                <a:gd name="T43" fmla="*/ 19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41">
                  <a:moveTo>
                    <a:pt x="214" y="195"/>
                  </a:moveTo>
                  <a:cubicBezTo>
                    <a:pt x="153" y="98"/>
                    <a:pt x="141" y="0"/>
                    <a:pt x="141" y="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9" y="94"/>
                    <a:pt x="43" y="135"/>
                    <a:pt x="64" y="174"/>
                  </a:cubicBezTo>
                  <a:cubicBezTo>
                    <a:pt x="64" y="174"/>
                    <a:pt x="64" y="174"/>
                    <a:pt x="64" y="174"/>
                  </a:cubicBezTo>
                  <a:cubicBezTo>
                    <a:pt x="74" y="194"/>
                    <a:pt x="118" y="281"/>
                    <a:pt x="133" y="341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85" y="304"/>
                    <a:pt x="185" y="304"/>
                    <a:pt x="185" y="304"/>
                  </a:cubicBezTo>
                  <a:cubicBezTo>
                    <a:pt x="208" y="308"/>
                    <a:pt x="208" y="308"/>
                    <a:pt x="208" y="30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5" y="270"/>
                    <a:pt x="245" y="270"/>
                    <a:pt x="245" y="270"/>
                  </a:cubicBezTo>
                  <a:cubicBezTo>
                    <a:pt x="273" y="271"/>
                    <a:pt x="273" y="271"/>
                    <a:pt x="273" y="271"/>
                  </a:cubicBezTo>
                  <a:lnTo>
                    <a:pt x="214" y="195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7023292" y="4342102"/>
            <a:ext cx="2386964" cy="2419873"/>
            <a:chOff x="4156076" y="3387725"/>
            <a:chExt cx="3454400" cy="3502025"/>
          </a:xfrm>
        </p:grpSpPr>
        <p:sp>
          <p:nvSpPr>
            <p:cNvPr id="23" name="Freeform 7"/>
            <p:cNvSpPr/>
            <p:nvPr/>
          </p:nvSpPr>
          <p:spPr bwMode="auto">
            <a:xfrm>
              <a:off x="4156076" y="3644900"/>
              <a:ext cx="3454400" cy="3244850"/>
            </a:xfrm>
            <a:custGeom>
              <a:avLst/>
              <a:gdLst>
                <a:gd name="T0" fmla="*/ 1367 w 1411"/>
                <a:gd name="T1" fmla="*/ 151 h 1326"/>
                <a:gd name="T2" fmla="*/ 1352 w 1411"/>
                <a:gd name="T3" fmla="*/ 141 h 1326"/>
                <a:gd name="T4" fmla="*/ 1204 w 1411"/>
                <a:gd name="T5" fmla="*/ 128 h 1326"/>
                <a:gd name="T6" fmla="*/ 994 w 1411"/>
                <a:gd name="T7" fmla="*/ 88 h 1326"/>
                <a:gd name="T8" fmla="*/ 505 w 1411"/>
                <a:gd name="T9" fmla="*/ 23 h 1326"/>
                <a:gd name="T10" fmla="*/ 330 w 1411"/>
                <a:gd name="T11" fmla="*/ 26 h 1326"/>
                <a:gd name="T12" fmla="*/ 203 w 1411"/>
                <a:gd name="T13" fmla="*/ 32 h 1326"/>
                <a:gd name="T14" fmla="*/ 68 w 1411"/>
                <a:gd name="T15" fmla="*/ 48 h 1326"/>
                <a:gd name="T16" fmla="*/ 34 w 1411"/>
                <a:gd name="T17" fmla="*/ 169 h 1326"/>
                <a:gd name="T18" fmla="*/ 15 w 1411"/>
                <a:gd name="T19" fmla="*/ 684 h 1326"/>
                <a:gd name="T20" fmla="*/ 5 w 1411"/>
                <a:gd name="T21" fmla="*/ 1171 h 1326"/>
                <a:gd name="T22" fmla="*/ 250 w 1411"/>
                <a:gd name="T23" fmla="*/ 1264 h 1326"/>
                <a:gd name="T24" fmla="*/ 546 w 1411"/>
                <a:gd name="T25" fmla="*/ 1277 h 1326"/>
                <a:gd name="T26" fmla="*/ 1205 w 1411"/>
                <a:gd name="T27" fmla="*/ 1308 h 1326"/>
                <a:gd name="T28" fmla="*/ 1300 w 1411"/>
                <a:gd name="T29" fmla="*/ 1280 h 1326"/>
                <a:gd name="T30" fmla="*/ 1332 w 1411"/>
                <a:gd name="T31" fmla="*/ 957 h 1326"/>
                <a:gd name="T32" fmla="*/ 1376 w 1411"/>
                <a:gd name="T33" fmla="*/ 522 h 1326"/>
                <a:gd name="T34" fmla="*/ 1399 w 1411"/>
                <a:gd name="T35" fmla="*/ 313 h 1326"/>
                <a:gd name="T36" fmla="*/ 1367 w 1411"/>
                <a:gd name="T37" fmla="*/ 15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1" h="1326">
                  <a:moveTo>
                    <a:pt x="1367" y="151"/>
                  </a:moveTo>
                  <a:cubicBezTo>
                    <a:pt x="1363" y="147"/>
                    <a:pt x="1358" y="144"/>
                    <a:pt x="1352" y="141"/>
                  </a:cubicBezTo>
                  <a:cubicBezTo>
                    <a:pt x="1313" y="121"/>
                    <a:pt x="1245" y="124"/>
                    <a:pt x="1204" y="128"/>
                  </a:cubicBezTo>
                  <a:cubicBezTo>
                    <a:pt x="1124" y="134"/>
                    <a:pt x="1043" y="85"/>
                    <a:pt x="994" y="88"/>
                  </a:cubicBezTo>
                  <a:cubicBezTo>
                    <a:pt x="945" y="90"/>
                    <a:pt x="745" y="30"/>
                    <a:pt x="505" y="23"/>
                  </a:cubicBezTo>
                  <a:cubicBezTo>
                    <a:pt x="449" y="22"/>
                    <a:pt x="385" y="27"/>
                    <a:pt x="330" y="26"/>
                  </a:cubicBezTo>
                  <a:cubicBezTo>
                    <a:pt x="287" y="25"/>
                    <a:pt x="245" y="36"/>
                    <a:pt x="203" y="32"/>
                  </a:cubicBezTo>
                  <a:cubicBezTo>
                    <a:pt x="154" y="28"/>
                    <a:pt x="104" y="0"/>
                    <a:pt x="68" y="48"/>
                  </a:cubicBezTo>
                  <a:cubicBezTo>
                    <a:pt x="43" y="81"/>
                    <a:pt x="40" y="130"/>
                    <a:pt x="34" y="169"/>
                  </a:cubicBezTo>
                  <a:cubicBezTo>
                    <a:pt x="7" y="339"/>
                    <a:pt x="11" y="512"/>
                    <a:pt x="15" y="684"/>
                  </a:cubicBezTo>
                  <a:cubicBezTo>
                    <a:pt x="19" y="847"/>
                    <a:pt x="14" y="1008"/>
                    <a:pt x="5" y="1171"/>
                  </a:cubicBezTo>
                  <a:cubicBezTo>
                    <a:pt x="0" y="1253"/>
                    <a:pt x="199" y="1258"/>
                    <a:pt x="250" y="1264"/>
                  </a:cubicBezTo>
                  <a:cubicBezTo>
                    <a:pt x="347" y="1275"/>
                    <a:pt x="448" y="1282"/>
                    <a:pt x="546" y="1277"/>
                  </a:cubicBezTo>
                  <a:cubicBezTo>
                    <a:pt x="766" y="1267"/>
                    <a:pt x="985" y="1326"/>
                    <a:pt x="1205" y="1308"/>
                  </a:cubicBezTo>
                  <a:cubicBezTo>
                    <a:pt x="1235" y="1305"/>
                    <a:pt x="1278" y="1304"/>
                    <a:pt x="1300" y="1280"/>
                  </a:cubicBezTo>
                  <a:cubicBezTo>
                    <a:pt x="1367" y="1209"/>
                    <a:pt x="1335" y="1043"/>
                    <a:pt x="1332" y="957"/>
                  </a:cubicBezTo>
                  <a:cubicBezTo>
                    <a:pt x="1327" y="809"/>
                    <a:pt x="1353" y="667"/>
                    <a:pt x="1376" y="522"/>
                  </a:cubicBezTo>
                  <a:cubicBezTo>
                    <a:pt x="1387" y="453"/>
                    <a:pt x="1396" y="383"/>
                    <a:pt x="1399" y="313"/>
                  </a:cubicBezTo>
                  <a:cubicBezTo>
                    <a:pt x="1401" y="262"/>
                    <a:pt x="1411" y="188"/>
                    <a:pt x="1367" y="151"/>
                  </a:cubicBezTo>
                  <a:close/>
                </a:path>
              </a:pathLst>
            </a:custGeom>
            <a:solidFill>
              <a:srgbClr val="DEDCD0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6473826" y="3387725"/>
              <a:ext cx="668338" cy="835025"/>
            </a:xfrm>
            <a:custGeom>
              <a:avLst/>
              <a:gdLst>
                <a:gd name="T0" fmla="*/ 214 w 273"/>
                <a:gd name="T1" fmla="*/ 195 h 341"/>
                <a:gd name="T2" fmla="*/ 141 w 273"/>
                <a:gd name="T3" fmla="*/ 0 h 341"/>
                <a:gd name="T4" fmla="*/ 125 w 273"/>
                <a:gd name="T5" fmla="*/ 23 h 341"/>
                <a:gd name="T6" fmla="*/ 105 w 273"/>
                <a:gd name="T7" fmla="*/ 16 h 341"/>
                <a:gd name="T8" fmla="*/ 94 w 273"/>
                <a:gd name="T9" fmla="*/ 34 h 341"/>
                <a:gd name="T10" fmla="*/ 72 w 273"/>
                <a:gd name="T11" fmla="*/ 29 h 341"/>
                <a:gd name="T12" fmla="*/ 60 w 273"/>
                <a:gd name="T13" fmla="*/ 50 h 341"/>
                <a:gd name="T14" fmla="*/ 36 w 273"/>
                <a:gd name="T15" fmla="*/ 48 h 341"/>
                <a:gd name="T16" fmla="*/ 25 w 273"/>
                <a:gd name="T17" fmla="*/ 69 h 341"/>
                <a:gd name="T18" fmla="*/ 0 w 273"/>
                <a:gd name="T19" fmla="*/ 68 h 341"/>
                <a:gd name="T20" fmla="*/ 64 w 273"/>
                <a:gd name="T21" fmla="*/ 174 h 341"/>
                <a:gd name="T22" fmla="*/ 64 w 273"/>
                <a:gd name="T23" fmla="*/ 174 h 341"/>
                <a:gd name="T24" fmla="*/ 133 w 273"/>
                <a:gd name="T25" fmla="*/ 341 h 341"/>
                <a:gd name="T26" fmla="*/ 148 w 273"/>
                <a:gd name="T27" fmla="*/ 320 h 341"/>
                <a:gd name="T28" fmla="*/ 171 w 273"/>
                <a:gd name="T29" fmla="*/ 325 h 341"/>
                <a:gd name="T30" fmla="*/ 185 w 273"/>
                <a:gd name="T31" fmla="*/ 304 h 341"/>
                <a:gd name="T32" fmla="*/ 208 w 273"/>
                <a:gd name="T33" fmla="*/ 308 h 341"/>
                <a:gd name="T34" fmla="*/ 218 w 273"/>
                <a:gd name="T35" fmla="*/ 288 h 341"/>
                <a:gd name="T36" fmla="*/ 239 w 273"/>
                <a:gd name="T37" fmla="*/ 290 h 341"/>
                <a:gd name="T38" fmla="*/ 245 w 273"/>
                <a:gd name="T39" fmla="*/ 270 h 341"/>
                <a:gd name="T40" fmla="*/ 273 w 273"/>
                <a:gd name="T41" fmla="*/ 271 h 341"/>
                <a:gd name="T42" fmla="*/ 214 w 273"/>
                <a:gd name="T43" fmla="*/ 19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41">
                  <a:moveTo>
                    <a:pt x="214" y="195"/>
                  </a:moveTo>
                  <a:cubicBezTo>
                    <a:pt x="153" y="98"/>
                    <a:pt x="141" y="0"/>
                    <a:pt x="141" y="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9" y="94"/>
                    <a:pt x="43" y="135"/>
                    <a:pt x="64" y="174"/>
                  </a:cubicBezTo>
                  <a:cubicBezTo>
                    <a:pt x="64" y="174"/>
                    <a:pt x="64" y="174"/>
                    <a:pt x="64" y="174"/>
                  </a:cubicBezTo>
                  <a:cubicBezTo>
                    <a:pt x="74" y="194"/>
                    <a:pt x="118" y="281"/>
                    <a:pt x="133" y="341"/>
                  </a:cubicBezTo>
                  <a:cubicBezTo>
                    <a:pt x="148" y="320"/>
                    <a:pt x="148" y="320"/>
                    <a:pt x="148" y="320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85" y="304"/>
                    <a:pt x="185" y="304"/>
                    <a:pt x="185" y="304"/>
                  </a:cubicBezTo>
                  <a:cubicBezTo>
                    <a:pt x="208" y="308"/>
                    <a:pt x="208" y="308"/>
                    <a:pt x="208" y="30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5" y="270"/>
                    <a:pt x="245" y="270"/>
                    <a:pt x="245" y="270"/>
                  </a:cubicBezTo>
                  <a:cubicBezTo>
                    <a:pt x="273" y="271"/>
                    <a:pt x="273" y="271"/>
                    <a:pt x="273" y="271"/>
                  </a:cubicBezTo>
                  <a:lnTo>
                    <a:pt x="214" y="195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少儿">
      <a:majorFont>
        <a:latin typeface="方正少儿简体"/>
        <a:ea typeface="方正少儿简体"/>
        <a:cs typeface=""/>
      </a:majorFont>
      <a:minorFont>
        <a:latin typeface="等线"/>
        <a:ea typeface="方正少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宽屏</PresentationFormat>
  <Paragraphs>33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方正少儿简体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天 下</cp:lastModifiedBy>
  <cp:revision>20</cp:revision>
  <dcterms:created xsi:type="dcterms:W3CDTF">2017-05-22T06:24:00Z</dcterms:created>
  <dcterms:modified xsi:type="dcterms:W3CDTF">2021-01-04T15:16:13Z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