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2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27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2AFE9"/>
    <a:srgbClr val="D33349"/>
    <a:srgbClr val="4EB4B7"/>
    <a:srgbClr val="3F7D5B"/>
    <a:srgbClr val="001A30"/>
    <a:srgbClr val="00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3334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A-4D73-ABAF-0D98F927A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A-4D73-ABAF-0D98F927AF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32AFE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7A-4D73-ABAF-0D98F927A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694976"/>
        <c:axId val="420693008"/>
      </c:barChart>
      <c:catAx>
        <c:axId val="42069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20693008"/>
        <c:crosses val="autoZero"/>
        <c:auto val="1"/>
        <c:lblAlgn val="ctr"/>
        <c:lblOffset val="100"/>
        <c:noMultiLvlLbl val="0"/>
      </c:catAx>
      <c:valAx>
        <c:axId val="4206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206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37614-BBEA-4407-AA74-73A3B3691E5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BB3D1-FBF5-473F-ABB6-0AA830AA64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B3D1-FBF5-473F-ABB6-0AA830AA647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3022599"/>
          </a:xfrm>
        </p:spPr>
      </p:sp>
    </p:spTree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9790" y="332295"/>
            <a:ext cx="11472420" cy="6193410"/>
          </a:xfrm>
          <a:custGeom>
            <a:avLst/>
            <a:gdLst>
              <a:gd name="connsiteX0" fmla="*/ 0 w 11472420"/>
              <a:gd name="connsiteY0" fmla="*/ 0 h 6193410"/>
              <a:gd name="connsiteX1" fmla="*/ 11472420 w 11472420"/>
              <a:gd name="connsiteY1" fmla="*/ 0 h 6193410"/>
              <a:gd name="connsiteX2" fmla="*/ 11472420 w 11472420"/>
              <a:gd name="connsiteY2" fmla="*/ 6193410 h 6193410"/>
              <a:gd name="connsiteX3" fmla="*/ 0 w 11472420"/>
              <a:gd name="connsiteY3" fmla="*/ 6193410 h 619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2420" h="6193410">
                <a:moveTo>
                  <a:pt x="0" y="0"/>
                </a:moveTo>
                <a:lnTo>
                  <a:pt x="11472420" y="0"/>
                </a:lnTo>
                <a:lnTo>
                  <a:pt x="11472420" y="6193410"/>
                </a:lnTo>
                <a:lnTo>
                  <a:pt x="0" y="61934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429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42900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3547" y="0"/>
            <a:ext cx="7558454" cy="6858000"/>
          </a:xfrm>
          <a:custGeom>
            <a:avLst/>
            <a:gdLst>
              <a:gd name="connsiteX0" fmla="*/ 0 w 7558454"/>
              <a:gd name="connsiteY0" fmla="*/ 0 h 6858000"/>
              <a:gd name="connsiteX1" fmla="*/ 7558454 w 7558454"/>
              <a:gd name="connsiteY1" fmla="*/ 0 h 6858000"/>
              <a:gd name="connsiteX2" fmla="*/ 7558454 w 7558454"/>
              <a:gd name="connsiteY2" fmla="*/ 6858000 h 6858000"/>
              <a:gd name="connsiteX3" fmla="*/ 0 w 7558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454" h="6858000">
                <a:moveTo>
                  <a:pt x="0" y="0"/>
                </a:moveTo>
                <a:lnTo>
                  <a:pt x="7558454" y="0"/>
                </a:lnTo>
                <a:lnTo>
                  <a:pt x="75584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8454" cy="6858000"/>
          </a:xfrm>
          <a:custGeom>
            <a:avLst/>
            <a:gdLst>
              <a:gd name="connsiteX0" fmla="*/ 0 w 7558454"/>
              <a:gd name="connsiteY0" fmla="*/ 0 h 6858000"/>
              <a:gd name="connsiteX1" fmla="*/ 7558454 w 7558454"/>
              <a:gd name="connsiteY1" fmla="*/ 0 h 6858000"/>
              <a:gd name="connsiteX2" fmla="*/ 7558454 w 7558454"/>
              <a:gd name="connsiteY2" fmla="*/ 6858000 h 6858000"/>
              <a:gd name="connsiteX3" fmla="*/ 0 w 7558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454" h="6858000">
                <a:moveTo>
                  <a:pt x="0" y="0"/>
                </a:moveTo>
                <a:lnTo>
                  <a:pt x="7558454" y="0"/>
                </a:lnTo>
                <a:lnTo>
                  <a:pt x="75584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42018" y="1194203"/>
            <a:ext cx="4051246" cy="2559182"/>
          </a:xfrm>
          <a:custGeom>
            <a:avLst/>
            <a:gdLst>
              <a:gd name="connsiteX0" fmla="*/ 0 w 4051246"/>
              <a:gd name="connsiteY0" fmla="*/ 0 h 2559182"/>
              <a:gd name="connsiteX1" fmla="*/ 4051246 w 4051246"/>
              <a:gd name="connsiteY1" fmla="*/ 0 h 2559182"/>
              <a:gd name="connsiteX2" fmla="*/ 4051246 w 4051246"/>
              <a:gd name="connsiteY2" fmla="*/ 2559182 h 2559182"/>
              <a:gd name="connsiteX3" fmla="*/ 0 w 4051246"/>
              <a:gd name="connsiteY3" fmla="*/ 2559182 h 255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1246" h="2559182">
                <a:moveTo>
                  <a:pt x="0" y="0"/>
                </a:moveTo>
                <a:lnTo>
                  <a:pt x="4051246" y="0"/>
                </a:lnTo>
                <a:lnTo>
                  <a:pt x="4051246" y="2559182"/>
                </a:lnTo>
                <a:lnTo>
                  <a:pt x="0" y="25591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5262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302933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680200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1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81799" cy="6858000"/>
          </a:xfrm>
          <a:custGeom>
            <a:avLst/>
            <a:gdLst>
              <a:gd name="connsiteX0" fmla="*/ 0 w 6781799"/>
              <a:gd name="connsiteY0" fmla="*/ 0 h 6858000"/>
              <a:gd name="connsiteX1" fmla="*/ 3618136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0" y="0"/>
                </a:moveTo>
                <a:lnTo>
                  <a:pt x="3618136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145815" y="1939554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145815" y="4140907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658100" y="1939555"/>
            <a:ext cx="3962400" cy="4320570"/>
          </a:xfrm>
          <a:custGeom>
            <a:avLst/>
            <a:gdLst>
              <a:gd name="connsiteX0" fmla="*/ 0 w 3962400"/>
              <a:gd name="connsiteY0" fmla="*/ 0 h 4918445"/>
              <a:gd name="connsiteX1" fmla="*/ 3962400 w 3962400"/>
              <a:gd name="connsiteY1" fmla="*/ 0 h 4918445"/>
              <a:gd name="connsiteX2" fmla="*/ 3962400 w 3962400"/>
              <a:gd name="connsiteY2" fmla="*/ 4918445 h 4918445"/>
              <a:gd name="connsiteX3" fmla="*/ 0 w 3962400"/>
              <a:gd name="connsiteY3" fmla="*/ 4918445 h 49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4918445">
                <a:moveTo>
                  <a:pt x="0" y="0"/>
                </a:moveTo>
                <a:lnTo>
                  <a:pt x="3962400" y="0"/>
                </a:lnTo>
                <a:lnTo>
                  <a:pt x="3962400" y="4918445"/>
                </a:lnTo>
                <a:lnTo>
                  <a:pt x="0" y="49184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71500" y="1939554"/>
            <a:ext cx="3962400" cy="4320570"/>
          </a:xfrm>
          <a:custGeom>
            <a:avLst/>
            <a:gdLst>
              <a:gd name="connsiteX0" fmla="*/ 0 w 3962400"/>
              <a:gd name="connsiteY0" fmla="*/ 0 h 4918445"/>
              <a:gd name="connsiteX1" fmla="*/ 3962400 w 3962400"/>
              <a:gd name="connsiteY1" fmla="*/ 0 h 4918445"/>
              <a:gd name="connsiteX2" fmla="*/ 3962400 w 3962400"/>
              <a:gd name="connsiteY2" fmla="*/ 4918445 h 4918445"/>
              <a:gd name="connsiteX3" fmla="*/ 0 w 3962400"/>
              <a:gd name="connsiteY3" fmla="*/ 4918445 h 49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4918445">
                <a:moveTo>
                  <a:pt x="0" y="0"/>
                </a:moveTo>
                <a:lnTo>
                  <a:pt x="3962400" y="0"/>
                </a:lnTo>
                <a:lnTo>
                  <a:pt x="3962400" y="4918445"/>
                </a:lnTo>
                <a:lnTo>
                  <a:pt x="0" y="49184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633713" y="1939553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633713" y="4140907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626576" y="1745273"/>
            <a:ext cx="3367454" cy="3367454"/>
          </a:xfrm>
          <a:custGeom>
            <a:avLst/>
            <a:gdLst>
              <a:gd name="connsiteX0" fmla="*/ 1683727 w 3367454"/>
              <a:gd name="connsiteY0" fmla="*/ 0 h 3367454"/>
              <a:gd name="connsiteX1" fmla="*/ 3367454 w 3367454"/>
              <a:gd name="connsiteY1" fmla="*/ 0 h 3367454"/>
              <a:gd name="connsiteX2" fmla="*/ 3367454 w 3367454"/>
              <a:gd name="connsiteY2" fmla="*/ 1683727 h 3367454"/>
              <a:gd name="connsiteX3" fmla="*/ 1683727 w 3367454"/>
              <a:gd name="connsiteY3" fmla="*/ 3367454 h 3367454"/>
              <a:gd name="connsiteX4" fmla="*/ 0 w 3367454"/>
              <a:gd name="connsiteY4" fmla="*/ 1683727 h 3367454"/>
              <a:gd name="connsiteX5" fmla="*/ 1683727 w 3367454"/>
              <a:gd name="connsiteY5" fmla="*/ 0 h 336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454" h="3367454">
                <a:moveTo>
                  <a:pt x="1683727" y="0"/>
                </a:moveTo>
                <a:lnTo>
                  <a:pt x="3367454" y="0"/>
                </a:lnTo>
                <a:lnTo>
                  <a:pt x="3367454" y="1683727"/>
                </a:lnTo>
                <a:cubicBezTo>
                  <a:pt x="3367454" y="2613624"/>
                  <a:pt x="2613624" y="3367454"/>
                  <a:pt x="1683727" y="3367454"/>
                </a:cubicBezTo>
                <a:cubicBezTo>
                  <a:pt x="753830" y="3367454"/>
                  <a:pt x="0" y="2613624"/>
                  <a:pt x="0" y="1683727"/>
                </a:cubicBezTo>
                <a:cubicBezTo>
                  <a:pt x="0" y="753830"/>
                  <a:pt x="753830" y="0"/>
                  <a:pt x="16837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34014" y="1552712"/>
            <a:ext cx="3752576" cy="3752576"/>
          </a:xfrm>
          <a:custGeom>
            <a:avLst/>
            <a:gdLst>
              <a:gd name="connsiteX0" fmla="*/ 768990 w 3752576"/>
              <a:gd name="connsiteY0" fmla="*/ 0 h 3752576"/>
              <a:gd name="connsiteX1" fmla="*/ 1876288 w 3752576"/>
              <a:gd name="connsiteY1" fmla="*/ 1107298 h 3752576"/>
              <a:gd name="connsiteX2" fmla="*/ 2983586 w 3752576"/>
              <a:gd name="connsiteY2" fmla="*/ 0 h 3752576"/>
              <a:gd name="connsiteX3" fmla="*/ 3752576 w 3752576"/>
              <a:gd name="connsiteY3" fmla="*/ 768990 h 3752576"/>
              <a:gd name="connsiteX4" fmla="*/ 2645278 w 3752576"/>
              <a:gd name="connsiteY4" fmla="*/ 1876288 h 3752576"/>
              <a:gd name="connsiteX5" fmla="*/ 3752576 w 3752576"/>
              <a:gd name="connsiteY5" fmla="*/ 2983586 h 3752576"/>
              <a:gd name="connsiteX6" fmla="*/ 2983586 w 3752576"/>
              <a:gd name="connsiteY6" fmla="*/ 3752576 h 3752576"/>
              <a:gd name="connsiteX7" fmla="*/ 1876288 w 3752576"/>
              <a:gd name="connsiteY7" fmla="*/ 2645278 h 3752576"/>
              <a:gd name="connsiteX8" fmla="*/ 768990 w 3752576"/>
              <a:gd name="connsiteY8" fmla="*/ 3752576 h 3752576"/>
              <a:gd name="connsiteX9" fmla="*/ 0 w 3752576"/>
              <a:gd name="connsiteY9" fmla="*/ 2983586 h 3752576"/>
              <a:gd name="connsiteX10" fmla="*/ 1107298 w 3752576"/>
              <a:gd name="connsiteY10" fmla="*/ 1876288 h 3752576"/>
              <a:gd name="connsiteX11" fmla="*/ 0 w 3752576"/>
              <a:gd name="connsiteY11" fmla="*/ 768990 h 37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2576" h="3752576">
                <a:moveTo>
                  <a:pt x="768990" y="0"/>
                </a:moveTo>
                <a:lnTo>
                  <a:pt x="1876288" y="1107298"/>
                </a:lnTo>
                <a:lnTo>
                  <a:pt x="2983586" y="0"/>
                </a:lnTo>
                <a:lnTo>
                  <a:pt x="3752576" y="768990"/>
                </a:lnTo>
                <a:lnTo>
                  <a:pt x="2645278" y="1876288"/>
                </a:lnTo>
                <a:lnTo>
                  <a:pt x="3752576" y="2983586"/>
                </a:lnTo>
                <a:lnTo>
                  <a:pt x="2983586" y="3752576"/>
                </a:lnTo>
                <a:lnTo>
                  <a:pt x="1876288" y="2645278"/>
                </a:lnTo>
                <a:lnTo>
                  <a:pt x="768990" y="3752576"/>
                </a:lnTo>
                <a:lnTo>
                  <a:pt x="0" y="2983586"/>
                </a:lnTo>
                <a:lnTo>
                  <a:pt x="1107298" y="1876288"/>
                </a:lnTo>
                <a:lnTo>
                  <a:pt x="0" y="768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70126" y="1656720"/>
            <a:ext cx="4111690" cy="3544560"/>
          </a:xfrm>
          <a:custGeom>
            <a:avLst/>
            <a:gdLst>
              <a:gd name="connsiteX0" fmla="*/ 0 w 3477532"/>
              <a:gd name="connsiteY0" fmla="*/ 0 h 2997872"/>
              <a:gd name="connsiteX1" fmla="*/ 3477532 w 3477532"/>
              <a:gd name="connsiteY1" fmla="*/ 0 h 2997872"/>
              <a:gd name="connsiteX2" fmla="*/ 1738766 w 3477532"/>
              <a:gd name="connsiteY2" fmla="*/ 2997872 h 299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7532" h="2997872">
                <a:moveTo>
                  <a:pt x="0" y="0"/>
                </a:moveTo>
                <a:lnTo>
                  <a:pt x="3477532" y="0"/>
                </a:lnTo>
                <a:lnTo>
                  <a:pt x="1738766" y="2997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-537288" y="-2748966"/>
            <a:ext cx="6016382" cy="6016382"/>
          </a:xfrm>
          <a:custGeom>
            <a:avLst/>
            <a:gdLst>
              <a:gd name="connsiteX0" fmla="*/ 4039571 w 6016382"/>
              <a:gd name="connsiteY0" fmla="*/ 0 h 6016382"/>
              <a:gd name="connsiteX1" fmla="*/ 6016382 w 6016382"/>
              <a:gd name="connsiteY1" fmla="*/ 1976811 h 6016382"/>
              <a:gd name="connsiteX2" fmla="*/ 1976811 w 6016382"/>
              <a:gd name="connsiteY2" fmla="*/ 6016382 h 6016382"/>
              <a:gd name="connsiteX3" fmla="*/ 0 w 6016382"/>
              <a:gd name="connsiteY3" fmla="*/ 4039571 h 601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382" h="6016382">
                <a:moveTo>
                  <a:pt x="4039571" y="0"/>
                </a:moveTo>
                <a:lnTo>
                  <a:pt x="6016382" y="1976811"/>
                </a:lnTo>
                <a:lnTo>
                  <a:pt x="1976811" y="6016382"/>
                </a:lnTo>
                <a:lnTo>
                  <a:pt x="0" y="4039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-2754756" y="1531262"/>
            <a:ext cx="3953622" cy="3953621"/>
          </a:xfrm>
          <a:custGeom>
            <a:avLst/>
            <a:gdLst>
              <a:gd name="connsiteX0" fmla="*/ 1976811 w 3953622"/>
              <a:gd name="connsiteY0" fmla="*/ 0 h 3953621"/>
              <a:gd name="connsiteX1" fmla="*/ 3953622 w 3953622"/>
              <a:gd name="connsiteY1" fmla="*/ 1976810 h 3953621"/>
              <a:gd name="connsiteX2" fmla="*/ 1976811 w 3953622"/>
              <a:gd name="connsiteY2" fmla="*/ 3953621 h 3953621"/>
              <a:gd name="connsiteX3" fmla="*/ 0 w 3953622"/>
              <a:gd name="connsiteY3" fmla="*/ 1976811 h 39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622" h="3953621">
                <a:moveTo>
                  <a:pt x="1976811" y="0"/>
                </a:moveTo>
                <a:lnTo>
                  <a:pt x="3953622" y="1976810"/>
                </a:lnTo>
                <a:lnTo>
                  <a:pt x="1976811" y="3953621"/>
                </a:lnTo>
                <a:lnTo>
                  <a:pt x="0" y="19768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683174" y="431124"/>
            <a:ext cx="6016382" cy="6016382"/>
          </a:xfrm>
          <a:custGeom>
            <a:avLst/>
            <a:gdLst>
              <a:gd name="connsiteX0" fmla="*/ 4039572 w 6016382"/>
              <a:gd name="connsiteY0" fmla="*/ 0 h 6016382"/>
              <a:gd name="connsiteX1" fmla="*/ 6016382 w 6016382"/>
              <a:gd name="connsiteY1" fmla="*/ 1976811 h 6016382"/>
              <a:gd name="connsiteX2" fmla="*/ 1976811 w 6016382"/>
              <a:gd name="connsiteY2" fmla="*/ 6016382 h 6016382"/>
              <a:gd name="connsiteX3" fmla="*/ 0 w 6016382"/>
              <a:gd name="connsiteY3" fmla="*/ 4039572 h 601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382" h="6016382">
                <a:moveTo>
                  <a:pt x="4039572" y="0"/>
                </a:moveTo>
                <a:lnTo>
                  <a:pt x="6016382" y="1976811"/>
                </a:lnTo>
                <a:lnTo>
                  <a:pt x="1976811" y="6016382"/>
                </a:lnTo>
                <a:lnTo>
                  <a:pt x="0" y="4039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963402" y="-1786343"/>
            <a:ext cx="3953622" cy="3953621"/>
          </a:xfrm>
          <a:custGeom>
            <a:avLst/>
            <a:gdLst>
              <a:gd name="connsiteX0" fmla="*/ 1976812 w 3953622"/>
              <a:gd name="connsiteY0" fmla="*/ 0 h 3953621"/>
              <a:gd name="connsiteX1" fmla="*/ 3953622 w 3953622"/>
              <a:gd name="connsiteY1" fmla="*/ 1976810 h 3953621"/>
              <a:gd name="connsiteX2" fmla="*/ 1976811 w 3953622"/>
              <a:gd name="connsiteY2" fmla="*/ 3953621 h 3953621"/>
              <a:gd name="connsiteX3" fmla="*/ 0 w 3953622"/>
              <a:gd name="connsiteY3" fmla="*/ 1976811 h 39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622" h="3953621">
                <a:moveTo>
                  <a:pt x="1976812" y="0"/>
                </a:moveTo>
                <a:lnTo>
                  <a:pt x="3953622" y="1976810"/>
                </a:lnTo>
                <a:lnTo>
                  <a:pt x="1976811" y="3953621"/>
                </a:lnTo>
                <a:lnTo>
                  <a:pt x="0" y="19768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-554479" y="4711352"/>
            <a:ext cx="2973807" cy="2973808"/>
          </a:xfrm>
          <a:custGeom>
            <a:avLst/>
            <a:gdLst>
              <a:gd name="connsiteX0" fmla="*/ 996996 w 2973807"/>
              <a:gd name="connsiteY0" fmla="*/ 0 h 2973808"/>
              <a:gd name="connsiteX1" fmla="*/ 2973807 w 2973807"/>
              <a:gd name="connsiteY1" fmla="*/ 1976811 h 2973808"/>
              <a:gd name="connsiteX2" fmla="*/ 1976810 w 2973807"/>
              <a:gd name="connsiteY2" fmla="*/ 2973808 h 2973808"/>
              <a:gd name="connsiteX3" fmla="*/ 0 w 2973807"/>
              <a:gd name="connsiteY3" fmla="*/ 996997 h 29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3807" h="2973808">
                <a:moveTo>
                  <a:pt x="996996" y="0"/>
                </a:moveTo>
                <a:lnTo>
                  <a:pt x="2973807" y="1976811"/>
                </a:lnTo>
                <a:lnTo>
                  <a:pt x="1976810" y="2973808"/>
                </a:lnTo>
                <a:lnTo>
                  <a:pt x="0" y="9969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20769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26957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133145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45884" y="3692946"/>
            <a:ext cx="3109057" cy="5451108"/>
          </a:xfrm>
          <a:custGeom>
            <a:avLst/>
            <a:gdLst>
              <a:gd name="connsiteX0" fmla="*/ 0 w 3109057"/>
              <a:gd name="connsiteY0" fmla="*/ 0 h 5451108"/>
              <a:gd name="connsiteX1" fmla="*/ 3109057 w 3109057"/>
              <a:gd name="connsiteY1" fmla="*/ 0 h 5451108"/>
              <a:gd name="connsiteX2" fmla="*/ 3109057 w 3109057"/>
              <a:gd name="connsiteY2" fmla="*/ 5451108 h 5451108"/>
              <a:gd name="connsiteX3" fmla="*/ 0 w 3109057"/>
              <a:gd name="connsiteY3" fmla="*/ 5451108 h 54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57" h="5451108">
                <a:moveTo>
                  <a:pt x="0" y="0"/>
                </a:moveTo>
                <a:lnTo>
                  <a:pt x="3109057" y="0"/>
                </a:lnTo>
                <a:lnTo>
                  <a:pt x="3109057" y="5451108"/>
                </a:lnTo>
                <a:lnTo>
                  <a:pt x="0" y="5451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81212" y="2644228"/>
            <a:ext cx="5083531" cy="3211279"/>
          </a:xfrm>
          <a:custGeom>
            <a:avLst/>
            <a:gdLst>
              <a:gd name="connsiteX0" fmla="*/ 0 w 5083531"/>
              <a:gd name="connsiteY0" fmla="*/ 0 h 3211279"/>
              <a:gd name="connsiteX1" fmla="*/ 5083531 w 5083531"/>
              <a:gd name="connsiteY1" fmla="*/ 0 h 3211279"/>
              <a:gd name="connsiteX2" fmla="*/ 5083531 w 5083531"/>
              <a:gd name="connsiteY2" fmla="*/ 3211279 h 3211279"/>
              <a:gd name="connsiteX3" fmla="*/ 0 w 5083531"/>
              <a:gd name="connsiteY3" fmla="*/ 3211279 h 32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3531" h="3211279">
                <a:moveTo>
                  <a:pt x="0" y="0"/>
                </a:moveTo>
                <a:lnTo>
                  <a:pt x="5083531" y="0"/>
                </a:lnTo>
                <a:lnTo>
                  <a:pt x="5083531" y="3211279"/>
                </a:lnTo>
                <a:lnTo>
                  <a:pt x="0" y="32112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26050" y="1263408"/>
            <a:ext cx="3136979" cy="4330782"/>
          </a:xfrm>
          <a:custGeom>
            <a:avLst/>
            <a:gdLst>
              <a:gd name="connsiteX0" fmla="*/ 6596 w 3136979"/>
              <a:gd name="connsiteY0" fmla="*/ 0 h 4330782"/>
              <a:gd name="connsiteX1" fmla="*/ 3132582 w 3136979"/>
              <a:gd name="connsiteY1" fmla="*/ 0 h 4330782"/>
              <a:gd name="connsiteX2" fmla="*/ 3136979 w 3136979"/>
              <a:gd name="connsiteY2" fmla="*/ 4836 h 4330782"/>
              <a:gd name="connsiteX3" fmla="*/ 3134780 w 3136979"/>
              <a:gd name="connsiteY3" fmla="*/ 4325946 h 4330782"/>
              <a:gd name="connsiteX4" fmla="*/ 3130383 w 3136979"/>
              <a:gd name="connsiteY4" fmla="*/ 4330782 h 4330782"/>
              <a:gd name="connsiteX5" fmla="*/ 4397 w 3136979"/>
              <a:gd name="connsiteY5" fmla="*/ 4330782 h 4330782"/>
              <a:gd name="connsiteX6" fmla="*/ 0 w 3136979"/>
              <a:gd name="connsiteY6" fmla="*/ 4325946 h 4330782"/>
              <a:gd name="connsiteX7" fmla="*/ 2198 w 3136979"/>
              <a:gd name="connsiteY7" fmla="*/ 4836 h 4330782"/>
              <a:gd name="connsiteX8" fmla="*/ 6596 w 3136979"/>
              <a:gd name="connsiteY8" fmla="*/ 0 h 43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979" h="4330782">
                <a:moveTo>
                  <a:pt x="6596" y="0"/>
                </a:moveTo>
                <a:cubicBezTo>
                  <a:pt x="3132582" y="0"/>
                  <a:pt x="3132582" y="0"/>
                  <a:pt x="3132582" y="0"/>
                </a:cubicBezTo>
                <a:cubicBezTo>
                  <a:pt x="3134780" y="0"/>
                  <a:pt x="3136979" y="2418"/>
                  <a:pt x="3136979" y="4836"/>
                </a:cubicBezTo>
                <a:lnTo>
                  <a:pt x="3134780" y="4325946"/>
                </a:lnTo>
                <a:cubicBezTo>
                  <a:pt x="3134780" y="4328364"/>
                  <a:pt x="3132582" y="4330782"/>
                  <a:pt x="3130383" y="4330782"/>
                </a:cubicBezTo>
                <a:cubicBezTo>
                  <a:pt x="4397" y="4330782"/>
                  <a:pt x="4397" y="4330782"/>
                  <a:pt x="4397" y="4330782"/>
                </a:cubicBezTo>
                <a:cubicBezTo>
                  <a:pt x="2198" y="4330782"/>
                  <a:pt x="0" y="4328364"/>
                  <a:pt x="0" y="4325946"/>
                </a:cubicBezTo>
                <a:cubicBezTo>
                  <a:pt x="2198" y="4836"/>
                  <a:pt x="2198" y="4836"/>
                  <a:pt x="2198" y="4836"/>
                </a:cubicBezTo>
                <a:cubicBezTo>
                  <a:pt x="2198" y="2418"/>
                  <a:pt x="4397" y="0"/>
                  <a:pt x="6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28605" y="1263408"/>
            <a:ext cx="3136979" cy="4330782"/>
          </a:xfrm>
          <a:custGeom>
            <a:avLst/>
            <a:gdLst>
              <a:gd name="connsiteX0" fmla="*/ 6595 w 3136979"/>
              <a:gd name="connsiteY0" fmla="*/ 0 h 4330782"/>
              <a:gd name="connsiteX1" fmla="*/ 3132581 w 3136979"/>
              <a:gd name="connsiteY1" fmla="*/ 0 h 4330782"/>
              <a:gd name="connsiteX2" fmla="*/ 3136979 w 3136979"/>
              <a:gd name="connsiteY2" fmla="*/ 4836 h 4330782"/>
              <a:gd name="connsiteX3" fmla="*/ 3134780 w 3136979"/>
              <a:gd name="connsiteY3" fmla="*/ 4325946 h 4330782"/>
              <a:gd name="connsiteX4" fmla="*/ 3130383 w 3136979"/>
              <a:gd name="connsiteY4" fmla="*/ 4330782 h 4330782"/>
              <a:gd name="connsiteX5" fmla="*/ 4397 w 3136979"/>
              <a:gd name="connsiteY5" fmla="*/ 4330782 h 4330782"/>
              <a:gd name="connsiteX6" fmla="*/ 0 w 3136979"/>
              <a:gd name="connsiteY6" fmla="*/ 4325946 h 4330782"/>
              <a:gd name="connsiteX7" fmla="*/ 2198 w 3136979"/>
              <a:gd name="connsiteY7" fmla="*/ 4836 h 4330782"/>
              <a:gd name="connsiteX8" fmla="*/ 6595 w 3136979"/>
              <a:gd name="connsiteY8" fmla="*/ 0 h 43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979" h="4330782">
                <a:moveTo>
                  <a:pt x="6595" y="0"/>
                </a:moveTo>
                <a:cubicBezTo>
                  <a:pt x="3132581" y="0"/>
                  <a:pt x="3132581" y="0"/>
                  <a:pt x="3132581" y="0"/>
                </a:cubicBezTo>
                <a:cubicBezTo>
                  <a:pt x="3134780" y="0"/>
                  <a:pt x="3136979" y="2418"/>
                  <a:pt x="3136979" y="4836"/>
                </a:cubicBezTo>
                <a:lnTo>
                  <a:pt x="3134780" y="4325946"/>
                </a:lnTo>
                <a:cubicBezTo>
                  <a:pt x="3134780" y="4328364"/>
                  <a:pt x="3132581" y="4330782"/>
                  <a:pt x="3130383" y="4330782"/>
                </a:cubicBezTo>
                <a:cubicBezTo>
                  <a:pt x="4397" y="4330782"/>
                  <a:pt x="4397" y="4330782"/>
                  <a:pt x="4397" y="4330782"/>
                </a:cubicBezTo>
                <a:cubicBezTo>
                  <a:pt x="2198" y="4330782"/>
                  <a:pt x="0" y="4328364"/>
                  <a:pt x="0" y="4325946"/>
                </a:cubicBezTo>
                <a:cubicBezTo>
                  <a:pt x="2198" y="4836"/>
                  <a:pt x="2198" y="4836"/>
                  <a:pt x="2198" y="4836"/>
                </a:cubicBezTo>
                <a:cubicBezTo>
                  <a:pt x="2198" y="2418"/>
                  <a:pt x="4397" y="0"/>
                  <a:pt x="65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930810" y="2519993"/>
            <a:ext cx="4330782" cy="3136979"/>
          </a:xfrm>
          <a:custGeom>
            <a:avLst/>
            <a:gdLst>
              <a:gd name="connsiteX0" fmla="*/ 4836 w 4330782"/>
              <a:gd name="connsiteY0" fmla="*/ 0 h 3136979"/>
              <a:gd name="connsiteX1" fmla="*/ 4325946 w 4330782"/>
              <a:gd name="connsiteY1" fmla="*/ 2198 h 3136979"/>
              <a:gd name="connsiteX2" fmla="*/ 4330782 w 4330782"/>
              <a:gd name="connsiteY2" fmla="*/ 6596 h 3136979"/>
              <a:gd name="connsiteX3" fmla="*/ 4330782 w 4330782"/>
              <a:gd name="connsiteY3" fmla="*/ 3132582 h 3136979"/>
              <a:gd name="connsiteX4" fmla="*/ 4325946 w 4330782"/>
              <a:gd name="connsiteY4" fmla="*/ 3136979 h 3136979"/>
              <a:gd name="connsiteX5" fmla="*/ 4836 w 4330782"/>
              <a:gd name="connsiteY5" fmla="*/ 3134780 h 3136979"/>
              <a:gd name="connsiteX6" fmla="*/ 0 w 4330782"/>
              <a:gd name="connsiteY6" fmla="*/ 3130383 h 3136979"/>
              <a:gd name="connsiteX7" fmla="*/ 0 w 4330782"/>
              <a:gd name="connsiteY7" fmla="*/ 4397 h 3136979"/>
              <a:gd name="connsiteX8" fmla="*/ 4836 w 4330782"/>
              <a:gd name="connsiteY8" fmla="*/ 0 h 31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82" h="3136979">
                <a:moveTo>
                  <a:pt x="4836" y="0"/>
                </a:moveTo>
                <a:cubicBezTo>
                  <a:pt x="4325946" y="2198"/>
                  <a:pt x="4325946" y="2198"/>
                  <a:pt x="4325946" y="2198"/>
                </a:cubicBezTo>
                <a:cubicBezTo>
                  <a:pt x="4328364" y="2198"/>
                  <a:pt x="4330782" y="4397"/>
                  <a:pt x="4330782" y="6596"/>
                </a:cubicBezTo>
                <a:cubicBezTo>
                  <a:pt x="4330782" y="3132582"/>
                  <a:pt x="4330782" y="3132582"/>
                  <a:pt x="4330782" y="3132582"/>
                </a:cubicBezTo>
                <a:cubicBezTo>
                  <a:pt x="4330782" y="3134780"/>
                  <a:pt x="4328364" y="3136979"/>
                  <a:pt x="4325946" y="3136979"/>
                </a:cubicBezTo>
                <a:lnTo>
                  <a:pt x="4836" y="3134780"/>
                </a:lnTo>
                <a:cubicBezTo>
                  <a:pt x="2418" y="3134780"/>
                  <a:pt x="0" y="3132582"/>
                  <a:pt x="0" y="3130383"/>
                </a:cubicBezTo>
                <a:cubicBezTo>
                  <a:pt x="0" y="4397"/>
                  <a:pt x="0" y="4397"/>
                  <a:pt x="0" y="4397"/>
                </a:cubicBezTo>
                <a:cubicBezTo>
                  <a:pt x="0" y="2198"/>
                  <a:pt x="2418" y="0"/>
                  <a:pt x="48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1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6" y="1776318"/>
            <a:ext cx="2947686" cy="3419316"/>
          </a:xfrm>
          <a:custGeom>
            <a:avLst/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4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535069" y="-462372"/>
            <a:ext cx="8344313" cy="7867688"/>
          </a:xfrm>
          <a:custGeom>
            <a:avLst/>
            <a:gdLst>
              <a:gd name="connsiteX0" fmla="*/ 960424 w 8344313"/>
              <a:gd name="connsiteY0" fmla="*/ 4679740 h 7867688"/>
              <a:gd name="connsiteX1" fmla="*/ 945543 w 8344313"/>
              <a:gd name="connsiteY1" fmla="*/ 4686114 h 7867688"/>
              <a:gd name="connsiteX2" fmla="*/ 945543 w 8344313"/>
              <a:gd name="connsiteY2" fmla="*/ 4718494 h 7867688"/>
              <a:gd name="connsiteX3" fmla="*/ 928267 w 8344313"/>
              <a:gd name="connsiteY3" fmla="*/ 4734683 h 7867688"/>
              <a:gd name="connsiteX4" fmla="*/ 945543 w 8344313"/>
              <a:gd name="connsiteY4" fmla="*/ 4718494 h 7867688"/>
              <a:gd name="connsiteX5" fmla="*/ 960660 w 8344313"/>
              <a:gd name="connsiteY5" fmla="*/ 4702304 h 7867688"/>
              <a:gd name="connsiteX6" fmla="*/ 960660 w 8344313"/>
              <a:gd name="connsiteY6" fmla="*/ 4686114 h 7867688"/>
              <a:gd name="connsiteX7" fmla="*/ 960424 w 8344313"/>
              <a:gd name="connsiteY7" fmla="*/ 4679740 h 7867688"/>
              <a:gd name="connsiteX8" fmla="*/ 7947148 w 8344313"/>
              <a:gd name="connsiteY8" fmla="*/ 110 h 7867688"/>
              <a:gd name="connsiteX9" fmla="*/ 8081748 w 8344313"/>
              <a:gd name="connsiteY9" fmla="*/ 6231 h 7867688"/>
              <a:gd name="connsiteX10" fmla="*/ 8145455 w 8344313"/>
              <a:gd name="connsiteY10" fmla="*/ 22421 h 7867688"/>
              <a:gd name="connsiteX11" fmla="*/ 8336574 w 8344313"/>
              <a:gd name="connsiteY11" fmla="*/ 595534 h 7867688"/>
              <a:gd name="connsiteX12" fmla="*/ 8049355 w 8344313"/>
              <a:gd name="connsiteY12" fmla="*/ 1153536 h 7867688"/>
              <a:gd name="connsiteX13" fmla="*/ 7730823 w 8344313"/>
              <a:gd name="connsiteY13" fmla="*/ 1471933 h 7867688"/>
              <a:gd name="connsiteX14" fmla="*/ 7539703 w 8344313"/>
              <a:gd name="connsiteY14" fmla="*/ 1535612 h 7867688"/>
              <a:gd name="connsiteX15" fmla="*/ 7030052 w 8344313"/>
              <a:gd name="connsiteY15" fmla="*/ 1566912 h 7867688"/>
              <a:gd name="connsiteX16" fmla="*/ 6265574 w 8344313"/>
              <a:gd name="connsiteY16" fmla="*/ 1646781 h 7867688"/>
              <a:gd name="connsiteX17" fmla="*/ 4815442 w 8344313"/>
              <a:gd name="connsiteY17" fmla="*/ 1901498 h 7867688"/>
              <a:gd name="connsiteX18" fmla="*/ 4019651 w 8344313"/>
              <a:gd name="connsiteY18" fmla="*/ 2108725 h 7867688"/>
              <a:gd name="connsiteX19" fmla="*/ 3923551 w 8344313"/>
              <a:gd name="connsiteY19" fmla="*/ 2140025 h 7867688"/>
              <a:gd name="connsiteX20" fmla="*/ 3892238 w 8344313"/>
              <a:gd name="connsiteY20" fmla="*/ 2172404 h 7867688"/>
              <a:gd name="connsiteX21" fmla="*/ 3923551 w 8344313"/>
              <a:gd name="connsiteY21" fmla="*/ 2203704 h 7867688"/>
              <a:gd name="connsiteX22" fmla="*/ 4162180 w 8344313"/>
              <a:gd name="connsiteY22" fmla="*/ 2314873 h 7867688"/>
              <a:gd name="connsiteX23" fmla="*/ 5102661 w 8344313"/>
              <a:gd name="connsiteY23" fmla="*/ 2649458 h 7867688"/>
              <a:gd name="connsiteX24" fmla="*/ 5803432 w 8344313"/>
              <a:gd name="connsiteY24" fmla="*/ 2999154 h 7867688"/>
              <a:gd name="connsiteX25" fmla="*/ 6344397 w 8344313"/>
              <a:gd name="connsiteY25" fmla="*/ 3428719 h 7867688"/>
              <a:gd name="connsiteX26" fmla="*/ 6726636 w 8344313"/>
              <a:gd name="connsiteY26" fmla="*/ 4049322 h 7867688"/>
              <a:gd name="connsiteX27" fmla="*/ 6775226 w 8344313"/>
              <a:gd name="connsiteY27" fmla="*/ 4558756 h 7867688"/>
              <a:gd name="connsiteX28" fmla="*/ 6392987 w 8344313"/>
              <a:gd name="connsiteY28" fmla="*/ 5482644 h 7867688"/>
              <a:gd name="connsiteX29" fmla="*/ 6073375 w 8344313"/>
              <a:gd name="connsiteY29" fmla="*/ 5928399 h 7867688"/>
              <a:gd name="connsiteX30" fmla="*/ 5516213 w 8344313"/>
              <a:gd name="connsiteY30" fmla="*/ 6533891 h 7867688"/>
              <a:gd name="connsiteX31" fmla="*/ 4831638 w 8344313"/>
              <a:gd name="connsiteY31" fmla="*/ 7059514 h 7867688"/>
              <a:gd name="connsiteX32" fmla="*/ 3668725 w 8344313"/>
              <a:gd name="connsiteY32" fmla="*/ 7584058 h 7867688"/>
              <a:gd name="connsiteX33" fmla="*/ 2793031 w 8344313"/>
              <a:gd name="connsiteY33" fmla="*/ 7791285 h 7867688"/>
              <a:gd name="connsiteX34" fmla="*/ 1455195 w 8344313"/>
              <a:gd name="connsiteY34" fmla="*/ 7854965 h 7867688"/>
              <a:gd name="connsiteX35" fmla="*/ 498518 w 8344313"/>
              <a:gd name="connsiteY35" fmla="*/ 7505269 h 7867688"/>
              <a:gd name="connsiteX36" fmla="*/ 36376 w 8344313"/>
              <a:gd name="connsiteY36" fmla="*/ 6724928 h 7867688"/>
              <a:gd name="connsiteX37" fmla="*/ 196182 w 8344313"/>
              <a:gd name="connsiteY37" fmla="*/ 5577623 h 7867688"/>
              <a:gd name="connsiteX38" fmla="*/ 594618 w 8344313"/>
              <a:gd name="connsiteY38" fmla="*/ 4989400 h 7867688"/>
              <a:gd name="connsiteX39" fmla="*/ 1136663 w 8344313"/>
              <a:gd name="connsiteY39" fmla="*/ 4288929 h 7867688"/>
              <a:gd name="connsiteX40" fmla="*/ 1215486 w 8344313"/>
              <a:gd name="connsiteY40" fmla="*/ 4209060 h 7867688"/>
              <a:gd name="connsiteX41" fmla="*/ 1231683 w 8344313"/>
              <a:gd name="connsiteY41" fmla="*/ 4225249 h 7867688"/>
              <a:gd name="connsiteX42" fmla="*/ 1055680 w 8344313"/>
              <a:gd name="connsiteY42" fmla="*/ 4511266 h 7867688"/>
              <a:gd name="connsiteX43" fmla="*/ 976857 w 8344313"/>
              <a:gd name="connsiteY43" fmla="*/ 4638625 h 7867688"/>
              <a:gd name="connsiteX44" fmla="*/ 976857 w 8344313"/>
              <a:gd name="connsiteY44" fmla="*/ 4654814 h 7867688"/>
              <a:gd name="connsiteX45" fmla="*/ 991973 w 8344313"/>
              <a:gd name="connsiteY45" fmla="*/ 4654814 h 7867688"/>
              <a:gd name="connsiteX46" fmla="*/ 1264076 w 8344313"/>
              <a:gd name="connsiteY46" fmla="*/ 4288929 h 7867688"/>
              <a:gd name="connsiteX47" fmla="*/ 1470312 w 8344313"/>
              <a:gd name="connsiteY47" fmla="*/ 4001832 h 7867688"/>
              <a:gd name="connsiteX48" fmla="*/ 1501625 w 8344313"/>
              <a:gd name="connsiteY48" fmla="*/ 3970532 h 7867688"/>
              <a:gd name="connsiteX49" fmla="*/ 1757531 w 8344313"/>
              <a:gd name="connsiteY49" fmla="*/ 3810795 h 7867688"/>
              <a:gd name="connsiteX50" fmla="*/ 1805041 w 8344313"/>
              <a:gd name="connsiteY50" fmla="*/ 3826985 h 7867688"/>
              <a:gd name="connsiteX51" fmla="*/ 1773727 w 8344313"/>
              <a:gd name="connsiteY51" fmla="*/ 3938153 h 7867688"/>
              <a:gd name="connsiteX52" fmla="*/ 1597725 w 8344313"/>
              <a:gd name="connsiteY52" fmla="*/ 4256549 h 7867688"/>
              <a:gd name="connsiteX53" fmla="*/ 1310506 w 8344313"/>
              <a:gd name="connsiteY53" fmla="*/ 5053079 h 7867688"/>
              <a:gd name="connsiteX54" fmla="*/ 1501625 w 8344313"/>
              <a:gd name="connsiteY54" fmla="*/ 5753551 h 7867688"/>
              <a:gd name="connsiteX55" fmla="*/ 1916257 w 8344313"/>
              <a:gd name="connsiteY55" fmla="*/ 6008267 h 7867688"/>
              <a:gd name="connsiteX56" fmla="*/ 2474499 w 8344313"/>
              <a:gd name="connsiteY56" fmla="*/ 6119436 h 7867688"/>
              <a:gd name="connsiteX57" fmla="*/ 2824344 w 8344313"/>
              <a:gd name="connsiteY57" fmla="*/ 6135626 h 7867688"/>
              <a:gd name="connsiteX58" fmla="*/ 3621215 w 8344313"/>
              <a:gd name="connsiteY58" fmla="*/ 6055757 h 7867688"/>
              <a:gd name="connsiteX59" fmla="*/ 4369496 w 8344313"/>
              <a:gd name="connsiteY59" fmla="*/ 5896019 h 7867688"/>
              <a:gd name="connsiteX60" fmla="*/ 5181484 w 8344313"/>
              <a:gd name="connsiteY60" fmla="*/ 5610003 h 7867688"/>
              <a:gd name="connsiteX61" fmla="*/ 5277584 w 8344313"/>
              <a:gd name="connsiteY61" fmla="*/ 5546323 h 7867688"/>
              <a:gd name="connsiteX62" fmla="*/ 5325094 w 8344313"/>
              <a:gd name="connsiteY62" fmla="*/ 5100569 h 7867688"/>
              <a:gd name="connsiteX63" fmla="*/ 5022758 w 8344313"/>
              <a:gd name="connsiteY63" fmla="*/ 4893342 h 7867688"/>
              <a:gd name="connsiteX64" fmla="*/ 4147064 w 8344313"/>
              <a:gd name="connsiteY64" fmla="*/ 4527456 h 7867688"/>
              <a:gd name="connsiteX65" fmla="*/ 3222780 w 8344313"/>
              <a:gd name="connsiteY65" fmla="*/ 4161570 h 7867688"/>
              <a:gd name="connsiteX66" fmla="*/ 2601912 w 8344313"/>
              <a:gd name="connsiteY66" fmla="*/ 3874474 h 7867688"/>
              <a:gd name="connsiteX67" fmla="*/ 2092260 w 8344313"/>
              <a:gd name="connsiteY67" fmla="*/ 3524778 h 7867688"/>
              <a:gd name="connsiteX68" fmla="*/ 1868747 w 8344313"/>
              <a:gd name="connsiteY68" fmla="*/ 3237682 h 7867688"/>
              <a:gd name="connsiteX69" fmla="*/ 1837434 w 8344313"/>
              <a:gd name="connsiteY69" fmla="*/ 2569589 h 7867688"/>
              <a:gd name="connsiteX70" fmla="*/ 2076063 w 8344313"/>
              <a:gd name="connsiteY70" fmla="*/ 2156214 h 7867688"/>
              <a:gd name="connsiteX71" fmla="*/ 2505812 w 8344313"/>
              <a:gd name="connsiteY71" fmla="*/ 1583101 h 7867688"/>
              <a:gd name="connsiteX72" fmla="*/ 2585715 w 8344313"/>
              <a:gd name="connsiteY72" fmla="*/ 1503232 h 7867688"/>
              <a:gd name="connsiteX73" fmla="*/ 2744441 w 8344313"/>
              <a:gd name="connsiteY73" fmla="*/ 1344574 h 7867688"/>
              <a:gd name="connsiteX74" fmla="*/ 3222780 w 8344313"/>
              <a:gd name="connsiteY74" fmla="*/ 977609 h 7867688"/>
              <a:gd name="connsiteX75" fmla="*/ 4305790 w 8344313"/>
              <a:gd name="connsiteY75" fmla="*/ 564234 h 7867688"/>
              <a:gd name="connsiteX76" fmla="*/ 5468703 w 8344313"/>
              <a:gd name="connsiteY76" fmla="*/ 293327 h 7867688"/>
              <a:gd name="connsiteX77" fmla="*/ 6201867 w 8344313"/>
              <a:gd name="connsiteY77" fmla="*/ 165969 h 7867688"/>
              <a:gd name="connsiteX78" fmla="*/ 6742833 w 8344313"/>
              <a:gd name="connsiteY78" fmla="*/ 102290 h 7867688"/>
              <a:gd name="connsiteX79" fmla="*/ 7108875 w 8344313"/>
              <a:gd name="connsiteY79" fmla="*/ 70990 h 7867688"/>
              <a:gd name="connsiteX80" fmla="*/ 7523507 w 8344313"/>
              <a:gd name="connsiteY80" fmla="*/ 22421 h 7867688"/>
              <a:gd name="connsiteX81" fmla="*/ 7947148 w 8344313"/>
              <a:gd name="connsiteY81" fmla="*/ 110 h 786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344313" h="7867688">
                <a:moveTo>
                  <a:pt x="960424" y="4679740"/>
                </a:moveTo>
                <a:cubicBezTo>
                  <a:pt x="959715" y="4677615"/>
                  <a:pt x="956881" y="4686114"/>
                  <a:pt x="945543" y="4686114"/>
                </a:cubicBezTo>
                <a:cubicBezTo>
                  <a:pt x="945543" y="4702304"/>
                  <a:pt x="945543" y="4702304"/>
                  <a:pt x="945543" y="4718494"/>
                </a:cubicBezTo>
                <a:cubicBezTo>
                  <a:pt x="928267" y="4718494"/>
                  <a:pt x="928267" y="4718494"/>
                  <a:pt x="928267" y="4734683"/>
                </a:cubicBezTo>
                <a:cubicBezTo>
                  <a:pt x="945543" y="4734683"/>
                  <a:pt x="945543" y="4718494"/>
                  <a:pt x="945543" y="4718494"/>
                </a:cubicBezTo>
                <a:cubicBezTo>
                  <a:pt x="945543" y="4718494"/>
                  <a:pt x="945543" y="4702304"/>
                  <a:pt x="960660" y="4702304"/>
                </a:cubicBezTo>
                <a:cubicBezTo>
                  <a:pt x="960660" y="4686114"/>
                  <a:pt x="976857" y="4686114"/>
                  <a:pt x="960660" y="4686114"/>
                </a:cubicBezTo>
                <a:cubicBezTo>
                  <a:pt x="960660" y="4682337"/>
                  <a:pt x="960660" y="4680448"/>
                  <a:pt x="960424" y="4679740"/>
                </a:cubicBezTo>
                <a:close/>
                <a:moveTo>
                  <a:pt x="7947148" y="110"/>
                </a:moveTo>
                <a:cubicBezTo>
                  <a:pt x="7992802" y="565"/>
                  <a:pt x="8037748" y="2454"/>
                  <a:pt x="8081748" y="6231"/>
                </a:cubicBezTo>
                <a:cubicBezTo>
                  <a:pt x="8113062" y="6231"/>
                  <a:pt x="8128178" y="6231"/>
                  <a:pt x="8145455" y="22421"/>
                </a:cubicBezTo>
                <a:cubicBezTo>
                  <a:pt x="8304181" y="182159"/>
                  <a:pt x="8367887" y="373196"/>
                  <a:pt x="8336574" y="595534"/>
                </a:cubicBezTo>
                <a:cubicBezTo>
                  <a:pt x="8304181" y="818951"/>
                  <a:pt x="8176768" y="993799"/>
                  <a:pt x="8049355" y="1153536"/>
                </a:cubicBezTo>
                <a:cubicBezTo>
                  <a:pt x="7953256" y="1264705"/>
                  <a:pt x="7825843" y="1359684"/>
                  <a:pt x="7730823" y="1471933"/>
                </a:cubicBezTo>
                <a:cubicBezTo>
                  <a:pt x="7667116" y="1519422"/>
                  <a:pt x="7618527" y="1550722"/>
                  <a:pt x="7539703" y="1535612"/>
                </a:cubicBezTo>
                <a:cubicBezTo>
                  <a:pt x="7363701" y="1535612"/>
                  <a:pt x="7204974" y="1550722"/>
                  <a:pt x="7030052" y="1566912"/>
                </a:cubicBezTo>
                <a:cubicBezTo>
                  <a:pt x="6775226" y="1583101"/>
                  <a:pt x="6520400" y="1614401"/>
                  <a:pt x="6265574" y="1646781"/>
                </a:cubicBezTo>
                <a:cubicBezTo>
                  <a:pt x="5771039" y="1710460"/>
                  <a:pt x="5293780" y="1805439"/>
                  <a:pt x="4815442" y="1901498"/>
                </a:cubicBezTo>
                <a:cubicBezTo>
                  <a:pt x="4544419" y="1965177"/>
                  <a:pt x="4289593" y="2028856"/>
                  <a:pt x="4019651" y="2108725"/>
                </a:cubicBezTo>
                <a:cubicBezTo>
                  <a:pt x="3987257" y="2108725"/>
                  <a:pt x="3955944" y="2123835"/>
                  <a:pt x="3923551" y="2140025"/>
                </a:cubicBezTo>
                <a:cubicBezTo>
                  <a:pt x="3907354" y="2140025"/>
                  <a:pt x="3876041" y="2156214"/>
                  <a:pt x="3892238" y="2172404"/>
                </a:cubicBezTo>
                <a:cubicBezTo>
                  <a:pt x="3892238" y="2187514"/>
                  <a:pt x="3907354" y="2203704"/>
                  <a:pt x="3923551" y="2203704"/>
                </a:cubicBezTo>
                <a:cubicBezTo>
                  <a:pt x="4003454" y="2251194"/>
                  <a:pt x="4083357" y="2283573"/>
                  <a:pt x="4162180" y="2314873"/>
                </a:cubicBezTo>
                <a:cubicBezTo>
                  <a:pt x="4480713" y="2410931"/>
                  <a:pt x="4799245" y="2522100"/>
                  <a:pt x="5102661" y="2649458"/>
                </a:cubicBezTo>
                <a:cubicBezTo>
                  <a:pt x="5341290" y="2760627"/>
                  <a:pt x="5579919" y="2871796"/>
                  <a:pt x="5803432" y="2999154"/>
                </a:cubicBezTo>
                <a:cubicBezTo>
                  <a:pt x="5994551" y="3126513"/>
                  <a:pt x="6185671" y="3253871"/>
                  <a:pt x="6344397" y="3428719"/>
                </a:cubicBezTo>
                <a:cubicBezTo>
                  <a:pt x="6520400" y="3603567"/>
                  <a:pt x="6662929" y="3810795"/>
                  <a:pt x="6726636" y="4049322"/>
                </a:cubicBezTo>
                <a:cubicBezTo>
                  <a:pt x="6775226" y="4209060"/>
                  <a:pt x="6790342" y="4383908"/>
                  <a:pt x="6775226" y="4558756"/>
                </a:cubicBezTo>
                <a:cubicBezTo>
                  <a:pt x="6726636" y="4893342"/>
                  <a:pt x="6584106" y="5195548"/>
                  <a:pt x="6392987" y="5482644"/>
                </a:cubicBezTo>
                <a:cubicBezTo>
                  <a:pt x="6296887" y="5626192"/>
                  <a:pt x="6185671" y="5785930"/>
                  <a:pt x="6073375" y="5928399"/>
                </a:cubicBezTo>
                <a:cubicBezTo>
                  <a:pt x="5898452" y="6135626"/>
                  <a:pt x="5723529" y="6341774"/>
                  <a:pt x="5516213" y="6533891"/>
                </a:cubicBezTo>
                <a:cubicBezTo>
                  <a:pt x="5293780" y="6741118"/>
                  <a:pt x="5070268" y="6915966"/>
                  <a:pt x="4831638" y="7059514"/>
                </a:cubicBezTo>
                <a:cubicBezTo>
                  <a:pt x="4465596" y="7298041"/>
                  <a:pt x="4083357" y="7456700"/>
                  <a:pt x="3668725" y="7584058"/>
                </a:cubicBezTo>
                <a:cubicBezTo>
                  <a:pt x="3381506" y="7680117"/>
                  <a:pt x="3095367" y="7743796"/>
                  <a:pt x="2793031" y="7791285"/>
                </a:cubicBezTo>
                <a:cubicBezTo>
                  <a:pt x="2362203" y="7854965"/>
                  <a:pt x="1916257" y="7887344"/>
                  <a:pt x="1455195" y="7854965"/>
                </a:cubicBezTo>
                <a:cubicBezTo>
                  <a:pt x="1104269" y="7838775"/>
                  <a:pt x="785737" y="7743796"/>
                  <a:pt x="498518" y="7505269"/>
                </a:cubicBezTo>
                <a:cubicBezTo>
                  <a:pt x="259889" y="7314231"/>
                  <a:pt x="100083" y="7043325"/>
                  <a:pt x="36376" y="6724928"/>
                </a:cubicBezTo>
                <a:cubicBezTo>
                  <a:pt x="-42447" y="6326664"/>
                  <a:pt x="5063" y="5944588"/>
                  <a:pt x="196182" y="5577623"/>
                </a:cubicBezTo>
                <a:cubicBezTo>
                  <a:pt x="307399" y="5371475"/>
                  <a:pt x="451008" y="5180438"/>
                  <a:pt x="594618" y="4989400"/>
                </a:cubicBezTo>
                <a:cubicBezTo>
                  <a:pt x="769541" y="4749793"/>
                  <a:pt x="945543" y="4511266"/>
                  <a:pt x="1136663" y="4288929"/>
                </a:cubicBezTo>
                <a:cubicBezTo>
                  <a:pt x="1167976" y="4256549"/>
                  <a:pt x="1183093" y="4225249"/>
                  <a:pt x="1215486" y="4209060"/>
                </a:cubicBezTo>
                <a:cubicBezTo>
                  <a:pt x="1231683" y="4225249"/>
                  <a:pt x="1231683" y="4225249"/>
                  <a:pt x="1231683" y="4225249"/>
                </a:cubicBezTo>
                <a:cubicBezTo>
                  <a:pt x="1183093" y="4320229"/>
                  <a:pt x="1104269" y="4416287"/>
                  <a:pt x="1055680" y="4511266"/>
                </a:cubicBezTo>
                <a:cubicBezTo>
                  <a:pt x="1024367" y="4558756"/>
                  <a:pt x="991973" y="4591135"/>
                  <a:pt x="976857" y="4638625"/>
                </a:cubicBezTo>
                <a:cubicBezTo>
                  <a:pt x="976857" y="4654814"/>
                  <a:pt x="976857" y="4654814"/>
                  <a:pt x="976857" y="4654814"/>
                </a:cubicBezTo>
                <a:cubicBezTo>
                  <a:pt x="976857" y="4671004"/>
                  <a:pt x="991973" y="4654814"/>
                  <a:pt x="991973" y="4654814"/>
                </a:cubicBezTo>
                <a:cubicBezTo>
                  <a:pt x="1088073" y="4543645"/>
                  <a:pt x="1167976" y="4400097"/>
                  <a:pt x="1264076" y="4288929"/>
                </a:cubicBezTo>
                <a:cubicBezTo>
                  <a:pt x="1327782" y="4192870"/>
                  <a:pt x="1391488" y="4097891"/>
                  <a:pt x="1470312" y="4001832"/>
                </a:cubicBezTo>
                <a:cubicBezTo>
                  <a:pt x="1486508" y="3985643"/>
                  <a:pt x="1501625" y="3970532"/>
                  <a:pt x="1501625" y="3970532"/>
                </a:cubicBezTo>
                <a:cubicBezTo>
                  <a:pt x="1597725" y="3906853"/>
                  <a:pt x="1677628" y="3858285"/>
                  <a:pt x="1757531" y="3810795"/>
                </a:cubicBezTo>
                <a:cubicBezTo>
                  <a:pt x="1788844" y="3779495"/>
                  <a:pt x="1805041" y="3794605"/>
                  <a:pt x="1805041" y="3826985"/>
                </a:cubicBezTo>
                <a:cubicBezTo>
                  <a:pt x="1805041" y="3874474"/>
                  <a:pt x="1788844" y="3906853"/>
                  <a:pt x="1773727" y="3938153"/>
                </a:cubicBezTo>
                <a:cubicBezTo>
                  <a:pt x="1710021" y="4049322"/>
                  <a:pt x="1646314" y="4145380"/>
                  <a:pt x="1597725" y="4256549"/>
                </a:cubicBezTo>
                <a:cubicBezTo>
                  <a:pt x="1455195" y="4495077"/>
                  <a:pt x="1342899" y="4765983"/>
                  <a:pt x="1310506" y="5053079"/>
                </a:cubicBezTo>
                <a:cubicBezTo>
                  <a:pt x="1279192" y="5307796"/>
                  <a:pt x="1310506" y="5546323"/>
                  <a:pt x="1501625" y="5753551"/>
                </a:cubicBezTo>
                <a:cubicBezTo>
                  <a:pt x="1613921" y="5864719"/>
                  <a:pt x="1757531" y="5944588"/>
                  <a:pt x="1916257" y="6008267"/>
                </a:cubicBezTo>
                <a:cubicBezTo>
                  <a:pt x="2092260" y="6071947"/>
                  <a:pt x="2283379" y="6104326"/>
                  <a:pt x="2474499" y="6119436"/>
                </a:cubicBezTo>
                <a:cubicBezTo>
                  <a:pt x="2585715" y="6119436"/>
                  <a:pt x="2713128" y="6135626"/>
                  <a:pt x="2824344" y="6135626"/>
                </a:cubicBezTo>
                <a:cubicBezTo>
                  <a:pt x="3095367" y="6119436"/>
                  <a:pt x="3366389" y="6087057"/>
                  <a:pt x="3621215" y="6055757"/>
                </a:cubicBezTo>
                <a:cubicBezTo>
                  <a:pt x="3876041" y="6023378"/>
                  <a:pt x="4130867" y="5959699"/>
                  <a:pt x="4369496" y="5896019"/>
                </a:cubicBezTo>
                <a:cubicBezTo>
                  <a:pt x="4640519" y="5832340"/>
                  <a:pt x="4911541" y="5737361"/>
                  <a:pt x="5181484" y="5610003"/>
                </a:cubicBezTo>
                <a:cubicBezTo>
                  <a:pt x="5213877" y="5577623"/>
                  <a:pt x="5245191" y="5562513"/>
                  <a:pt x="5277584" y="5546323"/>
                </a:cubicBezTo>
                <a:cubicBezTo>
                  <a:pt x="5421193" y="5466454"/>
                  <a:pt x="5484900" y="5259227"/>
                  <a:pt x="5325094" y="5100569"/>
                </a:cubicBezTo>
                <a:cubicBezTo>
                  <a:pt x="5230074" y="5020700"/>
                  <a:pt x="5133974" y="4940831"/>
                  <a:pt x="5022758" y="4893342"/>
                </a:cubicBezTo>
                <a:cubicBezTo>
                  <a:pt x="4735539" y="4749793"/>
                  <a:pt x="4433203" y="4638625"/>
                  <a:pt x="4147064" y="4527456"/>
                </a:cubicBezTo>
                <a:cubicBezTo>
                  <a:pt x="3828531" y="4416287"/>
                  <a:pt x="3525116" y="4288929"/>
                  <a:pt x="3222780" y="4161570"/>
                </a:cubicBezTo>
                <a:cubicBezTo>
                  <a:pt x="3015464" y="4081701"/>
                  <a:pt x="2808148" y="3985643"/>
                  <a:pt x="2601912" y="3874474"/>
                </a:cubicBezTo>
                <a:cubicBezTo>
                  <a:pt x="2425909" y="3779495"/>
                  <a:pt x="2250986" y="3667247"/>
                  <a:pt x="2092260" y="3524778"/>
                </a:cubicBezTo>
                <a:cubicBezTo>
                  <a:pt x="1996160" y="3444909"/>
                  <a:pt x="1916257" y="3348851"/>
                  <a:pt x="1868747" y="3237682"/>
                </a:cubicBezTo>
                <a:cubicBezTo>
                  <a:pt x="1757531" y="3014265"/>
                  <a:pt x="1757531" y="2791927"/>
                  <a:pt x="1837434" y="2569589"/>
                </a:cubicBezTo>
                <a:cubicBezTo>
                  <a:pt x="1901140" y="2427121"/>
                  <a:pt x="1996160" y="2299763"/>
                  <a:pt x="2076063" y="2156214"/>
                </a:cubicBezTo>
                <a:cubicBezTo>
                  <a:pt x="2203476" y="1965177"/>
                  <a:pt x="2347086" y="1774139"/>
                  <a:pt x="2505812" y="1583101"/>
                </a:cubicBezTo>
                <a:cubicBezTo>
                  <a:pt x="2522009" y="1550722"/>
                  <a:pt x="2553322" y="1519422"/>
                  <a:pt x="2585715" y="1503232"/>
                </a:cubicBezTo>
                <a:cubicBezTo>
                  <a:pt x="2649421" y="1471933"/>
                  <a:pt x="2696931" y="1408253"/>
                  <a:pt x="2744441" y="1344574"/>
                </a:cubicBezTo>
                <a:cubicBezTo>
                  <a:pt x="2871854" y="1201026"/>
                  <a:pt x="3047857" y="1089857"/>
                  <a:pt x="3222780" y="977609"/>
                </a:cubicBezTo>
                <a:cubicBezTo>
                  <a:pt x="3557508" y="786572"/>
                  <a:pt x="3939748" y="659213"/>
                  <a:pt x="4305790" y="564234"/>
                </a:cubicBezTo>
                <a:cubicBezTo>
                  <a:pt x="4688029" y="453065"/>
                  <a:pt x="5070268" y="357007"/>
                  <a:pt x="5468703" y="293327"/>
                </a:cubicBezTo>
                <a:cubicBezTo>
                  <a:pt x="5707332" y="245838"/>
                  <a:pt x="5962158" y="198348"/>
                  <a:pt x="6201867" y="165969"/>
                </a:cubicBezTo>
                <a:cubicBezTo>
                  <a:pt x="6392987" y="149779"/>
                  <a:pt x="6567910" y="118479"/>
                  <a:pt x="6742833" y="102290"/>
                </a:cubicBezTo>
                <a:cubicBezTo>
                  <a:pt x="6854049" y="86100"/>
                  <a:pt x="6981462" y="70990"/>
                  <a:pt x="7108875" y="70990"/>
                </a:cubicBezTo>
                <a:cubicBezTo>
                  <a:pt x="7236288" y="54800"/>
                  <a:pt x="7379897" y="38611"/>
                  <a:pt x="7523507" y="22421"/>
                </a:cubicBezTo>
                <a:cubicBezTo>
                  <a:pt x="7666846" y="10279"/>
                  <a:pt x="7810186" y="-1256"/>
                  <a:pt x="7947148" y="1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345872" y="-581103"/>
            <a:ext cx="11605284" cy="7848466"/>
          </a:xfrm>
          <a:custGeom>
            <a:avLst/>
            <a:gdLst>
              <a:gd name="connsiteX0" fmla="*/ 11031143 w 11605284"/>
              <a:gd name="connsiteY0" fmla="*/ 27 h 7848466"/>
              <a:gd name="connsiteX1" fmla="*/ 11058132 w 11605284"/>
              <a:gd name="connsiteY1" fmla="*/ 38904 h 7848466"/>
              <a:gd name="connsiteX2" fmla="*/ 11105841 w 11605284"/>
              <a:gd name="connsiteY2" fmla="*/ 70345 h 7848466"/>
              <a:gd name="connsiteX3" fmla="*/ 11202343 w 11605284"/>
              <a:gd name="connsiteY3" fmla="*/ 22642 h 7848466"/>
              <a:gd name="connsiteX4" fmla="*/ 11250052 w 11605284"/>
              <a:gd name="connsiteY4" fmla="*/ 54082 h 7848466"/>
              <a:gd name="connsiteX5" fmla="*/ 11250052 w 11605284"/>
              <a:gd name="connsiteY5" fmla="*/ 70345 h 7848466"/>
              <a:gd name="connsiteX6" fmla="*/ 11410527 w 11605284"/>
              <a:gd name="connsiteY6" fmla="*/ 309944 h 7848466"/>
              <a:gd name="connsiteX7" fmla="*/ 11553654 w 11605284"/>
              <a:gd name="connsiteY7" fmla="*/ 390172 h 7848466"/>
              <a:gd name="connsiteX8" fmla="*/ 11602448 w 11605284"/>
              <a:gd name="connsiteY8" fmla="*/ 486663 h 7848466"/>
              <a:gd name="connsiteX9" fmla="*/ 11505945 w 11605284"/>
              <a:gd name="connsiteY9" fmla="*/ 837931 h 7848466"/>
              <a:gd name="connsiteX10" fmla="*/ 11074396 w 11605284"/>
              <a:gd name="connsiteY10" fmla="*/ 1398442 h 7848466"/>
              <a:gd name="connsiteX11" fmla="*/ 10066002 w 11605284"/>
              <a:gd name="connsiteY11" fmla="*/ 2389365 h 7848466"/>
              <a:gd name="connsiteX12" fmla="*/ 9347114 w 11605284"/>
              <a:gd name="connsiteY12" fmla="*/ 3076723 h 7848466"/>
              <a:gd name="connsiteX13" fmla="*/ 8802798 w 11605284"/>
              <a:gd name="connsiteY13" fmla="*/ 3637234 h 7848466"/>
              <a:gd name="connsiteX14" fmla="*/ 8227038 w 11605284"/>
              <a:gd name="connsiteY14" fmla="*/ 4276889 h 7848466"/>
              <a:gd name="connsiteX15" fmla="*/ 7779224 w 11605284"/>
              <a:gd name="connsiteY15" fmla="*/ 4804876 h 7848466"/>
              <a:gd name="connsiteX16" fmla="*/ 7379119 w 11605284"/>
              <a:gd name="connsiteY16" fmla="*/ 5332862 h 7848466"/>
              <a:gd name="connsiteX17" fmla="*/ 7106961 w 11605284"/>
              <a:gd name="connsiteY17" fmla="*/ 5700393 h 7848466"/>
              <a:gd name="connsiteX18" fmla="*/ 6867332 w 11605284"/>
              <a:gd name="connsiteY18" fmla="*/ 6036483 h 7848466"/>
              <a:gd name="connsiteX19" fmla="*/ 6178805 w 11605284"/>
              <a:gd name="connsiteY19" fmla="*/ 7091371 h 7848466"/>
              <a:gd name="connsiteX20" fmla="*/ 5843758 w 11605284"/>
              <a:gd name="connsiteY20" fmla="*/ 7651882 h 7848466"/>
              <a:gd name="connsiteX21" fmla="*/ 5699547 w 11605284"/>
              <a:gd name="connsiteY21" fmla="*/ 7763551 h 7848466"/>
              <a:gd name="connsiteX22" fmla="*/ 4805003 w 11605284"/>
              <a:gd name="connsiteY22" fmla="*/ 7843779 h 7848466"/>
              <a:gd name="connsiteX23" fmla="*/ 4644528 w 11605284"/>
              <a:gd name="connsiteY23" fmla="*/ 7843779 h 7848466"/>
              <a:gd name="connsiteX24" fmla="*/ 4181534 w 11605284"/>
              <a:gd name="connsiteY24" fmla="*/ 7699585 h 7848466"/>
              <a:gd name="connsiteX25" fmla="*/ 4101296 w 11605284"/>
              <a:gd name="connsiteY25" fmla="*/ 7396020 h 7848466"/>
              <a:gd name="connsiteX26" fmla="*/ 4181534 w 11605284"/>
              <a:gd name="connsiteY26" fmla="*/ 6851772 h 7848466"/>
              <a:gd name="connsiteX27" fmla="*/ 4468872 w 11605284"/>
              <a:gd name="connsiteY27" fmla="*/ 5716655 h 7848466"/>
              <a:gd name="connsiteX28" fmla="*/ 4613083 w 11605284"/>
              <a:gd name="connsiteY28" fmla="*/ 5252634 h 7848466"/>
              <a:gd name="connsiteX29" fmla="*/ 4836448 w 11605284"/>
              <a:gd name="connsiteY29" fmla="*/ 4565276 h 7848466"/>
              <a:gd name="connsiteX30" fmla="*/ 5124870 w 11605284"/>
              <a:gd name="connsiteY30" fmla="*/ 3733725 h 7848466"/>
              <a:gd name="connsiteX31" fmla="*/ 5316791 w 11605284"/>
              <a:gd name="connsiteY31" fmla="*/ 3173213 h 7848466"/>
              <a:gd name="connsiteX32" fmla="*/ 5316791 w 11605284"/>
              <a:gd name="connsiteY32" fmla="*/ 3156951 h 7848466"/>
              <a:gd name="connsiteX33" fmla="*/ 5333055 w 11605284"/>
              <a:gd name="connsiteY33" fmla="*/ 3140689 h 7848466"/>
              <a:gd name="connsiteX34" fmla="*/ 5333055 w 11605284"/>
              <a:gd name="connsiteY34" fmla="*/ 3125510 h 7848466"/>
              <a:gd name="connsiteX35" fmla="*/ 5316791 w 11605284"/>
              <a:gd name="connsiteY35" fmla="*/ 3156951 h 7848466"/>
              <a:gd name="connsiteX36" fmla="*/ 5172579 w 11605284"/>
              <a:gd name="connsiteY36" fmla="*/ 3284882 h 7848466"/>
              <a:gd name="connsiteX37" fmla="*/ 4485136 w 11605284"/>
              <a:gd name="connsiteY37" fmla="*/ 4021027 h 7848466"/>
              <a:gd name="connsiteX38" fmla="*/ 3684927 w 11605284"/>
              <a:gd name="connsiteY38" fmla="*/ 4916544 h 7848466"/>
              <a:gd name="connsiteX39" fmla="*/ 3173140 w 11605284"/>
              <a:gd name="connsiteY39" fmla="*/ 5475971 h 7848466"/>
              <a:gd name="connsiteX40" fmla="*/ 2325221 w 11605284"/>
              <a:gd name="connsiteY40" fmla="*/ 6515682 h 7848466"/>
              <a:gd name="connsiteX41" fmla="*/ 1813434 w 11605284"/>
              <a:gd name="connsiteY41" fmla="*/ 7171599 h 7848466"/>
              <a:gd name="connsiteX42" fmla="*/ 1478387 w 11605284"/>
              <a:gd name="connsiteY42" fmla="*/ 7667061 h 7848466"/>
              <a:gd name="connsiteX43" fmla="*/ 1398149 w 11605284"/>
              <a:gd name="connsiteY43" fmla="*/ 7715848 h 7848466"/>
              <a:gd name="connsiteX44" fmla="*/ 789859 w 11605284"/>
              <a:gd name="connsiteY44" fmla="*/ 7794992 h 7848466"/>
              <a:gd name="connsiteX45" fmla="*/ 486257 w 11605284"/>
              <a:gd name="connsiteY45" fmla="*/ 7699585 h 7848466"/>
              <a:gd name="connsiteX46" fmla="*/ 438548 w 11605284"/>
              <a:gd name="connsiteY46" fmla="*/ 7667061 h 7848466"/>
              <a:gd name="connsiteX47" fmla="*/ 374574 w 11605284"/>
              <a:gd name="connsiteY47" fmla="*/ 7667061 h 7848466"/>
              <a:gd name="connsiteX48" fmla="*/ 294337 w 11605284"/>
              <a:gd name="connsiteY48" fmla="*/ 7619358 h 7848466"/>
              <a:gd name="connsiteX49" fmla="*/ 294337 w 11605284"/>
              <a:gd name="connsiteY49" fmla="*/ 7475164 h 7848466"/>
              <a:gd name="connsiteX50" fmla="*/ 294337 w 11605284"/>
              <a:gd name="connsiteY50" fmla="*/ 7443723 h 7848466"/>
              <a:gd name="connsiteX51" fmla="*/ 261808 w 11605284"/>
              <a:gd name="connsiteY51" fmla="*/ 7475164 h 7848466"/>
              <a:gd name="connsiteX52" fmla="*/ 118681 w 11605284"/>
              <a:gd name="connsiteY52" fmla="*/ 7715848 h 7848466"/>
              <a:gd name="connsiteX53" fmla="*/ 38443 w 11605284"/>
              <a:gd name="connsiteY53" fmla="*/ 7763551 h 7848466"/>
              <a:gd name="connsiteX54" fmla="*/ 5914 w 11605284"/>
              <a:gd name="connsiteY54" fmla="*/ 7667061 h 7848466"/>
              <a:gd name="connsiteX55" fmla="*/ 294337 w 11605284"/>
              <a:gd name="connsiteY55" fmla="*/ 6899475 h 7848466"/>
              <a:gd name="connsiteX56" fmla="*/ 486257 w 11605284"/>
              <a:gd name="connsiteY56" fmla="*/ 6371488 h 7848466"/>
              <a:gd name="connsiteX57" fmla="*/ 806124 w 11605284"/>
              <a:gd name="connsiteY57" fmla="*/ 5492234 h 7848466"/>
              <a:gd name="connsiteX58" fmla="*/ 1078282 w 11605284"/>
              <a:gd name="connsiteY58" fmla="*/ 4692123 h 7848466"/>
              <a:gd name="connsiteX59" fmla="*/ 1478387 w 11605284"/>
              <a:gd name="connsiteY59" fmla="*/ 3445338 h 7848466"/>
              <a:gd name="connsiteX60" fmla="*/ 1829698 w 11605284"/>
              <a:gd name="connsiteY60" fmla="*/ 2149766 h 7848466"/>
              <a:gd name="connsiteX61" fmla="*/ 1957645 w 11605284"/>
              <a:gd name="connsiteY61" fmla="*/ 1446145 h 7848466"/>
              <a:gd name="connsiteX62" fmla="*/ 1973909 w 11605284"/>
              <a:gd name="connsiteY62" fmla="*/ 1126318 h 7848466"/>
              <a:gd name="connsiteX63" fmla="*/ 1926200 w 11605284"/>
              <a:gd name="connsiteY63" fmla="*/ 1029827 h 7848466"/>
              <a:gd name="connsiteX64" fmla="*/ 1877407 w 11605284"/>
              <a:gd name="connsiteY64" fmla="*/ 998387 h 7848466"/>
              <a:gd name="connsiteX65" fmla="*/ 1893672 w 11605284"/>
              <a:gd name="connsiteY65" fmla="*/ 710000 h 7848466"/>
              <a:gd name="connsiteX66" fmla="*/ 2405459 w 11605284"/>
              <a:gd name="connsiteY66" fmla="*/ 534366 h 7848466"/>
              <a:gd name="connsiteX67" fmla="*/ 3365060 w 11605284"/>
              <a:gd name="connsiteY67" fmla="*/ 422697 h 7848466"/>
              <a:gd name="connsiteX68" fmla="*/ 3829138 w 11605284"/>
              <a:gd name="connsiteY68" fmla="*/ 550628 h 7848466"/>
              <a:gd name="connsiteX69" fmla="*/ 4117561 w 11605284"/>
              <a:gd name="connsiteY69" fmla="*/ 965862 h 7848466"/>
              <a:gd name="connsiteX70" fmla="*/ 4101296 w 11605284"/>
              <a:gd name="connsiteY70" fmla="*/ 1605517 h 7848466"/>
              <a:gd name="connsiteX71" fmla="*/ 3829138 w 11605284"/>
              <a:gd name="connsiteY71" fmla="*/ 2421890 h 7848466"/>
              <a:gd name="connsiteX72" fmla="*/ 3573245 w 11605284"/>
              <a:gd name="connsiteY72" fmla="*/ 3029020 h 7848466"/>
              <a:gd name="connsiteX73" fmla="*/ 3348795 w 11605284"/>
              <a:gd name="connsiteY73" fmla="*/ 3524481 h 7848466"/>
              <a:gd name="connsiteX74" fmla="*/ 3125431 w 11605284"/>
              <a:gd name="connsiteY74" fmla="*/ 4004765 h 7848466"/>
              <a:gd name="connsiteX75" fmla="*/ 3045193 w 11605284"/>
              <a:gd name="connsiteY75" fmla="*/ 4196662 h 7848466"/>
              <a:gd name="connsiteX76" fmla="*/ 3045193 w 11605284"/>
              <a:gd name="connsiteY76" fmla="*/ 4212924 h 7848466"/>
              <a:gd name="connsiteX77" fmla="*/ 3061457 w 11605284"/>
              <a:gd name="connsiteY77" fmla="*/ 4212924 h 7848466"/>
              <a:gd name="connsiteX78" fmla="*/ 3173140 w 11605284"/>
              <a:gd name="connsiteY78" fmla="*/ 4100171 h 7848466"/>
              <a:gd name="connsiteX79" fmla="*/ 4212978 w 11605284"/>
              <a:gd name="connsiteY79" fmla="*/ 3092985 h 7848466"/>
              <a:gd name="connsiteX80" fmla="*/ 5141135 w 11605284"/>
              <a:gd name="connsiteY80" fmla="*/ 2229994 h 7848466"/>
              <a:gd name="connsiteX81" fmla="*/ 5812313 w 11605284"/>
              <a:gd name="connsiteY81" fmla="*/ 1654304 h 7848466"/>
              <a:gd name="connsiteX82" fmla="*/ 5891467 w 11605284"/>
              <a:gd name="connsiteY82" fmla="*/ 1493848 h 7848466"/>
              <a:gd name="connsiteX83" fmla="*/ 5891467 w 11605284"/>
              <a:gd name="connsiteY83" fmla="*/ 1462407 h 7848466"/>
              <a:gd name="connsiteX84" fmla="*/ 5891467 w 11605284"/>
              <a:gd name="connsiteY84" fmla="*/ 1334476 h 7848466"/>
              <a:gd name="connsiteX85" fmla="*/ 6099651 w 11605284"/>
              <a:gd name="connsiteY85" fmla="*/ 1237986 h 7848466"/>
              <a:gd name="connsiteX86" fmla="*/ 6611439 w 11605284"/>
              <a:gd name="connsiteY86" fmla="*/ 1141496 h 7848466"/>
              <a:gd name="connsiteX87" fmla="*/ 7075517 w 11605284"/>
              <a:gd name="connsiteY87" fmla="*/ 1157758 h 7848466"/>
              <a:gd name="connsiteX88" fmla="*/ 7251173 w 11605284"/>
              <a:gd name="connsiteY88" fmla="*/ 1477586 h 7848466"/>
              <a:gd name="connsiteX89" fmla="*/ 7042988 w 11605284"/>
              <a:gd name="connsiteY89" fmla="*/ 2181206 h 7848466"/>
              <a:gd name="connsiteX90" fmla="*/ 6803359 w 11605284"/>
              <a:gd name="connsiteY90" fmla="*/ 2884827 h 7848466"/>
              <a:gd name="connsiteX91" fmla="*/ 6611439 w 11605284"/>
              <a:gd name="connsiteY91" fmla="*/ 3460516 h 7848466"/>
              <a:gd name="connsiteX92" fmla="*/ 6388074 w 11605284"/>
              <a:gd name="connsiteY92" fmla="*/ 4084993 h 7848466"/>
              <a:gd name="connsiteX93" fmla="*/ 6275307 w 11605284"/>
              <a:gd name="connsiteY93" fmla="*/ 4421083 h 7848466"/>
              <a:gd name="connsiteX94" fmla="*/ 6260127 w 11605284"/>
              <a:gd name="connsiteY94" fmla="*/ 4501311 h 7848466"/>
              <a:gd name="connsiteX95" fmla="*/ 6355545 w 11605284"/>
              <a:gd name="connsiteY95" fmla="*/ 4421083 h 7848466"/>
              <a:gd name="connsiteX96" fmla="*/ 7426828 w 11605284"/>
              <a:gd name="connsiteY96" fmla="*/ 3301144 h 7848466"/>
              <a:gd name="connsiteX97" fmla="*/ 8387513 w 11605284"/>
              <a:gd name="connsiteY97" fmla="*/ 2357925 h 7848466"/>
              <a:gd name="connsiteX98" fmla="*/ 9186639 w 11605284"/>
              <a:gd name="connsiteY98" fmla="*/ 1605517 h 7848466"/>
              <a:gd name="connsiteX99" fmla="*/ 10050822 w 11605284"/>
              <a:gd name="connsiteY99" fmla="*/ 821668 h 7848466"/>
              <a:gd name="connsiteX100" fmla="*/ 10674291 w 11605284"/>
              <a:gd name="connsiteY100" fmla="*/ 294766 h 7848466"/>
              <a:gd name="connsiteX101" fmla="*/ 10977894 w 11605284"/>
              <a:gd name="connsiteY101" fmla="*/ 38904 h 7848466"/>
              <a:gd name="connsiteX102" fmla="*/ 11010423 w 11605284"/>
              <a:gd name="connsiteY102" fmla="*/ 6379 h 7848466"/>
              <a:gd name="connsiteX103" fmla="*/ 11031143 w 11605284"/>
              <a:gd name="connsiteY103" fmla="*/ 27 h 78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1605284" h="7848466">
                <a:moveTo>
                  <a:pt x="11031143" y="27"/>
                </a:moveTo>
                <a:cubicBezTo>
                  <a:pt x="11048983" y="-735"/>
                  <a:pt x="11058132" y="14511"/>
                  <a:pt x="11058132" y="38904"/>
                </a:cubicBezTo>
                <a:cubicBezTo>
                  <a:pt x="11041867" y="102870"/>
                  <a:pt x="11074396" y="86607"/>
                  <a:pt x="11105841" y="70345"/>
                </a:cubicBezTo>
                <a:cubicBezTo>
                  <a:pt x="11138369" y="54082"/>
                  <a:pt x="11169814" y="38904"/>
                  <a:pt x="11202343" y="22642"/>
                </a:cubicBezTo>
                <a:cubicBezTo>
                  <a:pt x="11233787" y="6379"/>
                  <a:pt x="11250052" y="22642"/>
                  <a:pt x="11250052" y="54082"/>
                </a:cubicBezTo>
                <a:lnTo>
                  <a:pt x="11250052" y="70345"/>
                </a:lnTo>
                <a:cubicBezTo>
                  <a:pt x="11233787" y="198276"/>
                  <a:pt x="11282581" y="278504"/>
                  <a:pt x="11410527" y="309944"/>
                </a:cubicBezTo>
                <a:cubicBezTo>
                  <a:pt x="11458236" y="326207"/>
                  <a:pt x="11505945" y="358732"/>
                  <a:pt x="11553654" y="390172"/>
                </a:cubicBezTo>
                <a:cubicBezTo>
                  <a:pt x="11586183" y="406435"/>
                  <a:pt x="11602448" y="437875"/>
                  <a:pt x="11602448" y="486663"/>
                </a:cubicBezTo>
                <a:cubicBezTo>
                  <a:pt x="11617628" y="614594"/>
                  <a:pt x="11569919" y="726262"/>
                  <a:pt x="11505945" y="837931"/>
                </a:cubicBezTo>
                <a:cubicBezTo>
                  <a:pt x="11394263" y="1046090"/>
                  <a:pt x="11233787" y="1221724"/>
                  <a:pt x="11074396" y="1398442"/>
                </a:cubicBezTo>
                <a:cubicBezTo>
                  <a:pt x="10754529" y="1749710"/>
                  <a:pt x="10418398" y="2069538"/>
                  <a:pt x="10066002" y="2389365"/>
                </a:cubicBezTo>
                <a:cubicBezTo>
                  <a:pt x="9826373" y="2613787"/>
                  <a:pt x="9586743" y="2837123"/>
                  <a:pt x="9347114" y="3076723"/>
                </a:cubicBezTo>
                <a:cubicBezTo>
                  <a:pt x="9170374" y="3253441"/>
                  <a:pt x="8978454" y="3445338"/>
                  <a:pt x="8802798" y="3637234"/>
                </a:cubicBezTo>
                <a:cubicBezTo>
                  <a:pt x="8610878" y="3844309"/>
                  <a:pt x="8418958" y="4053552"/>
                  <a:pt x="8227038" y="4276889"/>
                </a:cubicBezTo>
                <a:cubicBezTo>
                  <a:pt x="8082827" y="4452524"/>
                  <a:pt x="7923435" y="4629242"/>
                  <a:pt x="7779224" y="4804876"/>
                </a:cubicBezTo>
                <a:cubicBezTo>
                  <a:pt x="7651277" y="4980510"/>
                  <a:pt x="7507066" y="5156144"/>
                  <a:pt x="7379119" y="5332862"/>
                </a:cubicBezTo>
                <a:cubicBezTo>
                  <a:pt x="7283701" y="5460793"/>
                  <a:pt x="7187199" y="5572462"/>
                  <a:pt x="7106961" y="5700393"/>
                </a:cubicBezTo>
                <a:cubicBezTo>
                  <a:pt x="7027808" y="5812061"/>
                  <a:pt x="6947570" y="5923730"/>
                  <a:pt x="6867332" y="6036483"/>
                </a:cubicBezTo>
                <a:cubicBezTo>
                  <a:pt x="6627703" y="6387751"/>
                  <a:pt x="6403254" y="6740103"/>
                  <a:pt x="6178805" y="7091371"/>
                </a:cubicBezTo>
                <a:cubicBezTo>
                  <a:pt x="6050858" y="7283268"/>
                  <a:pt x="5940260" y="7459986"/>
                  <a:pt x="5843758" y="7651882"/>
                </a:cubicBezTo>
                <a:cubicBezTo>
                  <a:pt x="5812313" y="7715848"/>
                  <a:pt x="5763520" y="7747289"/>
                  <a:pt x="5699547" y="7763551"/>
                </a:cubicBezTo>
                <a:cubicBezTo>
                  <a:pt x="5397028" y="7827516"/>
                  <a:pt x="5108606" y="7858957"/>
                  <a:pt x="4805003" y="7843779"/>
                </a:cubicBezTo>
                <a:cubicBezTo>
                  <a:pt x="4757294" y="7827516"/>
                  <a:pt x="4693321" y="7843779"/>
                  <a:pt x="4644528" y="7843779"/>
                </a:cubicBezTo>
                <a:cubicBezTo>
                  <a:pt x="4468872" y="7858957"/>
                  <a:pt x="4309481" y="7843779"/>
                  <a:pt x="4181534" y="7699585"/>
                </a:cubicBezTo>
                <a:cubicBezTo>
                  <a:pt x="4101296" y="7603095"/>
                  <a:pt x="4068767" y="7507689"/>
                  <a:pt x="4101296" y="7396020"/>
                </a:cubicBezTo>
                <a:cubicBezTo>
                  <a:pt x="4132741" y="7219302"/>
                  <a:pt x="4149005" y="7043668"/>
                  <a:pt x="4181534" y="6851772"/>
                </a:cubicBezTo>
                <a:cubicBezTo>
                  <a:pt x="4260687" y="6484241"/>
                  <a:pt x="4357190" y="6100448"/>
                  <a:pt x="4468872" y="5716655"/>
                </a:cubicBezTo>
                <a:cubicBezTo>
                  <a:pt x="4516581" y="5556199"/>
                  <a:pt x="4549110" y="5396828"/>
                  <a:pt x="4613083" y="5252634"/>
                </a:cubicBezTo>
                <a:cubicBezTo>
                  <a:pt x="4677057" y="5013035"/>
                  <a:pt x="4757294" y="4788613"/>
                  <a:pt x="4836448" y="4565276"/>
                </a:cubicBezTo>
                <a:cubicBezTo>
                  <a:pt x="4932950" y="4276889"/>
                  <a:pt x="5028368" y="4004765"/>
                  <a:pt x="5124870" y="3733725"/>
                </a:cubicBezTo>
                <a:cubicBezTo>
                  <a:pt x="5188844" y="3541828"/>
                  <a:pt x="5252817" y="3365110"/>
                  <a:pt x="5316791" y="3173213"/>
                </a:cubicBezTo>
                <a:lnTo>
                  <a:pt x="5316791" y="3156951"/>
                </a:lnTo>
                <a:cubicBezTo>
                  <a:pt x="5333055" y="3156951"/>
                  <a:pt x="5333055" y="3140689"/>
                  <a:pt x="5333055" y="3140689"/>
                </a:cubicBezTo>
                <a:lnTo>
                  <a:pt x="5333055" y="3125510"/>
                </a:lnTo>
                <a:cubicBezTo>
                  <a:pt x="5333055" y="3140689"/>
                  <a:pt x="5316791" y="3140689"/>
                  <a:pt x="5316791" y="3156951"/>
                </a:cubicBezTo>
                <a:cubicBezTo>
                  <a:pt x="5252817" y="3173213"/>
                  <a:pt x="5220288" y="3237179"/>
                  <a:pt x="5172579" y="3284882"/>
                </a:cubicBezTo>
                <a:cubicBezTo>
                  <a:pt x="4932950" y="3524481"/>
                  <a:pt x="4708501" y="3780344"/>
                  <a:pt x="4485136" y="4021027"/>
                </a:cubicBezTo>
                <a:cubicBezTo>
                  <a:pt x="4212978" y="4324593"/>
                  <a:pt x="3940821" y="4612979"/>
                  <a:pt x="3684927" y="4916544"/>
                </a:cubicBezTo>
                <a:cubicBezTo>
                  <a:pt x="3509271" y="5108441"/>
                  <a:pt x="3348795" y="5284075"/>
                  <a:pt x="3173140" y="5475971"/>
                </a:cubicBezTo>
                <a:cubicBezTo>
                  <a:pt x="2885801" y="5828324"/>
                  <a:pt x="2597379" y="6164414"/>
                  <a:pt x="2325221" y="6515682"/>
                </a:cubicBezTo>
                <a:cubicBezTo>
                  <a:pt x="2149565" y="6723841"/>
                  <a:pt x="1973909" y="6948262"/>
                  <a:pt x="1813434" y="7171599"/>
                </a:cubicBezTo>
                <a:cubicBezTo>
                  <a:pt x="1701751" y="7332055"/>
                  <a:pt x="1590069" y="7491427"/>
                  <a:pt x="1478387" y="7667061"/>
                </a:cubicBezTo>
                <a:cubicBezTo>
                  <a:pt x="1445858" y="7699585"/>
                  <a:pt x="1429593" y="7715848"/>
                  <a:pt x="1398149" y="7715848"/>
                </a:cubicBezTo>
                <a:cubicBezTo>
                  <a:pt x="1189964" y="7763551"/>
                  <a:pt x="998044" y="7794992"/>
                  <a:pt x="789859" y="7794992"/>
                </a:cubicBezTo>
                <a:cubicBezTo>
                  <a:pt x="678177" y="7779813"/>
                  <a:pt x="581675" y="7763551"/>
                  <a:pt x="486257" y="7699585"/>
                </a:cubicBezTo>
                <a:cubicBezTo>
                  <a:pt x="469992" y="7699585"/>
                  <a:pt x="453728" y="7683323"/>
                  <a:pt x="438548" y="7667061"/>
                </a:cubicBezTo>
                <a:cubicBezTo>
                  <a:pt x="422283" y="7635620"/>
                  <a:pt x="406019" y="7635620"/>
                  <a:pt x="374574" y="7667061"/>
                </a:cubicBezTo>
                <a:cubicBezTo>
                  <a:pt x="325781" y="7683323"/>
                  <a:pt x="310601" y="7667061"/>
                  <a:pt x="294337" y="7619358"/>
                </a:cubicBezTo>
                <a:cubicBezTo>
                  <a:pt x="294337" y="7571654"/>
                  <a:pt x="294337" y="7523951"/>
                  <a:pt x="294337" y="7475164"/>
                </a:cubicBezTo>
                <a:cubicBezTo>
                  <a:pt x="294337" y="7475164"/>
                  <a:pt x="294337" y="7459986"/>
                  <a:pt x="294337" y="7443723"/>
                </a:cubicBezTo>
                <a:cubicBezTo>
                  <a:pt x="278072" y="7443723"/>
                  <a:pt x="278072" y="7459986"/>
                  <a:pt x="261808" y="7475164"/>
                </a:cubicBezTo>
                <a:cubicBezTo>
                  <a:pt x="214099" y="7555392"/>
                  <a:pt x="182654" y="7635620"/>
                  <a:pt x="118681" y="7715848"/>
                </a:cubicBezTo>
                <a:cubicBezTo>
                  <a:pt x="102416" y="7747289"/>
                  <a:pt x="86152" y="7794992"/>
                  <a:pt x="38443" y="7763551"/>
                </a:cubicBezTo>
                <a:cubicBezTo>
                  <a:pt x="5914" y="7747289"/>
                  <a:pt x="-9266" y="7699585"/>
                  <a:pt x="5914" y="7667061"/>
                </a:cubicBezTo>
                <a:cubicBezTo>
                  <a:pt x="102416" y="7411199"/>
                  <a:pt x="197834" y="7155337"/>
                  <a:pt x="294337" y="6899475"/>
                </a:cubicBezTo>
                <a:cubicBezTo>
                  <a:pt x="358310" y="6723841"/>
                  <a:pt x="422283" y="6548207"/>
                  <a:pt x="486257" y="6371488"/>
                </a:cubicBezTo>
                <a:cubicBezTo>
                  <a:pt x="581675" y="6084186"/>
                  <a:pt x="694441" y="5780621"/>
                  <a:pt x="806124" y="5492234"/>
                </a:cubicBezTo>
                <a:cubicBezTo>
                  <a:pt x="901542" y="5220109"/>
                  <a:pt x="981780" y="4964247"/>
                  <a:pt x="1078282" y="4692123"/>
                </a:cubicBezTo>
                <a:cubicBezTo>
                  <a:pt x="1222493" y="4276889"/>
                  <a:pt x="1350440" y="3861656"/>
                  <a:pt x="1478387" y="3445338"/>
                </a:cubicBezTo>
                <a:cubicBezTo>
                  <a:pt x="1606334" y="3012758"/>
                  <a:pt x="1718016" y="2581262"/>
                  <a:pt x="1829698" y="2149766"/>
                </a:cubicBezTo>
                <a:cubicBezTo>
                  <a:pt x="1877407" y="1925344"/>
                  <a:pt x="1926200" y="1685745"/>
                  <a:pt x="1957645" y="1446145"/>
                </a:cubicBezTo>
                <a:cubicBezTo>
                  <a:pt x="1973909" y="1334476"/>
                  <a:pt x="1957645" y="1237986"/>
                  <a:pt x="1973909" y="1126318"/>
                </a:cubicBezTo>
                <a:cubicBezTo>
                  <a:pt x="1990174" y="1077530"/>
                  <a:pt x="1973909" y="1046090"/>
                  <a:pt x="1926200" y="1029827"/>
                </a:cubicBezTo>
                <a:cubicBezTo>
                  <a:pt x="1909936" y="1013565"/>
                  <a:pt x="1893672" y="1013565"/>
                  <a:pt x="1877407" y="998387"/>
                </a:cubicBezTo>
                <a:cubicBezTo>
                  <a:pt x="1734280" y="918159"/>
                  <a:pt x="1734280" y="773965"/>
                  <a:pt x="1893672" y="710000"/>
                </a:cubicBezTo>
                <a:cubicBezTo>
                  <a:pt x="2054147" y="629772"/>
                  <a:pt x="2229803" y="582069"/>
                  <a:pt x="2405459" y="534366"/>
                </a:cubicBezTo>
                <a:cubicBezTo>
                  <a:pt x="2725326" y="454138"/>
                  <a:pt x="3045193" y="390172"/>
                  <a:pt x="3365060" y="422697"/>
                </a:cubicBezTo>
                <a:cubicBezTo>
                  <a:pt x="3525536" y="422697"/>
                  <a:pt x="3684927" y="454138"/>
                  <a:pt x="3829138" y="550628"/>
                </a:cubicBezTo>
                <a:cubicBezTo>
                  <a:pt x="3989614" y="646034"/>
                  <a:pt x="4085032" y="790228"/>
                  <a:pt x="4117561" y="965862"/>
                </a:cubicBezTo>
                <a:cubicBezTo>
                  <a:pt x="4165270" y="1190283"/>
                  <a:pt x="4149005" y="1398442"/>
                  <a:pt x="4101296" y="1605517"/>
                </a:cubicBezTo>
                <a:cubicBezTo>
                  <a:pt x="4037323" y="1893904"/>
                  <a:pt x="3925640" y="2166028"/>
                  <a:pt x="3829138" y="2421890"/>
                </a:cubicBezTo>
                <a:cubicBezTo>
                  <a:pt x="3748900" y="2628965"/>
                  <a:pt x="3653482" y="2820861"/>
                  <a:pt x="3573245" y="3029020"/>
                </a:cubicBezTo>
                <a:cubicBezTo>
                  <a:pt x="3509271" y="3189476"/>
                  <a:pt x="3429033" y="3365110"/>
                  <a:pt x="3348795" y="3524481"/>
                </a:cubicBezTo>
                <a:cubicBezTo>
                  <a:pt x="3284822" y="3684937"/>
                  <a:pt x="3205668" y="3844309"/>
                  <a:pt x="3125431" y="4004765"/>
                </a:cubicBezTo>
                <a:cubicBezTo>
                  <a:pt x="3109166" y="4068730"/>
                  <a:pt x="3045193" y="4132696"/>
                  <a:pt x="3045193" y="4196662"/>
                </a:cubicBezTo>
                <a:cubicBezTo>
                  <a:pt x="3045193" y="4212924"/>
                  <a:pt x="3028928" y="4212924"/>
                  <a:pt x="3045193" y="4212924"/>
                </a:cubicBezTo>
                <a:cubicBezTo>
                  <a:pt x="3045193" y="4212924"/>
                  <a:pt x="3045193" y="4212924"/>
                  <a:pt x="3061457" y="4212924"/>
                </a:cubicBezTo>
                <a:cubicBezTo>
                  <a:pt x="3109166" y="4181483"/>
                  <a:pt x="3141695" y="4132696"/>
                  <a:pt x="3173140" y="4100171"/>
                </a:cubicBezTo>
                <a:cubicBezTo>
                  <a:pt x="3509271" y="3748903"/>
                  <a:pt x="3861667" y="3412813"/>
                  <a:pt x="4212978" y="3092985"/>
                </a:cubicBezTo>
                <a:cubicBezTo>
                  <a:pt x="4516581" y="2789420"/>
                  <a:pt x="4821268" y="2501034"/>
                  <a:pt x="5141135" y="2229994"/>
                </a:cubicBezTo>
                <a:cubicBezTo>
                  <a:pt x="5364500" y="2038097"/>
                  <a:pt x="5588949" y="1846201"/>
                  <a:pt x="5812313" y="1654304"/>
                </a:cubicBezTo>
                <a:cubicBezTo>
                  <a:pt x="5876287" y="1621779"/>
                  <a:pt x="5891467" y="1557814"/>
                  <a:pt x="5891467" y="1493848"/>
                </a:cubicBezTo>
                <a:cubicBezTo>
                  <a:pt x="5891467" y="1477586"/>
                  <a:pt x="5891467" y="1477586"/>
                  <a:pt x="5891467" y="1462407"/>
                </a:cubicBezTo>
                <a:cubicBezTo>
                  <a:pt x="5843758" y="1413620"/>
                  <a:pt x="5858938" y="1365917"/>
                  <a:pt x="5891467" y="1334476"/>
                </a:cubicBezTo>
                <a:cubicBezTo>
                  <a:pt x="5955440" y="1270511"/>
                  <a:pt x="6019414" y="1254249"/>
                  <a:pt x="6099651" y="1237986"/>
                </a:cubicBezTo>
                <a:cubicBezTo>
                  <a:pt x="6260127" y="1190283"/>
                  <a:pt x="6435783" y="1157758"/>
                  <a:pt x="6611439" y="1141496"/>
                </a:cubicBezTo>
                <a:cubicBezTo>
                  <a:pt x="6755650" y="1126318"/>
                  <a:pt x="6915041" y="1126318"/>
                  <a:pt x="7075517" y="1157758"/>
                </a:cubicBezTo>
                <a:cubicBezTo>
                  <a:pt x="7219728" y="1206545"/>
                  <a:pt x="7283701" y="1349655"/>
                  <a:pt x="7251173" y="1477586"/>
                </a:cubicBezTo>
                <a:cubicBezTo>
                  <a:pt x="7187199" y="1718270"/>
                  <a:pt x="7123226" y="1957869"/>
                  <a:pt x="7042988" y="2181206"/>
                </a:cubicBezTo>
                <a:cubicBezTo>
                  <a:pt x="6963834" y="2421890"/>
                  <a:pt x="6883597" y="2661490"/>
                  <a:pt x="6803359" y="2884827"/>
                </a:cubicBezTo>
                <a:cubicBezTo>
                  <a:pt x="6739385" y="3076723"/>
                  <a:pt x="6675412" y="3268620"/>
                  <a:pt x="6611439" y="3460516"/>
                </a:cubicBezTo>
                <a:cubicBezTo>
                  <a:pt x="6531201" y="3669759"/>
                  <a:pt x="6467227" y="3876834"/>
                  <a:pt x="6388074" y="4084993"/>
                </a:cubicBezTo>
                <a:cubicBezTo>
                  <a:pt x="6355545" y="4196662"/>
                  <a:pt x="6324100" y="4309414"/>
                  <a:pt x="6275307" y="4421083"/>
                </a:cubicBezTo>
                <a:cubicBezTo>
                  <a:pt x="6275307" y="4437345"/>
                  <a:pt x="6260127" y="4468786"/>
                  <a:pt x="6260127" y="4501311"/>
                </a:cubicBezTo>
                <a:cubicBezTo>
                  <a:pt x="6306752" y="4485048"/>
                  <a:pt x="6324100" y="4452524"/>
                  <a:pt x="6355545" y="4421083"/>
                </a:cubicBezTo>
                <a:cubicBezTo>
                  <a:pt x="6707941" y="4053552"/>
                  <a:pt x="7059252" y="3669759"/>
                  <a:pt x="7426828" y="3301144"/>
                </a:cubicBezTo>
                <a:cubicBezTo>
                  <a:pt x="7746695" y="2981317"/>
                  <a:pt x="8066562" y="2677752"/>
                  <a:pt x="8387513" y="2357925"/>
                </a:cubicBezTo>
                <a:cubicBezTo>
                  <a:pt x="8643407" y="2102063"/>
                  <a:pt x="8914481" y="1861379"/>
                  <a:pt x="9186639" y="1605517"/>
                </a:cubicBezTo>
                <a:cubicBezTo>
                  <a:pt x="9475061" y="1349655"/>
                  <a:pt x="9762399" y="1077530"/>
                  <a:pt x="10050822" y="821668"/>
                </a:cubicBezTo>
                <a:cubicBezTo>
                  <a:pt x="10257922" y="646034"/>
                  <a:pt x="10466107" y="470400"/>
                  <a:pt x="10674291" y="294766"/>
                </a:cubicBezTo>
                <a:cubicBezTo>
                  <a:pt x="10769709" y="198276"/>
                  <a:pt x="10882476" y="118048"/>
                  <a:pt x="10977894" y="38904"/>
                </a:cubicBezTo>
                <a:cubicBezTo>
                  <a:pt x="10994158" y="22642"/>
                  <a:pt x="10994158" y="22642"/>
                  <a:pt x="11010423" y="6379"/>
                </a:cubicBezTo>
                <a:cubicBezTo>
                  <a:pt x="11018284" y="2314"/>
                  <a:pt x="11025196" y="281"/>
                  <a:pt x="11031143" y="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201466" y="-281824"/>
            <a:ext cx="7967673" cy="7470724"/>
          </a:xfrm>
          <a:custGeom>
            <a:avLst/>
            <a:gdLst>
              <a:gd name="connsiteX0" fmla="*/ 5261515 w 7967673"/>
              <a:gd name="connsiteY0" fmla="*/ 834474 h 7470724"/>
              <a:gd name="connsiteX1" fmla="*/ 5190087 w 7967673"/>
              <a:gd name="connsiteY1" fmla="*/ 858822 h 7470724"/>
              <a:gd name="connsiteX2" fmla="*/ 4962815 w 7967673"/>
              <a:gd name="connsiteY2" fmla="*/ 1073901 h 7470724"/>
              <a:gd name="connsiteX3" fmla="*/ 4555349 w 7967673"/>
              <a:gd name="connsiteY3" fmla="*/ 1361215 h 7470724"/>
              <a:gd name="connsiteX4" fmla="*/ 3729054 w 7967673"/>
              <a:gd name="connsiteY4" fmla="*/ 2079499 h 7470724"/>
              <a:gd name="connsiteX5" fmla="*/ 3453893 w 7967673"/>
              <a:gd name="connsiteY5" fmla="*/ 2366812 h 7470724"/>
              <a:gd name="connsiteX6" fmla="*/ 3202270 w 7967673"/>
              <a:gd name="connsiteY6" fmla="*/ 2666300 h 7470724"/>
              <a:gd name="connsiteX7" fmla="*/ 2699837 w 7967673"/>
              <a:gd name="connsiteY7" fmla="*/ 3373220 h 7470724"/>
              <a:gd name="connsiteX8" fmla="*/ 2340261 w 7967673"/>
              <a:gd name="connsiteY8" fmla="*/ 3995733 h 7470724"/>
              <a:gd name="connsiteX9" fmla="*/ 2065100 w 7967673"/>
              <a:gd name="connsiteY9" fmla="*/ 4641783 h 7470724"/>
              <a:gd name="connsiteX10" fmla="*/ 1957146 w 7967673"/>
              <a:gd name="connsiteY10" fmla="*/ 4953445 h 7470724"/>
              <a:gd name="connsiteX11" fmla="*/ 1884906 w 7967673"/>
              <a:gd name="connsiteY11" fmla="*/ 5396589 h 7470724"/>
              <a:gd name="connsiteX12" fmla="*/ 1921432 w 7967673"/>
              <a:gd name="connsiteY12" fmla="*/ 5946867 h 7470724"/>
              <a:gd name="connsiteX13" fmla="*/ 1957146 w 7967673"/>
              <a:gd name="connsiteY13" fmla="*/ 6054813 h 7470724"/>
              <a:gd name="connsiteX14" fmla="*/ 2232307 w 7967673"/>
              <a:gd name="connsiteY14" fmla="*/ 6425723 h 7470724"/>
              <a:gd name="connsiteX15" fmla="*/ 2423864 w 7967673"/>
              <a:gd name="connsiteY15" fmla="*/ 6461434 h 7470724"/>
              <a:gd name="connsiteX16" fmla="*/ 2556169 w 7967673"/>
              <a:gd name="connsiteY16" fmla="*/ 6425723 h 7470724"/>
              <a:gd name="connsiteX17" fmla="*/ 3094316 w 7967673"/>
              <a:gd name="connsiteY17" fmla="*/ 6150584 h 7470724"/>
              <a:gd name="connsiteX18" fmla="*/ 3824833 w 7967673"/>
              <a:gd name="connsiteY18" fmla="*/ 5599494 h 7470724"/>
              <a:gd name="connsiteX19" fmla="*/ 4638953 w 7967673"/>
              <a:gd name="connsiteY19" fmla="*/ 4761902 h 7470724"/>
              <a:gd name="connsiteX20" fmla="*/ 5069957 w 7967673"/>
              <a:gd name="connsiteY20" fmla="*/ 4210812 h 7470724"/>
              <a:gd name="connsiteX21" fmla="*/ 5369469 w 7967673"/>
              <a:gd name="connsiteY21" fmla="*/ 3767668 h 7470724"/>
              <a:gd name="connsiteX22" fmla="*/ 5740409 w 7967673"/>
              <a:gd name="connsiteY22" fmla="*/ 3109444 h 7470724"/>
              <a:gd name="connsiteX23" fmla="*/ 5979045 w 7967673"/>
              <a:gd name="connsiteY23" fmla="*/ 2607052 h 7470724"/>
              <a:gd name="connsiteX24" fmla="*/ 6122713 w 7967673"/>
              <a:gd name="connsiteY24" fmla="*/ 2163095 h 7470724"/>
              <a:gd name="connsiteX25" fmla="*/ 6183589 w 7967673"/>
              <a:gd name="connsiteY25" fmla="*/ 1696414 h 7470724"/>
              <a:gd name="connsiteX26" fmla="*/ 6135700 w 7967673"/>
              <a:gd name="connsiteY26" fmla="*/ 1373389 h 7470724"/>
              <a:gd name="connsiteX27" fmla="*/ 5992031 w 7967673"/>
              <a:gd name="connsiteY27" fmla="*/ 1109613 h 7470724"/>
              <a:gd name="connsiteX28" fmla="*/ 5261515 w 7967673"/>
              <a:gd name="connsiteY28" fmla="*/ 834474 h 7470724"/>
              <a:gd name="connsiteX29" fmla="*/ 4447699 w 7967673"/>
              <a:gd name="connsiteY29" fmla="*/ 331 h 7470724"/>
              <a:gd name="connsiteX30" fmla="*/ 4794796 w 7967673"/>
              <a:gd name="connsiteY30" fmla="*/ 56942 h 7470724"/>
              <a:gd name="connsiteX31" fmla="*/ 5237976 w 7967673"/>
              <a:gd name="connsiteY31" fmla="*/ 534986 h 7470724"/>
              <a:gd name="connsiteX32" fmla="*/ 5250151 w 7967673"/>
              <a:gd name="connsiteY32" fmla="*/ 714354 h 7470724"/>
              <a:gd name="connsiteX33" fmla="*/ 5309404 w 7967673"/>
              <a:gd name="connsiteY33" fmla="*/ 750877 h 7470724"/>
              <a:gd name="connsiteX34" fmla="*/ 5345930 w 7967673"/>
              <a:gd name="connsiteY34" fmla="*/ 738702 h 7470724"/>
              <a:gd name="connsiteX35" fmla="*/ 5513137 w 7967673"/>
              <a:gd name="connsiteY35" fmla="*/ 690817 h 7470724"/>
              <a:gd name="connsiteX36" fmla="*/ 6207128 w 7967673"/>
              <a:gd name="connsiteY36" fmla="*/ 858822 h 7470724"/>
              <a:gd name="connsiteX37" fmla="*/ 6410049 w 7967673"/>
              <a:gd name="connsiteY37" fmla="*/ 1061727 h 7470724"/>
              <a:gd name="connsiteX38" fmla="*/ 6423036 w 7967673"/>
              <a:gd name="connsiteY38" fmla="*/ 1086076 h 7470724"/>
              <a:gd name="connsiteX39" fmla="*/ 6423036 w 7967673"/>
              <a:gd name="connsiteY39" fmla="*/ 1061727 h 7470724"/>
              <a:gd name="connsiteX40" fmla="*/ 6327257 w 7967673"/>
              <a:gd name="connsiteY40" fmla="*/ 882359 h 7470724"/>
              <a:gd name="connsiteX41" fmla="*/ 5907616 w 7967673"/>
              <a:gd name="connsiteY41" fmla="*/ 666468 h 7470724"/>
              <a:gd name="connsiteX42" fmla="*/ 5716870 w 7967673"/>
              <a:gd name="connsiteY42" fmla="*/ 618583 h 7470724"/>
              <a:gd name="connsiteX43" fmla="*/ 5429534 w 7967673"/>
              <a:gd name="connsiteY43" fmla="*/ 570697 h 7470724"/>
              <a:gd name="connsiteX44" fmla="*/ 5405183 w 7967673"/>
              <a:gd name="connsiteY44" fmla="*/ 487100 h 7470724"/>
              <a:gd name="connsiteX45" fmla="*/ 5752584 w 7967673"/>
              <a:gd name="connsiteY45" fmla="*/ 272833 h 7470724"/>
              <a:gd name="connsiteX46" fmla="*/ 6111349 w 7967673"/>
              <a:gd name="connsiteY46" fmla="*/ 188424 h 7470724"/>
              <a:gd name="connsiteX47" fmla="*/ 6721736 w 7967673"/>
              <a:gd name="connsiteY47" fmla="*/ 177062 h 7470724"/>
              <a:gd name="connsiteX48" fmla="*/ 6973359 w 7967673"/>
              <a:gd name="connsiteY48" fmla="*/ 212773 h 7470724"/>
              <a:gd name="connsiteX49" fmla="*/ 7416539 w 7967673"/>
              <a:gd name="connsiteY49" fmla="*/ 392141 h 7470724"/>
              <a:gd name="connsiteX50" fmla="*/ 7691700 w 7967673"/>
              <a:gd name="connsiteY50" fmla="*/ 630757 h 7470724"/>
              <a:gd name="connsiteX51" fmla="*/ 7895433 w 7967673"/>
              <a:gd name="connsiteY51" fmla="*/ 990305 h 7470724"/>
              <a:gd name="connsiteX52" fmla="*/ 7967673 w 7967673"/>
              <a:gd name="connsiteY52" fmla="*/ 1456986 h 7470724"/>
              <a:gd name="connsiteX53" fmla="*/ 7931147 w 7967673"/>
              <a:gd name="connsiteY53" fmla="*/ 1852245 h 7470724"/>
              <a:gd name="connsiteX54" fmla="*/ 7895433 w 7967673"/>
              <a:gd name="connsiteY54" fmla="*/ 2067324 h 7470724"/>
              <a:gd name="connsiteX55" fmla="*/ 7823193 w 7967673"/>
              <a:gd name="connsiteY55" fmla="*/ 2318926 h 7470724"/>
              <a:gd name="connsiteX56" fmla="*/ 7608096 w 7967673"/>
              <a:gd name="connsiteY56" fmla="*/ 2870016 h 7470724"/>
              <a:gd name="connsiteX57" fmla="*/ 7260695 w 7967673"/>
              <a:gd name="connsiteY57" fmla="*/ 3516877 h 7470724"/>
              <a:gd name="connsiteX58" fmla="*/ 6985534 w 7967673"/>
              <a:gd name="connsiteY58" fmla="*/ 3959210 h 7470724"/>
              <a:gd name="connsiteX59" fmla="*/ 6698197 w 7967673"/>
              <a:gd name="connsiteY59" fmla="*/ 4366644 h 7470724"/>
              <a:gd name="connsiteX60" fmla="*/ 6482289 w 7967673"/>
              <a:gd name="connsiteY60" fmla="*/ 4653957 h 7470724"/>
              <a:gd name="connsiteX61" fmla="*/ 6111349 w 7967673"/>
              <a:gd name="connsiteY61" fmla="*/ 5084927 h 7470724"/>
              <a:gd name="connsiteX62" fmla="*/ 5633267 w 7967673"/>
              <a:gd name="connsiteY62" fmla="*/ 5588131 h 7470724"/>
              <a:gd name="connsiteX63" fmla="*/ 5142197 w 7967673"/>
              <a:gd name="connsiteY63" fmla="*/ 6019102 h 7470724"/>
              <a:gd name="connsiteX64" fmla="*/ 4686842 w 7967673"/>
              <a:gd name="connsiteY64" fmla="*/ 6377837 h 7470724"/>
              <a:gd name="connsiteX65" fmla="*/ 4243662 w 7967673"/>
              <a:gd name="connsiteY65" fmla="*/ 6677325 h 7470724"/>
              <a:gd name="connsiteX66" fmla="*/ 3753405 w 7967673"/>
              <a:gd name="connsiteY66" fmla="*/ 6964639 h 7470724"/>
              <a:gd name="connsiteX67" fmla="*/ 3154381 w 7967673"/>
              <a:gd name="connsiteY67" fmla="*/ 7251952 h 7470724"/>
              <a:gd name="connsiteX68" fmla="*/ 2651948 w 7967673"/>
              <a:gd name="connsiteY68" fmla="*/ 7419957 h 7470724"/>
              <a:gd name="connsiteX69" fmla="*/ 2148703 w 7967673"/>
              <a:gd name="connsiteY69" fmla="*/ 7467843 h 7470724"/>
              <a:gd name="connsiteX70" fmla="*/ 1645459 w 7967673"/>
              <a:gd name="connsiteY70" fmla="*/ 7431320 h 7470724"/>
              <a:gd name="connsiteX71" fmla="*/ 1370297 w 7967673"/>
              <a:gd name="connsiteY71" fmla="*/ 7383434 h 7470724"/>
              <a:gd name="connsiteX72" fmla="*/ 1059422 w 7967673"/>
              <a:gd name="connsiteY72" fmla="*/ 7287663 h 7470724"/>
              <a:gd name="connsiteX73" fmla="*/ 496113 w 7967673"/>
              <a:gd name="connsiteY73" fmla="*/ 6940290 h 7470724"/>
              <a:gd name="connsiteX74" fmla="*/ 100822 w 7967673"/>
              <a:gd name="connsiteY74" fmla="*/ 6329952 h 7470724"/>
              <a:gd name="connsiteX75" fmla="*/ 17219 w 7967673"/>
              <a:gd name="connsiteY75" fmla="*/ 6006927 h 7470724"/>
              <a:gd name="connsiteX76" fmla="*/ 17219 w 7967673"/>
              <a:gd name="connsiteY76" fmla="*/ 5946867 h 7470724"/>
              <a:gd name="connsiteX77" fmla="*/ 5043 w 7967673"/>
              <a:gd name="connsiteY77" fmla="*/ 5707439 h 7470724"/>
              <a:gd name="connsiteX78" fmla="*/ 29394 w 7967673"/>
              <a:gd name="connsiteY78" fmla="*/ 5252932 h 7470724"/>
              <a:gd name="connsiteX79" fmla="*/ 77283 w 7967673"/>
              <a:gd name="connsiteY79" fmla="*/ 5024867 h 7470724"/>
              <a:gd name="connsiteX80" fmla="*/ 148712 w 7967673"/>
              <a:gd name="connsiteY80" fmla="*/ 4701843 h 7470724"/>
              <a:gd name="connsiteX81" fmla="*/ 292380 w 7967673"/>
              <a:gd name="connsiteY81" fmla="*/ 4306584 h 7470724"/>
              <a:gd name="connsiteX82" fmla="*/ 531827 w 7967673"/>
              <a:gd name="connsiteY82" fmla="*/ 3815553 h 7470724"/>
              <a:gd name="connsiteX83" fmla="*/ 747735 w 7967673"/>
              <a:gd name="connsiteY83" fmla="*/ 3444643 h 7470724"/>
              <a:gd name="connsiteX84" fmla="*/ 927117 w 7967673"/>
              <a:gd name="connsiteY84" fmla="*/ 3145155 h 7470724"/>
              <a:gd name="connsiteX85" fmla="*/ 1226629 w 7967673"/>
              <a:gd name="connsiteY85" fmla="*/ 2702822 h 7470724"/>
              <a:gd name="connsiteX86" fmla="*/ 1526141 w 7967673"/>
              <a:gd name="connsiteY86" fmla="*/ 2295390 h 7470724"/>
              <a:gd name="connsiteX87" fmla="*/ 1741237 w 7967673"/>
              <a:gd name="connsiteY87" fmla="*/ 2008076 h 7470724"/>
              <a:gd name="connsiteX88" fmla="*/ 1980685 w 7967673"/>
              <a:gd name="connsiteY88" fmla="*/ 1744300 h 7470724"/>
              <a:gd name="connsiteX89" fmla="*/ 2747727 w 7967673"/>
              <a:gd name="connsiteY89" fmla="*/ 978130 h 7470724"/>
              <a:gd name="connsiteX90" fmla="*/ 3190095 w 7967673"/>
              <a:gd name="connsiteY90" fmla="*/ 618583 h 7470724"/>
              <a:gd name="connsiteX91" fmla="*/ 3716879 w 7967673"/>
              <a:gd name="connsiteY91" fmla="*/ 260658 h 7470724"/>
              <a:gd name="connsiteX92" fmla="*/ 4099994 w 7967673"/>
              <a:gd name="connsiteY92" fmla="*/ 69116 h 7470724"/>
              <a:gd name="connsiteX93" fmla="*/ 4447699 w 7967673"/>
              <a:gd name="connsiteY93" fmla="*/ 331 h 747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7967673" h="7470724">
                <a:moveTo>
                  <a:pt x="5261515" y="834474"/>
                </a:moveTo>
                <a:cubicBezTo>
                  <a:pt x="5237976" y="834474"/>
                  <a:pt x="5202262" y="834474"/>
                  <a:pt x="5190087" y="858822"/>
                </a:cubicBezTo>
                <a:cubicBezTo>
                  <a:pt x="5130022" y="954593"/>
                  <a:pt x="5046419" y="1002479"/>
                  <a:pt x="4962815" y="1073901"/>
                </a:cubicBezTo>
                <a:cubicBezTo>
                  <a:pt x="4830510" y="1169673"/>
                  <a:pt x="4686842" y="1265444"/>
                  <a:pt x="4555349" y="1361215"/>
                </a:cubicBezTo>
                <a:cubicBezTo>
                  <a:pt x="4268013" y="1577106"/>
                  <a:pt x="3980676" y="1816534"/>
                  <a:pt x="3729054" y="2079499"/>
                </a:cubicBezTo>
                <a:cubicBezTo>
                  <a:pt x="3633275" y="2175270"/>
                  <a:pt x="3549671" y="2271041"/>
                  <a:pt x="3453893" y="2366812"/>
                </a:cubicBezTo>
                <a:cubicBezTo>
                  <a:pt x="3358114" y="2462583"/>
                  <a:pt x="3285874" y="2559166"/>
                  <a:pt x="3202270" y="2666300"/>
                </a:cubicBezTo>
                <a:cubicBezTo>
                  <a:pt x="3022888" y="2894365"/>
                  <a:pt x="2854869" y="3133793"/>
                  <a:pt x="2699837" y="3373220"/>
                </a:cubicBezTo>
                <a:cubicBezTo>
                  <a:pt x="2567533" y="3576125"/>
                  <a:pt x="2448215" y="3792017"/>
                  <a:pt x="2340261" y="3995733"/>
                </a:cubicBezTo>
                <a:cubicBezTo>
                  <a:pt x="2232307" y="4210812"/>
                  <a:pt x="2136528" y="4414529"/>
                  <a:pt x="2065100" y="4641783"/>
                </a:cubicBezTo>
                <a:cubicBezTo>
                  <a:pt x="2028574" y="4749728"/>
                  <a:pt x="1980685" y="4845499"/>
                  <a:pt x="1957146" y="4953445"/>
                </a:cubicBezTo>
                <a:cubicBezTo>
                  <a:pt x="1932795" y="5097101"/>
                  <a:pt x="1897081" y="5240758"/>
                  <a:pt x="1884906" y="5396589"/>
                </a:cubicBezTo>
                <a:cubicBezTo>
                  <a:pt x="1873542" y="5575957"/>
                  <a:pt x="1873542" y="5755325"/>
                  <a:pt x="1921432" y="5946867"/>
                </a:cubicBezTo>
                <a:cubicBezTo>
                  <a:pt x="1932795" y="5982579"/>
                  <a:pt x="1944970" y="6019102"/>
                  <a:pt x="1957146" y="6054813"/>
                </a:cubicBezTo>
                <a:cubicBezTo>
                  <a:pt x="2005035" y="6210644"/>
                  <a:pt x="2100814" y="6329952"/>
                  <a:pt x="2232307" y="6425723"/>
                </a:cubicBezTo>
                <a:cubicBezTo>
                  <a:pt x="2292371" y="6473609"/>
                  <a:pt x="2363800" y="6473609"/>
                  <a:pt x="2423864" y="6461434"/>
                </a:cubicBezTo>
                <a:cubicBezTo>
                  <a:pt x="2471754" y="6461434"/>
                  <a:pt x="2519644" y="6450072"/>
                  <a:pt x="2556169" y="6425723"/>
                </a:cubicBezTo>
                <a:cubicBezTo>
                  <a:pt x="2747727" y="6354301"/>
                  <a:pt x="2927109" y="6258529"/>
                  <a:pt x="3094316" y="6150584"/>
                </a:cubicBezTo>
                <a:cubicBezTo>
                  <a:pt x="3345939" y="5982579"/>
                  <a:pt x="3597561" y="5803211"/>
                  <a:pt x="3824833" y="5599494"/>
                </a:cubicBezTo>
                <a:cubicBezTo>
                  <a:pt x="4112169" y="5336529"/>
                  <a:pt x="4387330" y="5061390"/>
                  <a:pt x="4638953" y="4761902"/>
                </a:cubicBezTo>
                <a:cubicBezTo>
                  <a:pt x="4782621" y="4581723"/>
                  <a:pt x="4938464" y="4402355"/>
                  <a:pt x="5069957" y="4210812"/>
                </a:cubicBezTo>
                <a:cubicBezTo>
                  <a:pt x="5177912" y="4054981"/>
                  <a:pt x="5273690" y="3911325"/>
                  <a:pt x="5369469" y="3767668"/>
                </a:cubicBezTo>
                <a:cubicBezTo>
                  <a:pt x="5500962" y="3552588"/>
                  <a:pt x="5633267" y="3336698"/>
                  <a:pt x="5740409" y="3109444"/>
                </a:cubicBezTo>
                <a:cubicBezTo>
                  <a:pt x="5824824" y="2942250"/>
                  <a:pt x="5907616" y="2785608"/>
                  <a:pt x="5979045" y="2607052"/>
                </a:cubicBezTo>
                <a:cubicBezTo>
                  <a:pt x="6026934" y="2462583"/>
                  <a:pt x="6074823" y="2318926"/>
                  <a:pt x="6122713" y="2163095"/>
                </a:cubicBezTo>
                <a:cubicBezTo>
                  <a:pt x="6159239" y="2008076"/>
                  <a:pt x="6170602" y="1852245"/>
                  <a:pt x="6183589" y="1696414"/>
                </a:cubicBezTo>
                <a:cubicBezTo>
                  <a:pt x="6170602" y="1588468"/>
                  <a:pt x="6170602" y="1481335"/>
                  <a:pt x="6135700" y="1373389"/>
                </a:cubicBezTo>
                <a:cubicBezTo>
                  <a:pt x="6099174" y="1277618"/>
                  <a:pt x="6063460" y="1181847"/>
                  <a:pt x="5992031" y="1109613"/>
                </a:cubicBezTo>
                <a:cubicBezTo>
                  <a:pt x="5788299" y="906708"/>
                  <a:pt x="5537488" y="846648"/>
                  <a:pt x="5261515" y="834474"/>
                </a:cubicBezTo>
                <a:close/>
                <a:moveTo>
                  <a:pt x="4447699" y="331"/>
                </a:moveTo>
                <a:cubicBezTo>
                  <a:pt x="4564480" y="-2712"/>
                  <a:pt x="4681160" y="15143"/>
                  <a:pt x="4794796" y="56942"/>
                </a:cubicBezTo>
                <a:cubicBezTo>
                  <a:pt x="5010704" y="152713"/>
                  <a:pt x="5165736" y="308544"/>
                  <a:pt x="5237976" y="534986"/>
                </a:cubicBezTo>
                <a:cubicBezTo>
                  <a:pt x="5250151" y="595046"/>
                  <a:pt x="5250151" y="655106"/>
                  <a:pt x="5250151" y="714354"/>
                </a:cubicBezTo>
                <a:cubicBezTo>
                  <a:pt x="5250151" y="774414"/>
                  <a:pt x="5250151" y="774414"/>
                  <a:pt x="5309404" y="750877"/>
                </a:cubicBezTo>
                <a:cubicBezTo>
                  <a:pt x="5321580" y="750877"/>
                  <a:pt x="5333755" y="750877"/>
                  <a:pt x="5345930" y="738702"/>
                </a:cubicBezTo>
                <a:cubicBezTo>
                  <a:pt x="5381644" y="690817"/>
                  <a:pt x="5441709" y="690817"/>
                  <a:pt x="5513137" y="690817"/>
                </a:cubicBezTo>
                <a:cubicBezTo>
                  <a:pt x="5752584" y="690817"/>
                  <a:pt x="5992031" y="750877"/>
                  <a:pt x="6207128" y="858822"/>
                </a:cubicBezTo>
                <a:cubicBezTo>
                  <a:pt x="6290732" y="906708"/>
                  <a:pt x="6375147" y="965956"/>
                  <a:pt x="6410049" y="1061727"/>
                </a:cubicBezTo>
                <a:cubicBezTo>
                  <a:pt x="6410049" y="1073901"/>
                  <a:pt x="6410049" y="1086076"/>
                  <a:pt x="6423036" y="1086076"/>
                </a:cubicBezTo>
                <a:cubicBezTo>
                  <a:pt x="6423036" y="1086076"/>
                  <a:pt x="6423036" y="1073901"/>
                  <a:pt x="6423036" y="1061727"/>
                </a:cubicBezTo>
                <a:cubicBezTo>
                  <a:pt x="6410049" y="990305"/>
                  <a:pt x="6386510" y="930245"/>
                  <a:pt x="6327257" y="882359"/>
                </a:cubicBezTo>
                <a:cubicBezTo>
                  <a:pt x="6207128" y="774414"/>
                  <a:pt x="6063460" y="714354"/>
                  <a:pt x="5907616" y="666468"/>
                </a:cubicBezTo>
                <a:cubicBezTo>
                  <a:pt x="5848363" y="642931"/>
                  <a:pt x="5776935" y="630757"/>
                  <a:pt x="5716870" y="618583"/>
                </a:cubicBezTo>
                <a:cubicBezTo>
                  <a:pt x="5621091" y="607220"/>
                  <a:pt x="5525313" y="595046"/>
                  <a:pt x="5429534" y="570697"/>
                </a:cubicBezTo>
                <a:cubicBezTo>
                  <a:pt x="5357294" y="559335"/>
                  <a:pt x="5357294" y="547160"/>
                  <a:pt x="5405183" y="487100"/>
                </a:cubicBezTo>
                <a:cubicBezTo>
                  <a:pt x="5500962" y="379967"/>
                  <a:pt x="5621091" y="320718"/>
                  <a:pt x="5752584" y="272833"/>
                </a:cubicBezTo>
                <a:cubicBezTo>
                  <a:pt x="5872714" y="236310"/>
                  <a:pt x="5992031" y="200599"/>
                  <a:pt x="6111349" y="188424"/>
                </a:cubicBezTo>
                <a:cubicBezTo>
                  <a:pt x="6314270" y="164887"/>
                  <a:pt x="6518815" y="117002"/>
                  <a:pt x="6721736" y="177062"/>
                </a:cubicBezTo>
                <a:cubicBezTo>
                  <a:pt x="6806151" y="188424"/>
                  <a:pt x="6889755" y="188424"/>
                  <a:pt x="6973359" y="212773"/>
                </a:cubicBezTo>
                <a:cubicBezTo>
                  <a:pt x="7129202" y="248484"/>
                  <a:pt x="7272870" y="308544"/>
                  <a:pt x="7416539" y="392141"/>
                </a:cubicBezTo>
                <a:cubicBezTo>
                  <a:pt x="7524493" y="451389"/>
                  <a:pt x="7608096" y="534986"/>
                  <a:pt x="7691700" y="630757"/>
                </a:cubicBezTo>
                <a:cubicBezTo>
                  <a:pt x="7787479" y="738702"/>
                  <a:pt x="7847543" y="858822"/>
                  <a:pt x="7895433" y="990305"/>
                </a:cubicBezTo>
                <a:cubicBezTo>
                  <a:pt x="7955497" y="1146136"/>
                  <a:pt x="7967673" y="1301155"/>
                  <a:pt x="7967673" y="1456986"/>
                </a:cubicBezTo>
                <a:cubicBezTo>
                  <a:pt x="7967673" y="1588468"/>
                  <a:pt x="7967673" y="1720763"/>
                  <a:pt x="7931147" y="1852245"/>
                </a:cubicBezTo>
                <a:cubicBezTo>
                  <a:pt x="7919783" y="1923668"/>
                  <a:pt x="7907608" y="1995902"/>
                  <a:pt x="7895433" y="2067324"/>
                </a:cubicBezTo>
                <a:cubicBezTo>
                  <a:pt x="7871894" y="2151733"/>
                  <a:pt x="7847543" y="2235330"/>
                  <a:pt x="7823193" y="2318926"/>
                </a:cubicBezTo>
                <a:cubicBezTo>
                  <a:pt x="7763940" y="2511280"/>
                  <a:pt x="7691700" y="2689837"/>
                  <a:pt x="7608096" y="2870016"/>
                </a:cubicBezTo>
                <a:cubicBezTo>
                  <a:pt x="7500142" y="3085907"/>
                  <a:pt x="7392188" y="3313161"/>
                  <a:pt x="7260695" y="3516877"/>
                </a:cubicBezTo>
                <a:cubicBezTo>
                  <a:pt x="7164916" y="3671897"/>
                  <a:pt x="7081313" y="3815553"/>
                  <a:pt x="6985534" y="3959210"/>
                </a:cubicBezTo>
                <a:cubicBezTo>
                  <a:pt x="6889755" y="4102867"/>
                  <a:pt x="6806151" y="4235161"/>
                  <a:pt x="6698197" y="4366644"/>
                </a:cubicBezTo>
                <a:cubicBezTo>
                  <a:pt x="6625957" y="4462415"/>
                  <a:pt x="6554529" y="4558186"/>
                  <a:pt x="6482289" y="4653957"/>
                </a:cubicBezTo>
                <a:cubicBezTo>
                  <a:pt x="6362160" y="4797614"/>
                  <a:pt x="6242842" y="4941270"/>
                  <a:pt x="6111349" y="5084927"/>
                </a:cubicBezTo>
                <a:cubicBezTo>
                  <a:pt x="5967681" y="5252932"/>
                  <a:pt x="5800474" y="5420126"/>
                  <a:pt x="5633267" y="5588131"/>
                </a:cubicBezTo>
                <a:cubicBezTo>
                  <a:pt x="5477423" y="5731788"/>
                  <a:pt x="5309404" y="5875445"/>
                  <a:pt x="5142197" y="6019102"/>
                </a:cubicBezTo>
                <a:cubicBezTo>
                  <a:pt x="4998529" y="6138410"/>
                  <a:pt x="4842686" y="6258529"/>
                  <a:pt x="4686842" y="6377837"/>
                </a:cubicBezTo>
                <a:cubicBezTo>
                  <a:pt x="4543174" y="6485783"/>
                  <a:pt x="4399506" y="6581554"/>
                  <a:pt x="4243662" y="6677325"/>
                </a:cubicBezTo>
                <a:cubicBezTo>
                  <a:pt x="4088630" y="6785271"/>
                  <a:pt x="3920612" y="6881042"/>
                  <a:pt x="3753405" y="6964639"/>
                </a:cubicBezTo>
                <a:cubicBezTo>
                  <a:pt x="3561847" y="7072584"/>
                  <a:pt x="3358114" y="7168355"/>
                  <a:pt x="3154381" y="7251952"/>
                </a:cubicBezTo>
                <a:cubicBezTo>
                  <a:pt x="2987174" y="7324186"/>
                  <a:pt x="2819155" y="7372072"/>
                  <a:pt x="2651948" y="7419957"/>
                </a:cubicBezTo>
                <a:cubicBezTo>
                  <a:pt x="2496105" y="7455669"/>
                  <a:pt x="2352436" y="7479206"/>
                  <a:pt x="2148703" y="7467843"/>
                </a:cubicBezTo>
                <a:cubicBezTo>
                  <a:pt x="2017210" y="7443494"/>
                  <a:pt x="1825653" y="7467843"/>
                  <a:pt x="1645459" y="7431320"/>
                </a:cubicBezTo>
                <a:cubicBezTo>
                  <a:pt x="1549680" y="7419957"/>
                  <a:pt x="1453901" y="7407783"/>
                  <a:pt x="1370297" y="7383434"/>
                </a:cubicBezTo>
                <a:cubicBezTo>
                  <a:pt x="1262343" y="7372072"/>
                  <a:pt x="1155201" y="7324186"/>
                  <a:pt x="1059422" y="7287663"/>
                </a:cubicBezTo>
                <a:cubicBezTo>
                  <a:pt x="854877" y="7216241"/>
                  <a:pt x="663320" y="7096121"/>
                  <a:pt x="496113" y="6940290"/>
                </a:cubicBezTo>
                <a:cubicBezTo>
                  <a:pt x="316730" y="6773096"/>
                  <a:pt x="184426" y="6569380"/>
                  <a:pt x="100822" y="6329952"/>
                </a:cubicBezTo>
                <a:cubicBezTo>
                  <a:pt x="65108" y="6222006"/>
                  <a:pt x="52933" y="6114873"/>
                  <a:pt x="17219" y="6006927"/>
                </a:cubicBezTo>
                <a:cubicBezTo>
                  <a:pt x="5043" y="5982579"/>
                  <a:pt x="17219" y="5971216"/>
                  <a:pt x="17219" y="5946867"/>
                </a:cubicBezTo>
                <a:cubicBezTo>
                  <a:pt x="5043" y="5863271"/>
                  <a:pt x="-7132" y="5779674"/>
                  <a:pt x="5043" y="5707439"/>
                </a:cubicBezTo>
                <a:cubicBezTo>
                  <a:pt x="5043" y="5551608"/>
                  <a:pt x="-7132" y="5396589"/>
                  <a:pt x="29394" y="5252932"/>
                </a:cubicBezTo>
                <a:cubicBezTo>
                  <a:pt x="52933" y="5180698"/>
                  <a:pt x="52933" y="5097101"/>
                  <a:pt x="77283" y="5024867"/>
                </a:cubicBezTo>
                <a:cubicBezTo>
                  <a:pt x="88647" y="4917733"/>
                  <a:pt x="112997" y="4809788"/>
                  <a:pt x="148712" y="4701843"/>
                </a:cubicBezTo>
                <a:cubicBezTo>
                  <a:pt x="196601" y="4570360"/>
                  <a:pt x="244490" y="4438066"/>
                  <a:pt x="292380" y="4306584"/>
                </a:cubicBezTo>
                <a:cubicBezTo>
                  <a:pt x="364620" y="4139390"/>
                  <a:pt x="436048" y="3971385"/>
                  <a:pt x="531827" y="3815553"/>
                </a:cubicBezTo>
                <a:cubicBezTo>
                  <a:pt x="604067" y="3696245"/>
                  <a:pt x="676307" y="3564763"/>
                  <a:pt x="747735" y="3444643"/>
                </a:cubicBezTo>
                <a:cubicBezTo>
                  <a:pt x="806988" y="3336698"/>
                  <a:pt x="867864" y="3240927"/>
                  <a:pt x="927117" y="3145155"/>
                </a:cubicBezTo>
                <a:cubicBezTo>
                  <a:pt x="1022896" y="2990136"/>
                  <a:pt x="1118675" y="2846479"/>
                  <a:pt x="1226629" y="2702822"/>
                </a:cubicBezTo>
                <a:cubicBezTo>
                  <a:pt x="1322408" y="2570529"/>
                  <a:pt x="1418187" y="2426872"/>
                  <a:pt x="1526141" y="2295390"/>
                </a:cubicBezTo>
                <a:cubicBezTo>
                  <a:pt x="1597569" y="2199618"/>
                  <a:pt x="1669809" y="2103847"/>
                  <a:pt x="1741237" y="2008076"/>
                </a:cubicBezTo>
                <a:cubicBezTo>
                  <a:pt x="1813477" y="1923668"/>
                  <a:pt x="1897081" y="1827896"/>
                  <a:pt x="1980685" y="1744300"/>
                </a:cubicBezTo>
                <a:cubicBezTo>
                  <a:pt x="2220132" y="1481335"/>
                  <a:pt x="2471754" y="1217558"/>
                  <a:pt x="2747727" y="978130"/>
                </a:cubicBezTo>
                <a:cubicBezTo>
                  <a:pt x="2891395" y="858822"/>
                  <a:pt x="3035063" y="726528"/>
                  <a:pt x="3190095" y="618583"/>
                </a:cubicBezTo>
                <a:cubicBezTo>
                  <a:pt x="3358114" y="487100"/>
                  <a:pt x="3537496" y="368604"/>
                  <a:pt x="3716879" y="260658"/>
                </a:cubicBezTo>
                <a:cubicBezTo>
                  <a:pt x="3837008" y="188424"/>
                  <a:pt x="3968501" y="117002"/>
                  <a:pt x="4099994" y="69116"/>
                </a:cubicBezTo>
                <a:cubicBezTo>
                  <a:pt x="4214035" y="27318"/>
                  <a:pt x="4330918" y="3375"/>
                  <a:pt x="4447699" y="3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54528" y="-549109"/>
            <a:ext cx="9352717" cy="8022693"/>
          </a:xfrm>
          <a:custGeom>
            <a:avLst/>
            <a:gdLst>
              <a:gd name="connsiteX0" fmla="*/ 4703967 w 9352717"/>
              <a:gd name="connsiteY0" fmla="*/ 1556 h 8022693"/>
              <a:gd name="connsiteX1" fmla="*/ 4931395 w 9352717"/>
              <a:gd name="connsiteY1" fmla="*/ 1556 h 8022693"/>
              <a:gd name="connsiteX2" fmla="*/ 5122403 w 9352717"/>
              <a:gd name="connsiteY2" fmla="*/ 1556 h 8022693"/>
              <a:gd name="connsiteX3" fmla="*/ 5599922 w 9352717"/>
              <a:gd name="connsiteY3" fmla="*/ 144791 h 8022693"/>
              <a:gd name="connsiteX4" fmla="*/ 5647674 w 9352717"/>
              <a:gd name="connsiteY4" fmla="*/ 169068 h 8022693"/>
              <a:gd name="connsiteX5" fmla="*/ 6280589 w 9352717"/>
              <a:gd name="connsiteY5" fmla="*/ 192536 h 8022693"/>
              <a:gd name="connsiteX6" fmla="*/ 7151454 w 9352717"/>
              <a:gd name="connsiteY6" fmla="*/ 240281 h 8022693"/>
              <a:gd name="connsiteX7" fmla="*/ 7653254 w 9352717"/>
              <a:gd name="connsiteY7" fmla="*/ 263749 h 8022693"/>
              <a:gd name="connsiteX8" fmla="*/ 8321780 w 9352717"/>
              <a:gd name="connsiteY8" fmla="*/ 312303 h 8022693"/>
              <a:gd name="connsiteX9" fmla="*/ 8668183 w 9352717"/>
              <a:gd name="connsiteY9" fmla="*/ 323632 h 8022693"/>
              <a:gd name="connsiteX10" fmla="*/ 9313239 w 9352717"/>
              <a:gd name="connsiteY10" fmla="*/ 371377 h 8022693"/>
              <a:gd name="connsiteX11" fmla="*/ 9336710 w 9352717"/>
              <a:gd name="connsiteY11" fmla="*/ 431260 h 8022693"/>
              <a:gd name="connsiteX12" fmla="*/ 9002447 w 9352717"/>
              <a:gd name="connsiteY12" fmla="*/ 789751 h 8022693"/>
              <a:gd name="connsiteX13" fmla="*/ 7879873 w 9352717"/>
              <a:gd name="connsiteY13" fmla="*/ 1517254 h 8022693"/>
              <a:gd name="connsiteX14" fmla="*/ 7486527 w 9352717"/>
              <a:gd name="connsiteY14" fmla="*/ 1684765 h 8022693"/>
              <a:gd name="connsiteX15" fmla="*/ 7115842 w 9352717"/>
              <a:gd name="connsiteY15" fmla="*/ 1792394 h 8022693"/>
              <a:gd name="connsiteX16" fmla="*/ 6889223 w 9352717"/>
              <a:gd name="connsiteY16" fmla="*/ 1815861 h 8022693"/>
              <a:gd name="connsiteX17" fmla="*/ 6316200 w 9352717"/>
              <a:gd name="connsiteY17" fmla="*/ 1851468 h 8022693"/>
              <a:gd name="connsiteX18" fmla="*/ 5384634 w 9352717"/>
              <a:gd name="connsiteY18" fmla="*/ 1887883 h 8022693"/>
              <a:gd name="connsiteX19" fmla="*/ 5205766 w 9352717"/>
              <a:gd name="connsiteY19" fmla="*/ 1994702 h 8022693"/>
              <a:gd name="connsiteX20" fmla="*/ 4811611 w 9352717"/>
              <a:gd name="connsiteY20" fmla="*/ 2616195 h 8022693"/>
              <a:gd name="connsiteX21" fmla="*/ 4417455 w 9352717"/>
              <a:gd name="connsiteY21" fmla="*/ 3260346 h 8022693"/>
              <a:gd name="connsiteX22" fmla="*/ 4071861 w 9352717"/>
              <a:gd name="connsiteY22" fmla="*/ 3773400 h 8022693"/>
              <a:gd name="connsiteX23" fmla="*/ 3761069 w 9352717"/>
              <a:gd name="connsiteY23" fmla="*/ 4250849 h 8022693"/>
              <a:gd name="connsiteX24" fmla="*/ 3474558 w 9352717"/>
              <a:gd name="connsiteY24" fmla="*/ 4679744 h 8022693"/>
              <a:gd name="connsiteX25" fmla="*/ 3175906 w 9352717"/>
              <a:gd name="connsiteY25" fmla="*/ 5133724 h 8022693"/>
              <a:gd name="connsiteX26" fmla="*/ 2937147 w 9352717"/>
              <a:gd name="connsiteY26" fmla="*/ 5480077 h 8022693"/>
              <a:gd name="connsiteX27" fmla="*/ 2721858 w 9352717"/>
              <a:gd name="connsiteY27" fmla="*/ 5802152 h 8022693"/>
              <a:gd name="connsiteX28" fmla="*/ 2530850 w 9352717"/>
              <a:gd name="connsiteY28" fmla="*/ 6065154 h 8022693"/>
              <a:gd name="connsiteX29" fmla="*/ 2233008 w 9352717"/>
              <a:gd name="connsiteY29" fmla="*/ 6494858 h 8022693"/>
              <a:gd name="connsiteX30" fmla="*/ 1922216 w 9352717"/>
              <a:gd name="connsiteY30" fmla="*/ 6805604 h 8022693"/>
              <a:gd name="connsiteX31" fmla="*/ 1635705 w 9352717"/>
              <a:gd name="connsiteY31" fmla="*/ 7067796 h 8022693"/>
              <a:gd name="connsiteX32" fmla="*/ 1575813 w 9352717"/>
              <a:gd name="connsiteY32" fmla="*/ 7092073 h 8022693"/>
              <a:gd name="connsiteX33" fmla="*/ 1492449 w 9352717"/>
              <a:gd name="connsiteY33" fmla="*/ 7115541 h 8022693"/>
              <a:gd name="connsiteX34" fmla="*/ 1158186 w 9352717"/>
              <a:gd name="connsiteY34" fmla="*/ 7414148 h 8022693"/>
              <a:gd name="connsiteX35" fmla="*/ 1062682 w 9352717"/>
              <a:gd name="connsiteY35" fmla="*/ 7449755 h 8022693"/>
              <a:gd name="connsiteX36" fmla="*/ 883815 w 9352717"/>
              <a:gd name="connsiteY36" fmla="*/ 7533106 h 8022693"/>
              <a:gd name="connsiteX37" fmla="*/ 776171 w 9352717"/>
              <a:gd name="connsiteY37" fmla="*/ 7640734 h 8022693"/>
              <a:gd name="connsiteX38" fmla="*/ 632915 w 9352717"/>
              <a:gd name="connsiteY38" fmla="*/ 7712756 h 8022693"/>
              <a:gd name="connsiteX39" fmla="*/ 513131 w 9352717"/>
              <a:gd name="connsiteY39" fmla="*/ 7783969 h 8022693"/>
              <a:gd name="connsiteX40" fmla="*/ 369875 w 9352717"/>
              <a:gd name="connsiteY40" fmla="*/ 7891597 h 8022693"/>
              <a:gd name="connsiteX41" fmla="*/ 322123 w 9352717"/>
              <a:gd name="connsiteY41" fmla="*/ 7903735 h 8022693"/>
              <a:gd name="connsiteX42" fmla="*/ 322123 w 9352717"/>
              <a:gd name="connsiteY42" fmla="*/ 7867320 h 8022693"/>
              <a:gd name="connsiteX43" fmla="*/ 346404 w 9352717"/>
              <a:gd name="connsiteY43" fmla="*/ 7736224 h 8022693"/>
              <a:gd name="connsiteX44" fmla="*/ 334263 w 9352717"/>
              <a:gd name="connsiteY44" fmla="*/ 7712756 h 8022693"/>
              <a:gd name="connsiteX45" fmla="*/ 310792 w 9352717"/>
              <a:gd name="connsiteY45" fmla="*/ 7724085 h 8022693"/>
              <a:gd name="connsiteX46" fmla="*/ 107644 w 9352717"/>
              <a:gd name="connsiteY46" fmla="*/ 7927203 h 8022693"/>
              <a:gd name="connsiteX47" fmla="*/ 0 w 9352717"/>
              <a:gd name="connsiteY47" fmla="*/ 8022693 h 8022693"/>
              <a:gd name="connsiteX48" fmla="*/ 47752 w 9352717"/>
              <a:gd name="connsiteY48" fmla="*/ 7891597 h 8022693"/>
              <a:gd name="connsiteX49" fmla="*/ 465379 w 9352717"/>
              <a:gd name="connsiteY49" fmla="*/ 7115541 h 8022693"/>
              <a:gd name="connsiteX50" fmla="*/ 979318 w 9352717"/>
              <a:gd name="connsiteY50" fmla="*/ 6171973 h 8022693"/>
              <a:gd name="connsiteX51" fmla="*/ 1444697 w 9352717"/>
              <a:gd name="connsiteY51" fmla="*/ 5336842 h 8022693"/>
              <a:gd name="connsiteX52" fmla="*/ 1766820 w 9352717"/>
              <a:gd name="connsiteY52" fmla="*/ 4763904 h 8022693"/>
              <a:gd name="connsiteX53" fmla="*/ 2185256 w 9352717"/>
              <a:gd name="connsiteY53" fmla="*/ 4012125 h 8022693"/>
              <a:gd name="connsiteX54" fmla="*/ 2615024 w 9352717"/>
              <a:gd name="connsiteY54" fmla="*/ 3212601 h 8022693"/>
              <a:gd name="connsiteX55" fmla="*/ 3044790 w 9352717"/>
              <a:gd name="connsiteY55" fmla="*/ 2413077 h 8022693"/>
              <a:gd name="connsiteX56" fmla="*/ 3223658 w 9352717"/>
              <a:gd name="connsiteY56" fmla="*/ 2054586 h 8022693"/>
              <a:gd name="connsiteX57" fmla="*/ 3188046 w 9352717"/>
              <a:gd name="connsiteY57" fmla="*/ 1994702 h 8022693"/>
              <a:gd name="connsiteX58" fmla="*/ 2590743 w 9352717"/>
              <a:gd name="connsiteY58" fmla="*/ 2031118 h 8022693"/>
              <a:gd name="connsiteX59" fmla="*/ 2220868 w 9352717"/>
              <a:gd name="connsiteY59" fmla="*/ 2042447 h 8022693"/>
              <a:gd name="connsiteX60" fmla="*/ 1504589 w 9352717"/>
              <a:gd name="connsiteY60" fmla="*/ 2078863 h 8022693"/>
              <a:gd name="connsiteX61" fmla="*/ 1289301 w 9352717"/>
              <a:gd name="connsiteY61" fmla="*/ 2102330 h 8022693"/>
              <a:gd name="connsiteX62" fmla="*/ 871674 w 9352717"/>
              <a:gd name="connsiteY62" fmla="*/ 1946957 h 8022693"/>
              <a:gd name="connsiteX63" fmla="*/ 799642 w 9352717"/>
              <a:gd name="connsiteY63" fmla="*/ 1612743 h 8022693"/>
              <a:gd name="connsiteX64" fmla="*/ 1241549 w 9352717"/>
              <a:gd name="connsiteY64" fmla="*/ 705591 h 8022693"/>
              <a:gd name="connsiteX65" fmla="*/ 1515920 w 9352717"/>
              <a:gd name="connsiteY65" fmla="*/ 431260 h 8022693"/>
              <a:gd name="connsiteX66" fmla="*/ 1826712 w 9352717"/>
              <a:gd name="connsiteY66" fmla="*/ 263749 h 8022693"/>
              <a:gd name="connsiteX67" fmla="*/ 2065472 w 9352717"/>
              <a:gd name="connsiteY67" fmla="*/ 228142 h 8022693"/>
              <a:gd name="connsiteX68" fmla="*/ 2698387 w 9352717"/>
              <a:gd name="connsiteY68" fmla="*/ 180397 h 8022693"/>
              <a:gd name="connsiteX69" fmla="*/ 2997039 w 9352717"/>
              <a:gd name="connsiteY69" fmla="*/ 169068 h 8022693"/>
              <a:gd name="connsiteX70" fmla="*/ 4107473 w 9352717"/>
              <a:gd name="connsiteY70" fmla="*/ 144791 h 8022693"/>
              <a:gd name="connsiteX71" fmla="*/ 4238588 w 9352717"/>
              <a:gd name="connsiteY71" fmla="*/ 108376 h 8022693"/>
              <a:gd name="connsiteX72" fmla="*/ 4489488 w 9352717"/>
              <a:gd name="connsiteY72" fmla="*/ 37163 h 8022693"/>
              <a:gd name="connsiteX73" fmla="*/ 4703967 w 9352717"/>
              <a:gd name="connsiteY73" fmla="*/ 1556 h 8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352717" h="8022693">
                <a:moveTo>
                  <a:pt x="4703967" y="1556"/>
                </a:moveTo>
                <a:cubicBezTo>
                  <a:pt x="4775999" y="12886"/>
                  <a:pt x="4859363" y="1556"/>
                  <a:pt x="4931395" y="1556"/>
                </a:cubicBezTo>
                <a:cubicBezTo>
                  <a:pt x="4990478" y="1556"/>
                  <a:pt x="5050370" y="1556"/>
                  <a:pt x="5122403" y="1556"/>
                </a:cubicBezTo>
                <a:cubicBezTo>
                  <a:pt x="5301270" y="-10582"/>
                  <a:pt x="5456666" y="49301"/>
                  <a:pt x="5599922" y="144791"/>
                </a:cubicBezTo>
                <a:cubicBezTo>
                  <a:pt x="5612062" y="156120"/>
                  <a:pt x="5623393" y="169068"/>
                  <a:pt x="5647674" y="169068"/>
                </a:cubicBezTo>
                <a:cubicBezTo>
                  <a:pt x="5862153" y="180397"/>
                  <a:pt x="6065301" y="203865"/>
                  <a:pt x="6280589" y="192536"/>
                </a:cubicBezTo>
                <a:cubicBezTo>
                  <a:pt x="6578431" y="192536"/>
                  <a:pt x="6864943" y="228142"/>
                  <a:pt x="7151454" y="240281"/>
                </a:cubicBezTo>
                <a:cubicBezTo>
                  <a:pt x="7318990" y="240281"/>
                  <a:pt x="7486527" y="251610"/>
                  <a:pt x="7653254" y="263749"/>
                </a:cubicBezTo>
                <a:cubicBezTo>
                  <a:pt x="7879873" y="288026"/>
                  <a:pt x="8095161" y="275887"/>
                  <a:pt x="8321780" y="312303"/>
                </a:cubicBezTo>
                <a:cubicBezTo>
                  <a:pt x="8441564" y="323632"/>
                  <a:pt x="8548399" y="312303"/>
                  <a:pt x="8668183" y="323632"/>
                </a:cubicBezTo>
                <a:cubicBezTo>
                  <a:pt x="8882662" y="360048"/>
                  <a:pt x="9097951" y="347100"/>
                  <a:pt x="9313239" y="371377"/>
                </a:cubicBezTo>
                <a:cubicBezTo>
                  <a:pt x="9360991" y="371377"/>
                  <a:pt x="9360991" y="383516"/>
                  <a:pt x="9336710" y="431260"/>
                </a:cubicBezTo>
                <a:cubicBezTo>
                  <a:pt x="9241206" y="562356"/>
                  <a:pt x="9121422" y="682123"/>
                  <a:pt x="9002447" y="789751"/>
                </a:cubicBezTo>
                <a:cubicBezTo>
                  <a:pt x="8668183" y="1099688"/>
                  <a:pt x="8286169" y="1326274"/>
                  <a:pt x="7879873" y="1517254"/>
                </a:cubicBezTo>
                <a:cubicBezTo>
                  <a:pt x="7760898" y="1589275"/>
                  <a:pt x="7629782" y="1649159"/>
                  <a:pt x="7486527" y="1684765"/>
                </a:cubicBezTo>
                <a:cubicBezTo>
                  <a:pt x="7366742" y="1720372"/>
                  <a:pt x="7246958" y="1768116"/>
                  <a:pt x="7115842" y="1792394"/>
                </a:cubicBezTo>
                <a:cubicBezTo>
                  <a:pt x="7044619" y="1803723"/>
                  <a:pt x="6972587" y="1815861"/>
                  <a:pt x="6889223" y="1815861"/>
                </a:cubicBezTo>
                <a:cubicBezTo>
                  <a:pt x="6698216" y="1828000"/>
                  <a:pt x="6507208" y="1851468"/>
                  <a:pt x="6316200" y="1851468"/>
                </a:cubicBezTo>
                <a:cubicBezTo>
                  <a:pt x="6005408" y="1851468"/>
                  <a:pt x="5695426" y="1899213"/>
                  <a:pt x="5384634" y="1887883"/>
                </a:cubicBezTo>
                <a:cubicBezTo>
                  <a:pt x="5313411" y="1887883"/>
                  <a:pt x="5253518" y="1911351"/>
                  <a:pt x="5205766" y="1994702"/>
                </a:cubicBezTo>
                <a:cubicBezTo>
                  <a:pt x="5074651" y="2197820"/>
                  <a:pt x="4954867" y="2413077"/>
                  <a:pt x="4811611" y="2616195"/>
                </a:cubicBezTo>
                <a:cubicBezTo>
                  <a:pt x="4680496" y="2830642"/>
                  <a:pt x="4549380" y="3045898"/>
                  <a:pt x="4417455" y="3260346"/>
                </a:cubicBezTo>
                <a:cubicBezTo>
                  <a:pt x="4310621" y="3439186"/>
                  <a:pt x="4178696" y="3594560"/>
                  <a:pt x="4071861" y="3773400"/>
                </a:cubicBezTo>
                <a:cubicBezTo>
                  <a:pt x="3976357" y="3928774"/>
                  <a:pt x="3867904" y="4096285"/>
                  <a:pt x="3761069" y="4250849"/>
                </a:cubicBezTo>
                <a:cubicBezTo>
                  <a:pt x="3676896" y="4394084"/>
                  <a:pt x="3570061" y="4536509"/>
                  <a:pt x="3474558" y="4679744"/>
                </a:cubicBezTo>
                <a:cubicBezTo>
                  <a:pt x="3379054" y="4835117"/>
                  <a:pt x="3271410" y="4990490"/>
                  <a:pt x="3175906" y="5133724"/>
                </a:cubicBezTo>
                <a:cubicBezTo>
                  <a:pt x="3092543" y="5253491"/>
                  <a:pt x="3020510" y="5360310"/>
                  <a:pt x="2937147" y="5480077"/>
                </a:cubicBezTo>
                <a:cubicBezTo>
                  <a:pt x="2865114" y="5587705"/>
                  <a:pt x="2793891" y="5694524"/>
                  <a:pt x="2721858" y="5802152"/>
                </a:cubicBezTo>
                <a:cubicBezTo>
                  <a:pt x="2662775" y="5885504"/>
                  <a:pt x="2590743" y="5980993"/>
                  <a:pt x="2530850" y="6065154"/>
                </a:cubicBezTo>
                <a:cubicBezTo>
                  <a:pt x="2435347" y="6219718"/>
                  <a:pt x="2339843" y="6351623"/>
                  <a:pt x="2233008" y="6494858"/>
                </a:cubicBezTo>
                <a:cubicBezTo>
                  <a:pt x="2148836" y="6614624"/>
                  <a:pt x="2029860" y="6710114"/>
                  <a:pt x="1922216" y="6805604"/>
                </a:cubicBezTo>
                <a:cubicBezTo>
                  <a:pt x="1826712" y="6901093"/>
                  <a:pt x="1731209" y="6983635"/>
                  <a:pt x="1635705" y="7067796"/>
                </a:cubicBezTo>
                <a:cubicBezTo>
                  <a:pt x="1611424" y="7092073"/>
                  <a:pt x="1600093" y="7103402"/>
                  <a:pt x="1575813" y="7092073"/>
                </a:cubicBezTo>
                <a:cubicBezTo>
                  <a:pt x="1540201" y="7079125"/>
                  <a:pt x="1515920" y="7092073"/>
                  <a:pt x="1492449" y="7115541"/>
                </a:cubicBezTo>
                <a:cubicBezTo>
                  <a:pt x="1372665" y="7211030"/>
                  <a:pt x="1265830" y="7306520"/>
                  <a:pt x="1158186" y="7414148"/>
                </a:cubicBezTo>
                <a:cubicBezTo>
                  <a:pt x="1133905" y="7437616"/>
                  <a:pt x="1110434" y="7461893"/>
                  <a:pt x="1062682" y="7449755"/>
                </a:cubicBezTo>
                <a:cubicBezTo>
                  <a:pt x="990650" y="7437616"/>
                  <a:pt x="942898" y="7485361"/>
                  <a:pt x="883815" y="7533106"/>
                </a:cubicBezTo>
                <a:cubicBezTo>
                  <a:pt x="847394" y="7557383"/>
                  <a:pt x="811782" y="7605128"/>
                  <a:pt x="776171" y="7640734"/>
                </a:cubicBezTo>
                <a:cubicBezTo>
                  <a:pt x="740559" y="7676340"/>
                  <a:pt x="704138" y="7712756"/>
                  <a:pt x="632915" y="7712756"/>
                </a:cubicBezTo>
                <a:cubicBezTo>
                  <a:pt x="585163" y="7712756"/>
                  <a:pt x="549551" y="7748362"/>
                  <a:pt x="513131" y="7783969"/>
                </a:cubicBezTo>
                <a:cubicBezTo>
                  <a:pt x="465379" y="7819575"/>
                  <a:pt x="406296" y="7843852"/>
                  <a:pt x="369875" y="7891597"/>
                </a:cubicBezTo>
                <a:cubicBezTo>
                  <a:pt x="358544" y="7903735"/>
                  <a:pt x="334263" y="7915065"/>
                  <a:pt x="322123" y="7903735"/>
                </a:cubicBezTo>
                <a:cubicBezTo>
                  <a:pt x="310792" y="7891597"/>
                  <a:pt x="310792" y="7879458"/>
                  <a:pt x="322123" y="7867320"/>
                </a:cubicBezTo>
                <a:cubicBezTo>
                  <a:pt x="346404" y="7819575"/>
                  <a:pt x="346404" y="7783969"/>
                  <a:pt x="346404" y="7736224"/>
                </a:cubicBezTo>
                <a:cubicBezTo>
                  <a:pt x="346404" y="7724085"/>
                  <a:pt x="346404" y="7712756"/>
                  <a:pt x="334263" y="7712756"/>
                </a:cubicBezTo>
                <a:cubicBezTo>
                  <a:pt x="322123" y="7712756"/>
                  <a:pt x="310792" y="7724085"/>
                  <a:pt x="310792" y="7724085"/>
                </a:cubicBezTo>
                <a:cubicBezTo>
                  <a:pt x="238759" y="7796107"/>
                  <a:pt x="178867" y="7867320"/>
                  <a:pt x="107644" y="7927203"/>
                </a:cubicBezTo>
                <a:cubicBezTo>
                  <a:pt x="83364" y="7962810"/>
                  <a:pt x="47752" y="7999225"/>
                  <a:pt x="0" y="8022693"/>
                </a:cubicBezTo>
                <a:cubicBezTo>
                  <a:pt x="0" y="7974948"/>
                  <a:pt x="35612" y="7927203"/>
                  <a:pt x="47752" y="7891597"/>
                </a:cubicBezTo>
                <a:cubicBezTo>
                  <a:pt x="178867" y="7628596"/>
                  <a:pt x="322123" y="7366404"/>
                  <a:pt x="465379" y="7115541"/>
                </a:cubicBezTo>
                <a:cubicBezTo>
                  <a:pt x="645055" y="6792656"/>
                  <a:pt x="811782" y="6482719"/>
                  <a:pt x="979318" y="6171973"/>
                </a:cubicBezTo>
                <a:cubicBezTo>
                  <a:pt x="1133905" y="5897642"/>
                  <a:pt x="1289301" y="5611173"/>
                  <a:pt x="1444697" y="5336842"/>
                </a:cubicBezTo>
                <a:cubicBezTo>
                  <a:pt x="1552341" y="5145863"/>
                  <a:pt x="1659176" y="4954884"/>
                  <a:pt x="1766820" y="4763904"/>
                </a:cubicBezTo>
                <a:cubicBezTo>
                  <a:pt x="1897936" y="4513041"/>
                  <a:pt x="2053332" y="4262988"/>
                  <a:pt x="2185256" y="4012125"/>
                </a:cubicBezTo>
                <a:cubicBezTo>
                  <a:pt x="2328512" y="3737794"/>
                  <a:pt x="2471768" y="3475602"/>
                  <a:pt x="2615024" y="3212601"/>
                </a:cubicBezTo>
                <a:cubicBezTo>
                  <a:pt x="2758279" y="2950409"/>
                  <a:pt x="2901535" y="2675269"/>
                  <a:pt x="3044790" y="2413077"/>
                </a:cubicBezTo>
                <a:cubicBezTo>
                  <a:pt x="3103873" y="2293310"/>
                  <a:pt x="3163766" y="2174352"/>
                  <a:pt x="3223658" y="2054586"/>
                </a:cubicBezTo>
                <a:cubicBezTo>
                  <a:pt x="3247129" y="2006841"/>
                  <a:pt x="3247129" y="1983373"/>
                  <a:pt x="3188046" y="1994702"/>
                </a:cubicBezTo>
                <a:cubicBezTo>
                  <a:pt x="2984898" y="2018979"/>
                  <a:pt x="2781751" y="1994702"/>
                  <a:pt x="2590743" y="2031118"/>
                </a:cubicBezTo>
                <a:cubicBezTo>
                  <a:pt x="2459628" y="2042447"/>
                  <a:pt x="2339843" y="2031118"/>
                  <a:pt x="2220868" y="2042447"/>
                </a:cubicBezTo>
                <a:cubicBezTo>
                  <a:pt x="1982108" y="2054586"/>
                  <a:pt x="1743349" y="2078863"/>
                  <a:pt x="1504589" y="2078863"/>
                </a:cubicBezTo>
                <a:cubicBezTo>
                  <a:pt x="1432557" y="2078863"/>
                  <a:pt x="1361334" y="2090192"/>
                  <a:pt x="1289301" y="2102330"/>
                </a:cubicBezTo>
                <a:cubicBezTo>
                  <a:pt x="1133905" y="2102330"/>
                  <a:pt x="979318" y="2090192"/>
                  <a:pt x="871674" y="1946957"/>
                </a:cubicBezTo>
                <a:cubicBezTo>
                  <a:pt x="799642" y="1851468"/>
                  <a:pt x="776171" y="1732510"/>
                  <a:pt x="799642" y="1612743"/>
                </a:cubicBezTo>
                <a:cubicBezTo>
                  <a:pt x="847394" y="1267200"/>
                  <a:pt x="1027070" y="968592"/>
                  <a:pt x="1241549" y="705591"/>
                </a:cubicBezTo>
                <a:cubicBezTo>
                  <a:pt x="1324913" y="597963"/>
                  <a:pt x="1420417" y="514612"/>
                  <a:pt x="1515920" y="431260"/>
                </a:cubicBezTo>
                <a:cubicBezTo>
                  <a:pt x="1611424" y="360048"/>
                  <a:pt x="1719068" y="299355"/>
                  <a:pt x="1826712" y="263749"/>
                </a:cubicBezTo>
                <a:cubicBezTo>
                  <a:pt x="1897936" y="240281"/>
                  <a:pt x="1982108" y="228142"/>
                  <a:pt x="2065472" y="228142"/>
                </a:cubicBezTo>
                <a:cubicBezTo>
                  <a:pt x="2280760" y="216813"/>
                  <a:pt x="2483099" y="192536"/>
                  <a:pt x="2698387" y="180397"/>
                </a:cubicBezTo>
                <a:cubicBezTo>
                  <a:pt x="2793891" y="169068"/>
                  <a:pt x="2901535" y="169068"/>
                  <a:pt x="2997039" y="169068"/>
                </a:cubicBezTo>
                <a:cubicBezTo>
                  <a:pt x="3366913" y="169068"/>
                  <a:pt x="3737598" y="132653"/>
                  <a:pt x="4107473" y="144791"/>
                </a:cubicBezTo>
                <a:cubicBezTo>
                  <a:pt x="4155225" y="144791"/>
                  <a:pt x="4202977" y="132653"/>
                  <a:pt x="4238588" y="108376"/>
                </a:cubicBezTo>
                <a:cubicBezTo>
                  <a:pt x="4310621" y="60631"/>
                  <a:pt x="4406125" y="49301"/>
                  <a:pt x="4489488" y="37163"/>
                </a:cubicBezTo>
                <a:cubicBezTo>
                  <a:pt x="4560711" y="25834"/>
                  <a:pt x="4632744" y="1556"/>
                  <a:pt x="4703967" y="15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9.jpeg"/><Relationship Id="rId4" Type="http://schemas.openxmlformats.org/officeDocument/2006/relationships/image" Target="../media/image1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png"/><Relationship Id="rId11" Type="http://schemas.openxmlformats.org/officeDocument/2006/relationships/image" Target="../media/image17.jpe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4333" cy="1866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542837"/>
            <a:ext cx="5581650" cy="4110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839754"/>
            <a:ext cx="4543425" cy="24100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6238875"/>
            <a:ext cx="1371600" cy="4667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 rot="2569800">
            <a:off x="1522858" y="2973618"/>
            <a:ext cx="1428750" cy="1335848"/>
          </a:xfrm>
          <a:custGeom>
            <a:avLst/>
            <a:gdLst>
              <a:gd name="T0" fmla="*/ 124 w 235"/>
              <a:gd name="T1" fmla="*/ 30 h 219"/>
              <a:gd name="T2" fmla="*/ 196 w 235"/>
              <a:gd name="T3" fmla="*/ 1 h 219"/>
              <a:gd name="T4" fmla="*/ 225 w 235"/>
              <a:gd name="T5" fmla="*/ 49 h 219"/>
              <a:gd name="T6" fmla="*/ 187 w 235"/>
              <a:gd name="T7" fmla="*/ 120 h 219"/>
              <a:gd name="T8" fmla="*/ 58 w 235"/>
              <a:gd name="T9" fmla="*/ 210 h 219"/>
              <a:gd name="T10" fmla="*/ 11 w 235"/>
              <a:gd name="T11" fmla="*/ 161 h 219"/>
              <a:gd name="T12" fmla="*/ 30 w 235"/>
              <a:gd name="T13" fmla="*/ 117 h 219"/>
              <a:gd name="T14" fmla="*/ 33 w 235"/>
              <a:gd name="T15" fmla="*/ 121 h 219"/>
              <a:gd name="T16" fmla="*/ 38 w 235"/>
              <a:gd name="T17" fmla="*/ 159 h 219"/>
              <a:gd name="T18" fmla="*/ 79 w 235"/>
              <a:gd name="T19" fmla="*/ 156 h 219"/>
              <a:gd name="T20" fmla="*/ 167 w 235"/>
              <a:gd name="T21" fmla="*/ 70 h 219"/>
              <a:gd name="T22" fmla="*/ 169 w 235"/>
              <a:gd name="T23" fmla="*/ 31 h 219"/>
              <a:gd name="T24" fmla="*/ 131 w 235"/>
              <a:gd name="T25" fmla="*/ 29 h 219"/>
              <a:gd name="T26" fmla="*/ 124 w 235"/>
              <a:gd name="T27" fmla="*/ 3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5" h="219">
                <a:moveTo>
                  <a:pt x="124" y="30"/>
                </a:moveTo>
                <a:cubicBezTo>
                  <a:pt x="146" y="13"/>
                  <a:pt x="169" y="0"/>
                  <a:pt x="196" y="1"/>
                </a:cubicBezTo>
                <a:cubicBezTo>
                  <a:pt x="220" y="2"/>
                  <a:pt x="235" y="23"/>
                  <a:pt x="225" y="49"/>
                </a:cubicBezTo>
                <a:cubicBezTo>
                  <a:pt x="216" y="74"/>
                  <a:pt x="203" y="99"/>
                  <a:pt x="187" y="120"/>
                </a:cubicBezTo>
                <a:cubicBezTo>
                  <a:pt x="153" y="163"/>
                  <a:pt x="113" y="197"/>
                  <a:pt x="58" y="210"/>
                </a:cubicBezTo>
                <a:cubicBezTo>
                  <a:pt x="21" y="219"/>
                  <a:pt x="0" y="198"/>
                  <a:pt x="11" y="161"/>
                </a:cubicBezTo>
                <a:cubicBezTo>
                  <a:pt x="15" y="147"/>
                  <a:pt x="23" y="133"/>
                  <a:pt x="30" y="117"/>
                </a:cubicBezTo>
                <a:cubicBezTo>
                  <a:pt x="33" y="120"/>
                  <a:pt x="33" y="121"/>
                  <a:pt x="33" y="121"/>
                </a:cubicBezTo>
                <a:cubicBezTo>
                  <a:pt x="31" y="135"/>
                  <a:pt x="21" y="152"/>
                  <a:pt x="38" y="159"/>
                </a:cubicBezTo>
                <a:cubicBezTo>
                  <a:pt x="49" y="164"/>
                  <a:pt x="67" y="161"/>
                  <a:pt x="79" y="156"/>
                </a:cubicBezTo>
                <a:cubicBezTo>
                  <a:pt x="118" y="138"/>
                  <a:pt x="149" y="109"/>
                  <a:pt x="167" y="70"/>
                </a:cubicBezTo>
                <a:cubicBezTo>
                  <a:pt x="173" y="59"/>
                  <a:pt x="175" y="41"/>
                  <a:pt x="169" y="31"/>
                </a:cubicBezTo>
                <a:cubicBezTo>
                  <a:pt x="161" y="17"/>
                  <a:pt x="145" y="24"/>
                  <a:pt x="131" y="29"/>
                </a:cubicBezTo>
                <a:cubicBezTo>
                  <a:pt x="129" y="30"/>
                  <a:pt x="127" y="30"/>
                  <a:pt x="124" y="30"/>
                </a:cubicBezTo>
                <a:close/>
              </a:path>
            </a:pathLst>
          </a:custGeom>
          <a:solidFill>
            <a:srgbClr val="D3334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29"/>
          <p:cNvSpPr>
            <a:spLocks noEditPoints="1"/>
          </p:cNvSpPr>
          <p:nvPr/>
        </p:nvSpPr>
        <p:spPr bwMode="auto">
          <a:xfrm>
            <a:off x="1989289" y="2634288"/>
            <a:ext cx="495883" cy="497787"/>
          </a:xfrm>
          <a:custGeom>
            <a:avLst/>
            <a:gdLst>
              <a:gd name="T0" fmla="*/ 165 w 331"/>
              <a:gd name="T1" fmla="*/ 0 h 332"/>
              <a:gd name="T2" fmla="*/ 331 w 331"/>
              <a:gd name="T3" fmla="*/ 166 h 332"/>
              <a:gd name="T4" fmla="*/ 165 w 331"/>
              <a:gd name="T5" fmla="*/ 332 h 332"/>
              <a:gd name="T6" fmla="*/ 0 w 331"/>
              <a:gd name="T7" fmla="*/ 166 h 332"/>
              <a:gd name="T8" fmla="*/ 165 w 331"/>
              <a:gd name="T9" fmla="*/ 0 h 332"/>
              <a:gd name="T10" fmla="*/ 176 w 331"/>
              <a:gd name="T11" fmla="*/ 50 h 332"/>
              <a:gd name="T12" fmla="*/ 205 w 331"/>
              <a:gd name="T13" fmla="*/ 111 h 332"/>
              <a:gd name="T14" fmla="*/ 272 w 331"/>
              <a:gd name="T15" fmla="*/ 119 h 332"/>
              <a:gd name="T16" fmla="*/ 282 w 331"/>
              <a:gd name="T17" fmla="*/ 127 h 332"/>
              <a:gd name="T18" fmla="*/ 279 w 331"/>
              <a:gd name="T19" fmla="*/ 140 h 332"/>
              <a:gd name="T20" fmla="*/ 229 w 331"/>
              <a:gd name="T21" fmla="*/ 186 h 332"/>
              <a:gd name="T22" fmla="*/ 242 w 331"/>
              <a:gd name="T23" fmla="*/ 252 h 332"/>
              <a:gd name="T24" fmla="*/ 237 w 331"/>
              <a:gd name="T25" fmla="*/ 265 h 332"/>
              <a:gd name="T26" fmla="*/ 224 w 331"/>
              <a:gd name="T27" fmla="*/ 265 h 332"/>
              <a:gd name="T28" fmla="*/ 165 w 331"/>
              <a:gd name="T29" fmla="*/ 232 h 332"/>
              <a:gd name="T30" fmla="*/ 106 w 331"/>
              <a:gd name="T31" fmla="*/ 265 h 332"/>
              <a:gd name="T32" fmla="*/ 93 w 331"/>
              <a:gd name="T33" fmla="*/ 265 h 332"/>
              <a:gd name="T34" fmla="*/ 89 w 331"/>
              <a:gd name="T35" fmla="*/ 252 h 332"/>
              <a:gd name="T36" fmla="*/ 102 w 331"/>
              <a:gd name="T37" fmla="*/ 186 h 332"/>
              <a:gd name="T38" fmla="*/ 52 w 331"/>
              <a:gd name="T39" fmla="*/ 140 h 332"/>
              <a:gd name="T40" fmla="*/ 49 w 331"/>
              <a:gd name="T41" fmla="*/ 127 h 332"/>
              <a:gd name="T42" fmla="*/ 59 w 331"/>
              <a:gd name="T43" fmla="*/ 119 h 332"/>
              <a:gd name="T44" fmla="*/ 126 w 331"/>
              <a:gd name="T45" fmla="*/ 111 h 332"/>
              <a:gd name="T46" fmla="*/ 154 w 331"/>
              <a:gd name="T47" fmla="*/ 50 h 332"/>
              <a:gd name="T48" fmla="*/ 165 w 331"/>
              <a:gd name="T49" fmla="*/ 43 h 332"/>
              <a:gd name="T50" fmla="*/ 176 w 331"/>
              <a:gd name="T51" fmla="*/ 5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1" h="332">
                <a:moveTo>
                  <a:pt x="165" y="0"/>
                </a:moveTo>
                <a:cubicBezTo>
                  <a:pt x="257" y="0"/>
                  <a:pt x="331" y="74"/>
                  <a:pt x="331" y="166"/>
                </a:cubicBezTo>
                <a:cubicBezTo>
                  <a:pt x="331" y="257"/>
                  <a:pt x="257" y="332"/>
                  <a:pt x="165" y="332"/>
                </a:cubicBezTo>
                <a:cubicBezTo>
                  <a:pt x="74" y="332"/>
                  <a:pt x="0" y="257"/>
                  <a:pt x="0" y="166"/>
                </a:cubicBezTo>
                <a:cubicBezTo>
                  <a:pt x="0" y="74"/>
                  <a:pt x="74" y="0"/>
                  <a:pt x="165" y="0"/>
                </a:cubicBezTo>
                <a:close/>
                <a:moveTo>
                  <a:pt x="176" y="50"/>
                </a:moveTo>
                <a:cubicBezTo>
                  <a:pt x="205" y="111"/>
                  <a:pt x="205" y="111"/>
                  <a:pt x="205" y="111"/>
                </a:cubicBezTo>
                <a:cubicBezTo>
                  <a:pt x="272" y="119"/>
                  <a:pt x="272" y="119"/>
                  <a:pt x="272" y="119"/>
                </a:cubicBezTo>
                <a:cubicBezTo>
                  <a:pt x="277" y="120"/>
                  <a:pt x="281" y="123"/>
                  <a:pt x="282" y="127"/>
                </a:cubicBezTo>
                <a:cubicBezTo>
                  <a:pt x="284" y="132"/>
                  <a:pt x="282" y="137"/>
                  <a:pt x="279" y="140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42" y="252"/>
                  <a:pt x="242" y="252"/>
                  <a:pt x="242" y="252"/>
                </a:cubicBezTo>
                <a:cubicBezTo>
                  <a:pt x="243" y="257"/>
                  <a:pt x="241" y="262"/>
                  <a:pt x="237" y="265"/>
                </a:cubicBezTo>
                <a:cubicBezTo>
                  <a:pt x="234" y="267"/>
                  <a:pt x="229" y="268"/>
                  <a:pt x="224" y="265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2" y="268"/>
                  <a:pt x="97" y="267"/>
                  <a:pt x="93" y="265"/>
                </a:cubicBezTo>
                <a:cubicBezTo>
                  <a:pt x="89" y="262"/>
                  <a:pt x="88" y="257"/>
                  <a:pt x="89" y="252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8" y="137"/>
                  <a:pt x="47" y="132"/>
                  <a:pt x="49" y="127"/>
                </a:cubicBezTo>
                <a:cubicBezTo>
                  <a:pt x="50" y="123"/>
                  <a:pt x="54" y="120"/>
                  <a:pt x="59" y="119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6" y="45"/>
                  <a:pt x="161" y="43"/>
                  <a:pt x="165" y="43"/>
                </a:cubicBezTo>
                <a:cubicBezTo>
                  <a:pt x="170" y="43"/>
                  <a:pt x="174" y="45"/>
                  <a:pt x="176" y="50"/>
                </a:cubicBezTo>
                <a:close/>
              </a:path>
            </a:pathLst>
          </a:custGeom>
          <a:gradFill>
            <a:gsLst>
              <a:gs pos="0">
                <a:srgbClr val="0076CF"/>
              </a:gs>
              <a:gs pos="100000">
                <a:srgbClr val="1CCCF8"/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27"/>
          <p:cNvSpPr>
            <a:spLocks noEditPoints="1"/>
          </p:cNvSpPr>
          <p:nvPr/>
        </p:nvSpPr>
        <p:spPr bwMode="auto">
          <a:xfrm>
            <a:off x="1970900" y="3296946"/>
            <a:ext cx="530761" cy="320865"/>
          </a:xfrm>
          <a:custGeom>
            <a:avLst/>
            <a:gdLst>
              <a:gd name="T0" fmla="*/ 317 w 354"/>
              <a:gd name="T1" fmla="*/ 5 h 214"/>
              <a:gd name="T2" fmla="*/ 354 w 354"/>
              <a:gd name="T3" fmla="*/ 186 h 214"/>
              <a:gd name="T4" fmla="*/ 294 w 354"/>
              <a:gd name="T5" fmla="*/ 171 h 214"/>
              <a:gd name="T6" fmla="*/ 250 w 354"/>
              <a:gd name="T7" fmla="*/ 214 h 214"/>
              <a:gd name="T8" fmla="*/ 215 w 354"/>
              <a:gd name="T9" fmla="*/ 44 h 214"/>
              <a:gd name="T10" fmla="*/ 230 w 354"/>
              <a:gd name="T11" fmla="*/ 46 h 214"/>
              <a:gd name="T12" fmla="*/ 241 w 354"/>
              <a:gd name="T13" fmla="*/ 45 h 214"/>
              <a:gd name="T14" fmla="*/ 287 w 354"/>
              <a:gd name="T15" fmla="*/ 7 h 214"/>
              <a:gd name="T16" fmla="*/ 292 w 354"/>
              <a:gd name="T17" fmla="*/ 0 h 214"/>
              <a:gd name="T18" fmla="*/ 300 w 354"/>
              <a:gd name="T19" fmla="*/ 2 h 214"/>
              <a:gd name="T20" fmla="*/ 317 w 354"/>
              <a:gd name="T21" fmla="*/ 5 h 214"/>
              <a:gd name="T22" fmla="*/ 140 w 354"/>
              <a:gd name="T23" fmla="*/ 44 h 214"/>
              <a:gd name="T24" fmla="*/ 105 w 354"/>
              <a:gd name="T25" fmla="*/ 214 h 214"/>
              <a:gd name="T26" fmla="*/ 60 w 354"/>
              <a:gd name="T27" fmla="*/ 171 h 214"/>
              <a:gd name="T28" fmla="*/ 0 w 354"/>
              <a:gd name="T29" fmla="*/ 186 h 214"/>
              <a:gd name="T30" fmla="*/ 38 w 354"/>
              <a:gd name="T31" fmla="*/ 5 h 214"/>
              <a:gd name="T32" fmla="*/ 55 w 354"/>
              <a:gd name="T33" fmla="*/ 2 h 214"/>
              <a:gd name="T34" fmla="*/ 63 w 354"/>
              <a:gd name="T35" fmla="*/ 0 h 214"/>
              <a:gd name="T36" fmla="*/ 67 w 354"/>
              <a:gd name="T37" fmla="*/ 7 h 214"/>
              <a:gd name="T38" fmla="*/ 103 w 354"/>
              <a:gd name="T39" fmla="*/ 42 h 214"/>
              <a:gd name="T40" fmla="*/ 114 w 354"/>
              <a:gd name="T41" fmla="*/ 45 h 214"/>
              <a:gd name="T42" fmla="*/ 140 w 354"/>
              <a:gd name="T43" fmla="*/ 4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4" h="214">
                <a:moveTo>
                  <a:pt x="317" y="5"/>
                </a:moveTo>
                <a:cubicBezTo>
                  <a:pt x="354" y="186"/>
                  <a:pt x="354" y="186"/>
                  <a:pt x="354" y="186"/>
                </a:cubicBezTo>
                <a:cubicBezTo>
                  <a:pt x="294" y="171"/>
                  <a:pt x="294" y="171"/>
                  <a:pt x="294" y="171"/>
                </a:cubicBezTo>
                <a:cubicBezTo>
                  <a:pt x="250" y="214"/>
                  <a:pt x="250" y="214"/>
                  <a:pt x="250" y="214"/>
                </a:cubicBezTo>
                <a:cubicBezTo>
                  <a:pt x="215" y="44"/>
                  <a:pt x="215" y="44"/>
                  <a:pt x="215" y="44"/>
                </a:cubicBezTo>
                <a:cubicBezTo>
                  <a:pt x="220" y="45"/>
                  <a:pt x="225" y="46"/>
                  <a:pt x="230" y="46"/>
                </a:cubicBezTo>
                <a:cubicBezTo>
                  <a:pt x="234" y="46"/>
                  <a:pt x="238" y="46"/>
                  <a:pt x="241" y="45"/>
                </a:cubicBezTo>
                <a:cubicBezTo>
                  <a:pt x="264" y="40"/>
                  <a:pt x="276" y="25"/>
                  <a:pt x="287" y="7"/>
                </a:cubicBezTo>
                <a:cubicBezTo>
                  <a:pt x="289" y="5"/>
                  <a:pt x="290" y="2"/>
                  <a:pt x="292" y="0"/>
                </a:cubicBezTo>
                <a:cubicBezTo>
                  <a:pt x="295" y="0"/>
                  <a:pt x="298" y="1"/>
                  <a:pt x="300" y="2"/>
                </a:cubicBezTo>
                <a:cubicBezTo>
                  <a:pt x="306" y="3"/>
                  <a:pt x="311" y="4"/>
                  <a:pt x="317" y="5"/>
                </a:cubicBezTo>
                <a:close/>
                <a:moveTo>
                  <a:pt x="140" y="44"/>
                </a:moveTo>
                <a:cubicBezTo>
                  <a:pt x="105" y="214"/>
                  <a:pt x="105" y="214"/>
                  <a:pt x="105" y="214"/>
                </a:cubicBezTo>
                <a:cubicBezTo>
                  <a:pt x="60" y="171"/>
                  <a:pt x="60" y="171"/>
                  <a:pt x="60" y="171"/>
                </a:cubicBezTo>
                <a:cubicBezTo>
                  <a:pt x="0" y="186"/>
                  <a:pt x="0" y="186"/>
                  <a:pt x="0" y="186"/>
                </a:cubicBezTo>
                <a:cubicBezTo>
                  <a:pt x="38" y="5"/>
                  <a:pt x="38" y="5"/>
                  <a:pt x="38" y="5"/>
                </a:cubicBezTo>
                <a:cubicBezTo>
                  <a:pt x="43" y="4"/>
                  <a:pt x="49" y="3"/>
                  <a:pt x="55" y="2"/>
                </a:cubicBezTo>
                <a:cubicBezTo>
                  <a:pt x="57" y="1"/>
                  <a:pt x="60" y="1"/>
                  <a:pt x="63" y="0"/>
                </a:cubicBezTo>
                <a:cubicBezTo>
                  <a:pt x="65" y="2"/>
                  <a:pt x="66" y="5"/>
                  <a:pt x="67" y="7"/>
                </a:cubicBezTo>
                <a:cubicBezTo>
                  <a:pt x="77" y="21"/>
                  <a:pt x="86" y="35"/>
                  <a:pt x="103" y="42"/>
                </a:cubicBezTo>
                <a:cubicBezTo>
                  <a:pt x="106" y="43"/>
                  <a:pt x="110" y="44"/>
                  <a:pt x="114" y="45"/>
                </a:cubicBezTo>
                <a:cubicBezTo>
                  <a:pt x="123" y="47"/>
                  <a:pt x="131" y="46"/>
                  <a:pt x="140" y="44"/>
                </a:cubicBezTo>
                <a:close/>
              </a:path>
            </a:pathLst>
          </a:custGeom>
          <a:solidFill>
            <a:srgbClr val="D3334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Freeform 28"/>
          <p:cNvSpPr>
            <a:spLocks noEditPoints="1"/>
          </p:cNvSpPr>
          <p:nvPr/>
        </p:nvSpPr>
        <p:spPr bwMode="auto">
          <a:xfrm>
            <a:off x="1803492" y="2448489"/>
            <a:ext cx="867479" cy="868113"/>
          </a:xfrm>
          <a:custGeom>
            <a:avLst/>
            <a:gdLst>
              <a:gd name="T0" fmla="*/ 289 w 579"/>
              <a:gd name="T1" fmla="*/ 28 h 579"/>
              <a:gd name="T2" fmla="*/ 346 w 579"/>
              <a:gd name="T3" fmla="*/ 4 h 579"/>
              <a:gd name="T4" fmla="*/ 390 w 579"/>
              <a:gd name="T5" fmla="*/ 48 h 579"/>
              <a:gd name="T6" fmla="*/ 451 w 579"/>
              <a:gd name="T7" fmla="*/ 48 h 579"/>
              <a:gd name="T8" fmla="*/ 475 w 579"/>
              <a:gd name="T9" fmla="*/ 105 h 579"/>
              <a:gd name="T10" fmla="*/ 532 w 579"/>
              <a:gd name="T11" fmla="*/ 128 h 579"/>
              <a:gd name="T12" fmla="*/ 531 w 579"/>
              <a:gd name="T13" fmla="*/ 190 h 579"/>
              <a:gd name="T14" fmla="*/ 575 w 579"/>
              <a:gd name="T15" fmla="*/ 233 h 579"/>
              <a:gd name="T16" fmla="*/ 551 w 579"/>
              <a:gd name="T17" fmla="*/ 290 h 579"/>
              <a:gd name="T18" fmla="*/ 575 w 579"/>
              <a:gd name="T19" fmla="*/ 347 h 579"/>
              <a:gd name="T20" fmla="*/ 531 w 579"/>
              <a:gd name="T21" fmla="*/ 390 h 579"/>
              <a:gd name="T22" fmla="*/ 532 w 579"/>
              <a:gd name="T23" fmla="*/ 452 h 579"/>
              <a:gd name="T24" fmla="*/ 475 w 579"/>
              <a:gd name="T25" fmla="*/ 475 h 579"/>
              <a:gd name="T26" fmla="*/ 451 w 579"/>
              <a:gd name="T27" fmla="*/ 532 h 579"/>
              <a:gd name="T28" fmla="*/ 390 w 579"/>
              <a:gd name="T29" fmla="*/ 532 h 579"/>
              <a:gd name="T30" fmla="*/ 346 w 579"/>
              <a:gd name="T31" fmla="*/ 575 h 579"/>
              <a:gd name="T32" fmla="*/ 289 w 579"/>
              <a:gd name="T33" fmla="*/ 552 h 579"/>
              <a:gd name="T34" fmla="*/ 233 w 579"/>
              <a:gd name="T35" fmla="*/ 575 h 579"/>
              <a:gd name="T36" fmla="*/ 189 w 579"/>
              <a:gd name="T37" fmla="*/ 532 h 579"/>
              <a:gd name="T38" fmla="*/ 128 w 579"/>
              <a:gd name="T39" fmla="*/ 532 h 579"/>
              <a:gd name="T40" fmla="*/ 104 w 579"/>
              <a:gd name="T41" fmla="*/ 475 h 579"/>
              <a:gd name="T42" fmla="*/ 47 w 579"/>
              <a:gd name="T43" fmla="*/ 452 h 579"/>
              <a:gd name="T44" fmla="*/ 47 w 579"/>
              <a:gd name="T45" fmla="*/ 390 h 579"/>
              <a:gd name="T46" fmla="*/ 4 w 579"/>
              <a:gd name="T47" fmla="*/ 347 h 579"/>
              <a:gd name="T48" fmla="*/ 27 w 579"/>
              <a:gd name="T49" fmla="*/ 290 h 579"/>
              <a:gd name="T50" fmla="*/ 4 w 579"/>
              <a:gd name="T51" fmla="*/ 233 h 579"/>
              <a:gd name="T52" fmla="*/ 47 w 579"/>
              <a:gd name="T53" fmla="*/ 190 h 579"/>
              <a:gd name="T54" fmla="*/ 47 w 579"/>
              <a:gd name="T55" fmla="*/ 128 h 579"/>
              <a:gd name="T56" fmla="*/ 104 w 579"/>
              <a:gd name="T57" fmla="*/ 105 h 579"/>
              <a:gd name="T58" fmla="*/ 128 w 579"/>
              <a:gd name="T59" fmla="*/ 48 h 579"/>
              <a:gd name="T60" fmla="*/ 189 w 579"/>
              <a:gd name="T61" fmla="*/ 48 h 579"/>
              <a:gd name="T62" fmla="*/ 233 w 579"/>
              <a:gd name="T63" fmla="*/ 4 h 579"/>
              <a:gd name="T64" fmla="*/ 289 w 579"/>
              <a:gd name="T65" fmla="*/ 28 h 579"/>
              <a:gd name="T66" fmla="*/ 367 w 579"/>
              <a:gd name="T67" fmla="*/ 103 h 579"/>
              <a:gd name="T68" fmla="*/ 87 w 579"/>
              <a:gd name="T69" fmla="*/ 288 h 579"/>
              <a:gd name="T70" fmla="*/ 367 w 579"/>
              <a:gd name="T71" fmla="*/ 477 h 579"/>
              <a:gd name="T72" fmla="*/ 431 w 579"/>
              <a:gd name="T73" fmla="*/ 146 h 579"/>
              <a:gd name="T74" fmla="*/ 367 w 579"/>
              <a:gd name="T75" fmla="*/ 103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9" h="579">
                <a:moveTo>
                  <a:pt x="289" y="28"/>
                </a:moveTo>
                <a:cubicBezTo>
                  <a:pt x="308" y="29"/>
                  <a:pt x="327" y="0"/>
                  <a:pt x="346" y="4"/>
                </a:cubicBezTo>
                <a:cubicBezTo>
                  <a:pt x="365" y="8"/>
                  <a:pt x="371" y="42"/>
                  <a:pt x="390" y="48"/>
                </a:cubicBezTo>
                <a:cubicBezTo>
                  <a:pt x="407" y="56"/>
                  <a:pt x="435" y="37"/>
                  <a:pt x="451" y="48"/>
                </a:cubicBezTo>
                <a:cubicBezTo>
                  <a:pt x="467" y="58"/>
                  <a:pt x="460" y="92"/>
                  <a:pt x="475" y="105"/>
                </a:cubicBezTo>
                <a:cubicBezTo>
                  <a:pt x="487" y="119"/>
                  <a:pt x="521" y="112"/>
                  <a:pt x="532" y="128"/>
                </a:cubicBezTo>
                <a:cubicBezTo>
                  <a:pt x="542" y="144"/>
                  <a:pt x="523" y="172"/>
                  <a:pt x="531" y="190"/>
                </a:cubicBezTo>
                <a:cubicBezTo>
                  <a:pt x="537" y="208"/>
                  <a:pt x="571" y="214"/>
                  <a:pt x="575" y="233"/>
                </a:cubicBezTo>
                <a:cubicBezTo>
                  <a:pt x="579" y="252"/>
                  <a:pt x="550" y="271"/>
                  <a:pt x="551" y="290"/>
                </a:cubicBezTo>
                <a:cubicBezTo>
                  <a:pt x="550" y="309"/>
                  <a:pt x="579" y="328"/>
                  <a:pt x="575" y="347"/>
                </a:cubicBezTo>
                <a:cubicBezTo>
                  <a:pt x="571" y="366"/>
                  <a:pt x="538" y="372"/>
                  <a:pt x="531" y="390"/>
                </a:cubicBezTo>
                <a:cubicBezTo>
                  <a:pt x="523" y="407"/>
                  <a:pt x="542" y="436"/>
                  <a:pt x="532" y="452"/>
                </a:cubicBezTo>
                <a:cubicBezTo>
                  <a:pt x="521" y="468"/>
                  <a:pt x="487" y="461"/>
                  <a:pt x="475" y="475"/>
                </a:cubicBezTo>
                <a:cubicBezTo>
                  <a:pt x="460" y="488"/>
                  <a:pt x="467" y="521"/>
                  <a:pt x="451" y="532"/>
                </a:cubicBezTo>
                <a:cubicBezTo>
                  <a:pt x="435" y="543"/>
                  <a:pt x="407" y="523"/>
                  <a:pt x="390" y="532"/>
                </a:cubicBezTo>
                <a:cubicBezTo>
                  <a:pt x="372" y="538"/>
                  <a:pt x="365" y="572"/>
                  <a:pt x="346" y="575"/>
                </a:cubicBezTo>
                <a:cubicBezTo>
                  <a:pt x="327" y="579"/>
                  <a:pt x="309" y="550"/>
                  <a:pt x="289" y="552"/>
                </a:cubicBezTo>
                <a:cubicBezTo>
                  <a:pt x="270" y="550"/>
                  <a:pt x="252" y="579"/>
                  <a:pt x="233" y="575"/>
                </a:cubicBezTo>
                <a:cubicBezTo>
                  <a:pt x="214" y="572"/>
                  <a:pt x="207" y="538"/>
                  <a:pt x="189" y="532"/>
                </a:cubicBezTo>
                <a:cubicBezTo>
                  <a:pt x="172" y="523"/>
                  <a:pt x="144" y="543"/>
                  <a:pt x="128" y="532"/>
                </a:cubicBezTo>
                <a:cubicBezTo>
                  <a:pt x="112" y="521"/>
                  <a:pt x="119" y="488"/>
                  <a:pt x="104" y="475"/>
                </a:cubicBezTo>
                <a:cubicBezTo>
                  <a:pt x="92" y="461"/>
                  <a:pt x="58" y="468"/>
                  <a:pt x="47" y="452"/>
                </a:cubicBezTo>
                <a:cubicBezTo>
                  <a:pt x="36" y="436"/>
                  <a:pt x="56" y="407"/>
                  <a:pt x="47" y="390"/>
                </a:cubicBezTo>
                <a:cubicBezTo>
                  <a:pt x="41" y="372"/>
                  <a:pt x="8" y="366"/>
                  <a:pt x="4" y="347"/>
                </a:cubicBezTo>
                <a:cubicBezTo>
                  <a:pt x="0" y="328"/>
                  <a:pt x="29" y="309"/>
                  <a:pt x="27" y="290"/>
                </a:cubicBezTo>
                <a:cubicBezTo>
                  <a:pt x="29" y="271"/>
                  <a:pt x="0" y="252"/>
                  <a:pt x="4" y="233"/>
                </a:cubicBezTo>
                <a:cubicBezTo>
                  <a:pt x="8" y="214"/>
                  <a:pt x="41" y="208"/>
                  <a:pt x="47" y="190"/>
                </a:cubicBezTo>
                <a:cubicBezTo>
                  <a:pt x="56" y="172"/>
                  <a:pt x="36" y="144"/>
                  <a:pt x="47" y="128"/>
                </a:cubicBezTo>
                <a:cubicBezTo>
                  <a:pt x="58" y="112"/>
                  <a:pt x="92" y="119"/>
                  <a:pt x="104" y="105"/>
                </a:cubicBezTo>
                <a:cubicBezTo>
                  <a:pt x="119" y="92"/>
                  <a:pt x="112" y="58"/>
                  <a:pt x="128" y="48"/>
                </a:cubicBezTo>
                <a:cubicBezTo>
                  <a:pt x="144" y="37"/>
                  <a:pt x="172" y="56"/>
                  <a:pt x="189" y="48"/>
                </a:cubicBezTo>
                <a:cubicBezTo>
                  <a:pt x="207" y="42"/>
                  <a:pt x="214" y="8"/>
                  <a:pt x="233" y="4"/>
                </a:cubicBezTo>
                <a:cubicBezTo>
                  <a:pt x="252" y="0"/>
                  <a:pt x="270" y="29"/>
                  <a:pt x="289" y="28"/>
                </a:cubicBezTo>
                <a:close/>
                <a:moveTo>
                  <a:pt x="367" y="103"/>
                </a:moveTo>
                <a:cubicBezTo>
                  <a:pt x="234" y="48"/>
                  <a:pt x="88" y="145"/>
                  <a:pt x="87" y="288"/>
                </a:cubicBezTo>
                <a:cubicBezTo>
                  <a:pt x="86" y="433"/>
                  <a:pt x="233" y="532"/>
                  <a:pt x="367" y="477"/>
                </a:cubicBezTo>
                <a:cubicBezTo>
                  <a:pt x="501" y="421"/>
                  <a:pt x="534" y="247"/>
                  <a:pt x="431" y="146"/>
                </a:cubicBezTo>
                <a:cubicBezTo>
                  <a:pt x="413" y="127"/>
                  <a:pt x="391" y="113"/>
                  <a:pt x="367" y="103"/>
                </a:cubicBezTo>
                <a:close/>
              </a:path>
            </a:pathLst>
          </a:custGeom>
          <a:solidFill>
            <a:srgbClr val="D3334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83924" y="2630189"/>
            <a:ext cx="504712" cy="504712"/>
          </a:xfrm>
          <a:prstGeom prst="ellipse">
            <a:avLst/>
          </a:prstGeom>
          <a:solidFill>
            <a:srgbClr val="D3334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 rot="2569800">
            <a:off x="4095370" y="2973618"/>
            <a:ext cx="1428750" cy="1335848"/>
          </a:xfrm>
          <a:custGeom>
            <a:avLst/>
            <a:gdLst>
              <a:gd name="T0" fmla="*/ 124 w 235"/>
              <a:gd name="T1" fmla="*/ 30 h 219"/>
              <a:gd name="T2" fmla="*/ 196 w 235"/>
              <a:gd name="T3" fmla="*/ 1 h 219"/>
              <a:gd name="T4" fmla="*/ 225 w 235"/>
              <a:gd name="T5" fmla="*/ 49 h 219"/>
              <a:gd name="T6" fmla="*/ 187 w 235"/>
              <a:gd name="T7" fmla="*/ 120 h 219"/>
              <a:gd name="T8" fmla="*/ 58 w 235"/>
              <a:gd name="T9" fmla="*/ 210 h 219"/>
              <a:gd name="T10" fmla="*/ 11 w 235"/>
              <a:gd name="T11" fmla="*/ 161 h 219"/>
              <a:gd name="T12" fmla="*/ 30 w 235"/>
              <a:gd name="T13" fmla="*/ 117 h 219"/>
              <a:gd name="T14" fmla="*/ 33 w 235"/>
              <a:gd name="T15" fmla="*/ 121 h 219"/>
              <a:gd name="T16" fmla="*/ 38 w 235"/>
              <a:gd name="T17" fmla="*/ 159 h 219"/>
              <a:gd name="T18" fmla="*/ 79 w 235"/>
              <a:gd name="T19" fmla="*/ 156 h 219"/>
              <a:gd name="T20" fmla="*/ 167 w 235"/>
              <a:gd name="T21" fmla="*/ 70 h 219"/>
              <a:gd name="T22" fmla="*/ 169 w 235"/>
              <a:gd name="T23" fmla="*/ 31 h 219"/>
              <a:gd name="T24" fmla="*/ 131 w 235"/>
              <a:gd name="T25" fmla="*/ 29 h 219"/>
              <a:gd name="T26" fmla="*/ 124 w 235"/>
              <a:gd name="T27" fmla="*/ 3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5" h="219">
                <a:moveTo>
                  <a:pt x="124" y="30"/>
                </a:moveTo>
                <a:cubicBezTo>
                  <a:pt x="146" y="13"/>
                  <a:pt x="169" y="0"/>
                  <a:pt x="196" y="1"/>
                </a:cubicBezTo>
                <a:cubicBezTo>
                  <a:pt x="220" y="2"/>
                  <a:pt x="235" y="23"/>
                  <a:pt x="225" y="49"/>
                </a:cubicBezTo>
                <a:cubicBezTo>
                  <a:pt x="216" y="74"/>
                  <a:pt x="203" y="99"/>
                  <a:pt x="187" y="120"/>
                </a:cubicBezTo>
                <a:cubicBezTo>
                  <a:pt x="153" y="163"/>
                  <a:pt x="113" y="197"/>
                  <a:pt x="58" y="210"/>
                </a:cubicBezTo>
                <a:cubicBezTo>
                  <a:pt x="21" y="219"/>
                  <a:pt x="0" y="198"/>
                  <a:pt x="11" y="161"/>
                </a:cubicBezTo>
                <a:cubicBezTo>
                  <a:pt x="15" y="147"/>
                  <a:pt x="23" y="133"/>
                  <a:pt x="30" y="117"/>
                </a:cubicBezTo>
                <a:cubicBezTo>
                  <a:pt x="33" y="120"/>
                  <a:pt x="33" y="121"/>
                  <a:pt x="33" y="121"/>
                </a:cubicBezTo>
                <a:cubicBezTo>
                  <a:pt x="31" y="135"/>
                  <a:pt x="21" y="152"/>
                  <a:pt x="38" y="159"/>
                </a:cubicBezTo>
                <a:cubicBezTo>
                  <a:pt x="49" y="164"/>
                  <a:pt x="67" y="161"/>
                  <a:pt x="79" y="156"/>
                </a:cubicBezTo>
                <a:cubicBezTo>
                  <a:pt x="118" y="138"/>
                  <a:pt x="149" y="109"/>
                  <a:pt x="167" y="70"/>
                </a:cubicBezTo>
                <a:cubicBezTo>
                  <a:pt x="173" y="59"/>
                  <a:pt x="175" y="41"/>
                  <a:pt x="169" y="31"/>
                </a:cubicBezTo>
                <a:cubicBezTo>
                  <a:pt x="161" y="17"/>
                  <a:pt x="145" y="24"/>
                  <a:pt x="131" y="29"/>
                </a:cubicBezTo>
                <a:cubicBezTo>
                  <a:pt x="129" y="30"/>
                  <a:pt x="127" y="30"/>
                  <a:pt x="124" y="30"/>
                </a:cubicBezTo>
                <a:close/>
              </a:path>
            </a:pathLst>
          </a:custGeom>
          <a:solidFill>
            <a:srgbClr val="32AFE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Freeform 29"/>
          <p:cNvSpPr>
            <a:spLocks noEditPoints="1"/>
          </p:cNvSpPr>
          <p:nvPr/>
        </p:nvSpPr>
        <p:spPr bwMode="auto">
          <a:xfrm>
            <a:off x="4561801" y="2634288"/>
            <a:ext cx="495883" cy="497787"/>
          </a:xfrm>
          <a:custGeom>
            <a:avLst/>
            <a:gdLst>
              <a:gd name="T0" fmla="*/ 165 w 331"/>
              <a:gd name="T1" fmla="*/ 0 h 332"/>
              <a:gd name="T2" fmla="*/ 331 w 331"/>
              <a:gd name="T3" fmla="*/ 166 h 332"/>
              <a:gd name="T4" fmla="*/ 165 w 331"/>
              <a:gd name="T5" fmla="*/ 332 h 332"/>
              <a:gd name="T6" fmla="*/ 0 w 331"/>
              <a:gd name="T7" fmla="*/ 166 h 332"/>
              <a:gd name="T8" fmla="*/ 165 w 331"/>
              <a:gd name="T9" fmla="*/ 0 h 332"/>
              <a:gd name="T10" fmla="*/ 176 w 331"/>
              <a:gd name="T11" fmla="*/ 50 h 332"/>
              <a:gd name="T12" fmla="*/ 205 w 331"/>
              <a:gd name="T13" fmla="*/ 111 h 332"/>
              <a:gd name="T14" fmla="*/ 272 w 331"/>
              <a:gd name="T15" fmla="*/ 119 h 332"/>
              <a:gd name="T16" fmla="*/ 282 w 331"/>
              <a:gd name="T17" fmla="*/ 127 h 332"/>
              <a:gd name="T18" fmla="*/ 279 w 331"/>
              <a:gd name="T19" fmla="*/ 140 h 332"/>
              <a:gd name="T20" fmla="*/ 229 w 331"/>
              <a:gd name="T21" fmla="*/ 186 h 332"/>
              <a:gd name="T22" fmla="*/ 242 w 331"/>
              <a:gd name="T23" fmla="*/ 252 h 332"/>
              <a:gd name="T24" fmla="*/ 237 w 331"/>
              <a:gd name="T25" fmla="*/ 265 h 332"/>
              <a:gd name="T26" fmla="*/ 224 w 331"/>
              <a:gd name="T27" fmla="*/ 265 h 332"/>
              <a:gd name="T28" fmla="*/ 165 w 331"/>
              <a:gd name="T29" fmla="*/ 232 h 332"/>
              <a:gd name="T30" fmla="*/ 106 w 331"/>
              <a:gd name="T31" fmla="*/ 265 h 332"/>
              <a:gd name="T32" fmla="*/ 93 w 331"/>
              <a:gd name="T33" fmla="*/ 265 h 332"/>
              <a:gd name="T34" fmla="*/ 89 w 331"/>
              <a:gd name="T35" fmla="*/ 252 h 332"/>
              <a:gd name="T36" fmla="*/ 102 w 331"/>
              <a:gd name="T37" fmla="*/ 186 h 332"/>
              <a:gd name="T38" fmla="*/ 52 w 331"/>
              <a:gd name="T39" fmla="*/ 140 h 332"/>
              <a:gd name="T40" fmla="*/ 49 w 331"/>
              <a:gd name="T41" fmla="*/ 127 h 332"/>
              <a:gd name="T42" fmla="*/ 59 w 331"/>
              <a:gd name="T43" fmla="*/ 119 h 332"/>
              <a:gd name="T44" fmla="*/ 126 w 331"/>
              <a:gd name="T45" fmla="*/ 111 h 332"/>
              <a:gd name="T46" fmla="*/ 154 w 331"/>
              <a:gd name="T47" fmla="*/ 50 h 332"/>
              <a:gd name="T48" fmla="*/ 165 w 331"/>
              <a:gd name="T49" fmla="*/ 43 h 332"/>
              <a:gd name="T50" fmla="*/ 176 w 331"/>
              <a:gd name="T51" fmla="*/ 5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1" h="332">
                <a:moveTo>
                  <a:pt x="165" y="0"/>
                </a:moveTo>
                <a:cubicBezTo>
                  <a:pt x="257" y="0"/>
                  <a:pt x="331" y="74"/>
                  <a:pt x="331" y="166"/>
                </a:cubicBezTo>
                <a:cubicBezTo>
                  <a:pt x="331" y="257"/>
                  <a:pt x="257" y="332"/>
                  <a:pt x="165" y="332"/>
                </a:cubicBezTo>
                <a:cubicBezTo>
                  <a:pt x="74" y="332"/>
                  <a:pt x="0" y="257"/>
                  <a:pt x="0" y="166"/>
                </a:cubicBezTo>
                <a:cubicBezTo>
                  <a:pt x="0" y="74"/>
                  <a:pt x="74" y="0"/>
                  <a:pt x="165" y="0"/>
                </a:cubicBezTo>
                <a:close/>
                <a:moveTo>
                  <a:pt x="176" y="50"/>
                </a:moveTo>
                <a:cubicBezTo>
                  <a:pt x="205" y="111"/>
                  <a:pt x="205" y="111"/>
                  <a:pt x="205" y="111"/>
                </a:cubicBezTo>
                <a:cubicBezTo>
                  <a:pt x="272" y="119"/>
                  <a:pt x="272" y="119"/>
                  <a:pt x="272" y="119"/>
                </a:cubicBezTo>
                <a:cubicBezTo>
                  <a:pt x="277" y="120"/>
                  <a:pt x="281" y="123"/>
                  <a:pt x="282" y="127"/>
                </a:cubicBezTo>
                <a:cubicBezTo>
                  <a:pt x="284" y="132"/>
                  <a:pt x="282" y="137"/>
                  <a:pt x="279" y="140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42" y="252"/>
                  <a:pt x="242" y="252"/>
                  <a:pt x="242" y="252"/>
                </a:cubicBezTo>
                <a:cubicBezTo>
                  <a:pt x="243" y="257"/>
                  <a:pt x="241" y="262"/>
                  <a:pt x="237" y="265"/>
                </a:cubicBezTo>
                <a:cubicBezTo>
                  <a:pt x="234" y="267"/>
                  <a:pt x="229" y="268"/>
                  <a:pt x="224" y="265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2" y="268"/>
                  <a:pt x="97" y="267"/>
                  <a:pt x="93" y="265"/>
                </a:cubicBezTo>
                <a:cubicBezTo>
                  <a:pt x="89" y="262"/>
                  <a:pt x="88" y="257"/>
                  <a:pt x="89" y="252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8" y="137"/>
                  <a:pt x="47" y="132"/>
                  <a:pt x="49" y="127"/>
                </a:cubicBezTo>
                <a:cubicBezTo>
                  <a:pt x="50" y="123"/>
                  <a:pt x="54" y="120"/>
                  <a:pt x="59" y="119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6" y="45"/>
                  <a:pt x="161" y="43"/>
                  <a:pt x="165" y="43"/>
                </a:cubicBezTo>
                <a:cubicBezTo>
                  <a:pt x="170" y="43"/>
                  <a:pt x="174" y="45"/>
                  <a:pt x="176" y="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4543412" y="3296946"/>
            <a:ext cx="530761" cy="320865"/>
          </a:xfrm>
          <a:custGeom>
            <a:avLst/>
            <a:gdLst>
              <a:gd name="T0" fmla="*/ 317 w 354"/>
              <a:gd name="T1" fmla="*/ 5 h 214"/>
              <a:gd name="T2" fmla="*/ 354 w 354"/>
              <a:gd name="T3" fmla="*/ 186 h 214"/>
              <a:gd name="T4" fmla="*/ 294 w 354"/>
              <a:gd name="T5" fmla="*/ 171 h 214"/>
              <a:gd name="T6" fmla="*/ 250 w 354"/>
              <a:gd name="T7" fmla="*/ 214 h 214"/>
              <a:gd name="T8" fmla="*/ 215 w 354"/>
              <a:gd name="T9" fmla="*/ 44 h 214"/>
              <a:gd name="T10" fmla="*/ 230 w 354"/>
              <a:gd name="T11" fmla="*/ 46 h 214"/>
              <a:gd name="T12" fmla="*/ 241 w 354"/>
              <a:gd name="T13" fmla="*/ 45 h 214"/>
              <a:gd name="T14" fmla="*/ 287 w 354"/>
              <a:gd name="T15" fmla="*/ 7 h 214"/>
              <a:gd name="T16" fmla="*/ 292 w 354"/>
              <a:gd name="T17" fmla="*/ 0 h 214"/>
              <a:gd name="T18" fmla="*/ 300 w 354"/>
              <a:gd name="T19" fmla="*/ 2 h 214"/>
              <a:gd name="T20" fmla="*/ 317 w 354"/>
              <a:gd name="T21" fmla="*/ 5 h 214"/>
              <a:gd name="T22" fmla="*/ 140 w 354"/>
              <a:gd name="T23" fmla="*/ 44 h 214"/>
              <a:gd name="T24" fmla="*/ 105 w 354"/>
              <a:gd name="T25" fmla="*/ 214 h 214"/>
              <a:gd name="T26" fmla="*/ 60 w 354"/>
              <a:gd name="T27" fmla="*/ 171 h 214"/>
              <a:gd name="T28" fmla="*/ 0 w 354"/>
              <a:gd name="T29" fmla="*/ 186 h 214"/>
              <a:gd name="T30" fmla="*/ 38 w 354"/>
              <a:gd name="T31" fmla="*/ 5 h 214"/>
              <a:gd name="T32" fmla="*/ 55 w 354"/>
              <a:gd name="T33" fmla="*/ 2 h 214"/>
              <a:gd name="T34" fmla="*/ 63 w 354"/>
              <a:gd name="T35" fmla="*/ 0 h 214"/>
              <a:gd name="T36" fmla="*/ 67 w 354"/>
              <a:gd name="T37" fmla="*/ 7 h 214"/>
              <a:gd name="T38" fmla="*/ 103 w 354"/>
              <a:gd name="T39" fmla="*/ 42 h 214"/>
              <a:gd name="T40" fmla="*/ 114 w 354"/>
              <a:gd name="T41" fmla="*/ 45 h 214"/>
              <a:gd name="T42" fmla="*/ 140 w 354"/>
              <a:gd name="T43" fmla="*/ 4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4" h="214">
                <a:moveTo>
                  <a:pt x="317" y="5"/>
                </a:moveTo>
                <a:cubicBezTo>
                  <a:pt x="354" y="186"/>
                  <a:pt x="354" y="186"/>
                  <a:pt x="354" y="186"/>
                </a:cubicBezTo>
                <a:cubicBezTo>
                  <a:pt x="294" y="171"/>
                  <a:pt x="294" y="171"/>
                  <a:pt x="294" y="171"/>
                </a:cubicBezTo>
                <a:cubicBezTo>
                  <a:pt x="250" y="214"/>
                  <a:pt x="250" y="214"/>
                  <a:pt x="250" y="214"/>
                </a:cubicBezTo>
                <a:cubicBezTo>
                  <a:pt x="215" y="44"/>
                  <a:pt x="215" y="44"/>
                  <a:pt x="215" y="44"/>
                </a:cubicBezTo>
                <a:cubicBezTo>
                  <a:pt x="220" y="45"/>
                  <a:pt x="225" y="46"/>
                  <a:pt x="230" y="46"/>
                </a:cubicBezTo>
                <a:cubicBezTo>
                  <a:pt x="234" y="46"/>
                  <a:pt x="238" y="46"/>
                  <a:pt x="241" y="45"/>
                </a:cubicBezTo>
                <a:cubicBezTo>
                  <a:pt x="264" y="40"/>
                  <a:pt x="276" y="25"/>
                  <a:pt x="287" y="7"/>
                </a:cubicBezTo>
                <a:cubicBezTo>
                  <a:pt x="289" y="5"/>
                  <a:pt x="290" y="2"/>
                  <a:pt x="292" y="0"/>
                </a:cubicBezTo>
                <a:cubicBezTo>
                  <a:pt x="295" y="0"/>
                  <a:pt x="298" y="1"/>
                  <a:pt x="300" y="2"/>
                </a:cubicBezTo>
                <a:cubicBezTo>
                  <a:pt x="306" y="3"/>
                  <a:pt x="311" y="4"/>
                  <a:pt x="317" y="5"/>
                </a:cubicBezTo>
                <a:close/>
                <a:moveTo>
                  <a:pt x="140" y="44"/>
                </a:moveTo>
                <a:cubicBezTo>
                  <a:pt x="105" y="214"/>
                  <a:pt x="105" y="214"/>
                  <a:pt x="105" y="214"/>
                </a:cubicBezTo>
                <a:cubicBezTo>
                  <a:pt x="60" y="171"/>
                  <a:pt x="60" y="171"/>
                  <a:pt x="60" y="171"/>
                </a:cubicBezTo>
                <a:cubicBezTo>
                  <a:pt x="0" y="186"/>
                  <a:pt x="0" y="186"/>
                  <a:pt x="0" y="186"/>
                </a:cubicBezTo>
                <a:cubicBezTo>
                  <a:pt x="38" y="5"/>
                  <a:pt x="38" y="5"/>
                  <a:pt x="38" y="5"/>
                </a:cubicBezTo>
                <a:cubicBezTo>
                  <a:pt x="43" y="4"/>
                  <a:pt x="49" y="3"/>
                  <a:pt x="55" y="2"/>
                </a:cubicBezTo>
                <a:cubicBezTo>
                  <a:pt x="57" y="1"/>
                  <a:pt x="60" y="1"/>
                  <a:pt x="63" y="0"/>
                </a:cubicBezTo>
                <a:cubicBezTo>
                  <a:pt x="65" y="2"/>
                  <a:pt x="66" y="5"/>
                  <a:pt x="67" y="7"/>
                </a:cubicBezTo>
                <a:cubicBezTo>
                  <a:pt x="77" y="21"/>
                  <a:pt x="86" y="35"/>
                  <a:pt x="103" y="42"/>
                </a:cubicBezTo>
                <a:cubicBezTo>
                  <a:pt x="106" y="43"/>
                  <a:pt x="110" y="44"/>
                  <a:pt x="114" y="45"/>
                </a:cubicBezTo>
                <a:cubicBezTo>
                  <a:pt x="123" y="47"/>
                  <a:pt x="131" y="46"/>
                  <a:pt x="140" y="44"/>
                </a:cubicBezTo>
                <a:close/>
              </a:path>
            </a:pathLst>
          </a:custGeom>
          <a:solidFill>
            <a:srgbClr val="32AF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Freeform 28"/>
          <p:cNvSpPr>
            <a:spLocks noEditPoints="1"/>
          </p:cNvSpPr>
          <p:nvPr/>
        </p:nvSpPr>
        <p:spPr bwMode="auto">
          <a:xfrm>
            <a:off x="4376004" y="2448489"/>
            <a:ext cx="867479" cy="868113"/>
          </a:xfrm>
          <a:custGeom>
            <a:avLst/>
            <a:gdLst>
              <a:gd name="T0" fmla="*/ 289 w 579"/>
              <a:gd name="T1" fmla="*/ 28 h 579"/>
              <a:gd name="T2" fmla="*/ 346 w 579"/>
              <a:gd name="T3" fmla="*/ 4 h 579"/>
              <a:gd name="T4" fmla="*/ 390 w 579"/>
              <a:gd name="T5" fmla="*/ 48 h 579"/>
              <a:gd name="T6" fmla="*/ 451 w 579"/>
              <a:gd name="T7" fmla="*/ 48 h 579"/>
              <a:gd name="T8" fmla="*/ 475 w 579"/>
              <a:gd name="T9" fmla="*/ 105 h 579"/>
              <a:gd name="T10" fmla="*/ 532 w 579"/>
              <a:gd name="T11" fmla="*/ 128 h 579"/>
              <a:gd name="T12" fmla="*/ 531 w 579"/>
              <a:gd name="T13" fmla="*/ 190 h 579"/>
              <a:gd name="T14" fmla="*/ 575 w 579"/>
              <a:gd name="T15" fmla="*/ 233 h 579"/>
              <a:gd name="T16" fmla="*/ 551 w 579"/>
              <a:gd name="T17" fmla="*/ 290 h 579"/>
              <a:gd name="T18" fmla="*/ 575 w 579"/>
              <a:gd name="T19" fmla="*/ 347 h 579"/>
              <a:gd name="T20" fmla="*/ 531 w 579"/>
              <a:gd name="T21" fmla="*/ 390 h 579"/>
              <a:gd name="T22" fmla="*/ 532 w 579"/>
              <a:gd name="T23" fmla="*/ 452 h 579"/>
              <a:gd name="T24" fmla="*/ 475 w 579"/>
              <a:gd name="T25" fmla="*/ 475 h 579"/>
              <a:gd name="T26" fmla="*/ 451 w 579"/>
              <a:gd name="T27" fmla="*/ 532 h 579"/>
              <a:gd name="T28" fmla="*/ 390 w 579"/>
              <a:gd name="T29" fmla="*/ 532 h 579"/>
              <a:gd name="T30" fmla="*/ 346 w 579"/>
              <a:gd name="T31" fmla="*/ 575 h 579"/>
              <a:gd name="T32" fmla="*/ 289 w 579"/>
              <a:gd name="T33" fmla="*/ 552 h 579"/>
              <a:gd name="T34" fmla="*/ 233 w 579"/>
              <a:gd name="T35" fmla="*/ 575 h 579"/>
              <a:gd name="T36" fmla="*/ 189 w 579"/>
              <a:gd name="T37" fmla="*/ 532 h 579"/>
              <a:gd name="T38" fmla="*/ 128 w 579"/>
              <a:gd name="T39" fmla="*/ 532 h 579"/>
              <a:gd name="T40" fmla="*/ 104 w 579"/>
              <a:gd name="T41" fmla="*/ 475 h 579"/>
              <a:gd name="T42" fmla="*/ 47 w 579"/>
              <a:gd name="T43" fmla="*/ 452 h 579"/>
              <a:gd name="T44" fmla="*/ 47 w 579"/>
              <a:gd name="T45" fmla="*/ 390 h 579"/>
              <a:gd name="T46" fmla="*/ 4 w 579"/>
              <a:gd name="T47" fmla="*/ 347 h 579"/>
              <a:gd name="T48" fmla="*/ 27 w 579"/>
              <a:gd name="T49" fmla="*/ 290 h 579"/>
              <a:gd name="T50" fmla="*/ 4 w 579"/>
              <a:gd name="T51" fmla="*/ 233 h 579"/>
              <a:gd name="T52" fmla="*/ 47 w 579"/>
              <a:gd name="T53" fmla="*/ 190 h 579"/>
              <a:gd name="T54" fmla="*/ 47 w 579"/>
              <a:gd name="T55" fmla="*/ 128 h 579"/>
              <a:gd name="T56" fmla="*/ 104 w 579"/>
              <a:gd name="T57" fmla="*/ 105 h 579"/>
              <a:gd name="T58" fmla="*/ 128 w 579"/>
              <a:gd name="T59" fmla="*/ 48 h 579"/>
              <a:gd name="T60" fmla="*/ 189 w 579"/>
              <a:gd name="T61" fmla="*/ 48 h 579"/>
              <a:gd name="T62" fmla="*/ 233 w 579"/>
              <a:gd name="T63" fmla="*/ 4 h 579"/>
              <a:gd name="T64" fmla="*/ 289 w 579"/>
              <a:gd name="T65" fmla="*/ 28 h 579"/>
              <a:gd name="T66" fmla="*/ 367 w 579"/>
              <a:gd name="T67" fmla="*/ 103 h 579"/>
              <a:gd name="T68" fmla="*/ 87 w 579"/>
              <a:gd name="T69" fmla="*/ 288 h 579"/>
              <a:gd name="T70" fmla="*/ 367 w 579"/>
              <a:gd name="T71" fmla="*/ 477 h 579"/>
              <a:gd name="T72" fmla="*/ 431 w 579"/>
              <a:gd name="T73" fmla="*/ 146 h 579"/>
              <a:gd name="T74" fmla="*/ 367 w 579"/>
              <a:gd name="T75" fmla="*/ 103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9" h="579">
                <a:moveTo>
                  <a:pt x="289" y="28"/>
                </a:moveTo>
                <a:cubicBezTo>
                  <a:pt x="308" y="29"/>
                  <a:pt x="327" y="0"/>
                  <a:pt x="346" y="4"/>
                </a:cubicBezTo>
                <a:cubicBezTo>
                  <a:pt x="365" y="8"/>
                  <a:pt x="371" y="42"/>
                  <a:pt x="390" y="48"/>
                </a:cubicBezTo>
                <a:cubicBezTo>
                  <a:pt x="407" y="56"/>
                  <a:pt x="435" y="37"/>
                  <a:pt x="451" y="48"/>
                </a:cubicBezTo>
                <a:cubicBezTo>
                  <a:pt x="467" y="58"/>
                  <a:pt x="460" y="92"/>
                  <a:pt x="475" y="105"/>
                </a:cubicBezTo>
                <a:cubicBezTo>
                  <a:pt x="487" y="119"/>
                  <a:pt x="521" y="112"/>
                  <a:pt x="532" y="128"/>
                </a:cubicBezTo>
                <a:cubicBezTo>
                  <a:pt x="542" y="144"/>
                  <a:pt x="523" y="172"/>
                  <a:pt x="531" y="190"/>
                </a:cubicBezTo>
                <a:cubicBezTo>
                  <a:pt x="537" y="208"/>
                  <a:pt x="571" y="214"/>
                  <a:pt x="575" y="233"/>
                </a:cubicBezTo>
                <a:cubicBezTo>
                  <a:pt x="579" y="252"/>
                  <a:pt x="550" y="271"/>
                  <a:pt x="551" y="290"/>
                </a:cubicBezTo>
                <a:cubicBezTo>
                  <a:pt x="550" y="309"/>
                  <a:pt x="579" y="328"/>
                  <a:pt x="575" y="347"/>
                </a:cubicBezTo>
                <a:cubicBezTo>
                  <a:pt x="571" y="366"/>
                  <a:pt x="538" y="372"/>
                  <a:pt x="531" y="390"/>
                </a:cubicBezTo>
                <a:cubicBezTo>
                  <a:pt x="523" y="407"/>
                  <a:pt x="542" y="436"/>
                  <a:pt x="532" y="452"/>
                </a:cubicBezTo>
                <a:cubicBezTo>
                  <a:pt x="521" y="468"/>
                  <a:pt x="487" y="461"/>
                  <a:pt x="475" y="475"/>
                </a:cubicBezTo>
                <a:cubicBezTo>
                  <a:pt x="460" y="488"/>
                  <a:pt x="467" y="521"/>
                  <a:pt x="451" y="532"/>
                </a:cubicBezTo>
                <a:cubicBezTo>
                  <a:pt x="435" y="543"/>
                  <a:pt x="407" y="523"/>
                  <a:pt x="390" y="532"/>
                </a:cubicBezTo>
                <a:cubicBezTo>
                  <a:pt x="372" y="538"/>
                  <a:pt x="365" y="572"/>
                  <a:pt x="346" y="575"/>
                </a:cubicBezTo>
                <a:cubicBezTo>
                  <a:pt x="327" y="579"/>
                  <a:pt x="309" y="550"/>
                  <a:pt x="289" y="552"/>
                </a:cubicBezTo>
                <a:cubicBezTo>
                  <a:pt x="270" y="550"/>
                  <a:pt x="252" y="579"/>
                  <a:pt x="233" y="575"/>
                </a:cubicBezTo>
                <a:cubicBezTo>
                  <a:pt x="214" y="572"/>
                  <a:pt x="207" y="538"/>
                  <a:pt x="189" y="532"/>
                </a:cubicBezTo>
                <a:cubicBezTo>
                  <a:pt x="172" y="523"/>
                  <a:pt x="144" y="543"/>
                  <a:pt x="128" y="532"/>
                </a:cubicBezTo>
                <a:cubicBezTo>
                  <a:pt x="112" y="521"/>
                  <a:pt x="119" y="488"/>
                  <a:pt x="104" y="475"/>
                </a:cubicBezTo>
                <a:cubicBezTo>
                  <a:pt x="92" y="461"/>
                  <a:pt x="58" y="468"/>
                  <a:pt x="47" y="452"/>
                </a:cubicBezTo>
                <a:cubicBezTo>
                  <a:pt x="36" y="436"/>
                  <a:pt x="56" y="407"/>
                  <a:pt x="47" y="390"/>
                </a:cubicBezTo>
                <a:cubicBezTo>
                  <a:pt x="41" y="372"/>
                  <a:pt x="8" y="366"/>
                  <a:pt x="4" y="347"/>
                </a:cubicBezTo>
                <a:cubicBezTo>
                  <a:pt x="0" y="328"/>
                  <a:pt x="29" y="309"/>
                  <a:pt x="27" y="290"/>
                </a:cubicBezTo>
                <a:cubicBezTo>
                  <a:pt x="29" y="271"/>
                  <a:pt x="0" y="252"/>
                  <a:pt x="4" y="233"/>
                </a:cubicBezTo>
                <a:cubicBezTo>
                  <a:pt x="8" y="214"/>
                  <a:pt x="41" y="208"/>
                  <a:pt x="47" y="190"/>
                </a:cubicBezTo>
                <a:cubicBezTo>
                  <a:pt x="56" y="172"/>
                  <a:pt x="36" y="144"/>
                  <a:pt x="47" y="128"/>
                </a:cubicBezTo>
                <a:cubicBezTo>
                  <a:pt x="58" y="112"/>
                  <a:pt x="92" y="119"/>
                  <a:pt x="104" y="105"/>
                </a:cubicBezTo>
                <a:cubicBezTo>
                  <a:pt x="119" y="92"/>
                  <a:pt x="112" y="58"/>
                  <a:pt x="128" y="48"/>
                </a:cubicBezTo>
                <a:cubicBezTo>
                  <a:pt x="144" y="37"/>
                  <a:pt x="172" y="56"/>
                  <a:pt x="189" y="48"/>
                </a:cubicBezTo>
                <a:cubicBezTo>
                  <a:pt x="207" y="42"/>
                  <a:pt x="214" y="8"/>
                  <a:pt x="233" y="4"/>
                </a:cubicBezTo>
                <a:cubicBezTo>
                  <a:pt x="252" y="0"/>
                  <a:pt x="270" y="29"/>
                  <a:pt x="289" y="28"/>
                </a:cubicBezTo>
                <a:close/>
                <a:moveTo>
                  <a:pt x="367" y="103"/>
                </a:moveTo>
                <a:cubicBezTo>
                  <a:pt x="234" y="48"/>
                  <a:pt x="88" y="145"/>
                  <a:pt x="87" y="288"/>
                </a:cubicBezTo>
                <a:cubicBezTo>
                  <a:pt x="86" y="433"/>
                  <a:pt x="233" y="532"/>
                  <a:pt x="367" y="477"/>
                </a:cubicBezTo>
                <a:cubicBezTo>
                  <a:pt x="501" y="421"/>
                  <a:pt x="534" y="247"/>
                  <a:pt x="431" y="146"/>
                </a:cubicBezTo>
                <a:cubicBezTo>
                  <a:pt x="413" y="127"/>
                  <a:pt x="391" y="113"/>
                  <a:pt x="367" y="103"/>
                </a:cubicBezTo>
                <a:close/>
              </a:path>
            </a:pathLst>
          </a:custGeom>
          <a:solidFill>
            <a:srgbClr val="32AF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556436" y="2630189"/>
            <a:ext cx="504712" cy="504712"/>
          </a:xfrm>
          <a:prstGeom prst="ellipse">
            <a:avLst/>
          </a:prstGeom>
          <a:solidFill>
            <a:srgbClr val="32AFE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5"/>
          <p:cNvSpPr/>
          <p:nvPr/>
        </p:nvSpPr>
        <p:spPr bwMode="auto">
          <a:xfrm rot="2569800">
            <a:off x="6667882" y="2973618"/>
            <a:ext cx="1428750" cy="1335848"/>
          </a:xfrm>
          <a:custGeom>
            <a:avLst/>
            <a:gdLst>
              <a:gd name="T0" fmla="*/ 124 w 235"/>
              <a:gd name="T1" fmla="*/ 30 h 219"/>
              <a:gd name="T2" fmla="*/ 196 w 235"/>
              <a:gd name="T3" fmla="*/ 1 h 219"/>
              <a:gd name="T4" fmla="*/ 225 w 235"/>
              <a:gd name="T5" fmla="*/ 49 h 219"/>
              <a:gd name="T6" fmla="*/ 187 w 235"/>
              <a:gd name="T7" fmla="*/ 120 h 219"/>
              <a:gd name="T8" fmla="*/ 58 w 235"/>
              <a:gd name="T9" fmla="*/ 210 h 219"/>
              <a:gd name="T10" fmla="*/ 11 w 235"/>
              <a:gd name="T11" fmla="*/ 161 h 219"/>
              <a:gd name="T12" fmla="*/ 30 w 235"/>
              <a:gd name="T13" fmla="*/ 117 h 219"/>
              <a:gd name="T14" fmla="*/ 33 w 235"/>
              <a:gd name="T15" fmla="*/ 121 h 219"/>
              <a:gd name="T16" fmla="*/ 38 w 235"/>
              <a:gd name="T17" fmla="*/ 159 h 219"/>
              <a:gd name="T18" fmla="*/ 79 w 235"/>
              <a:gd name="T19" fmla="*/ 156 h 219"/>
              <a:gd name="T20" fmla="*/ 167 w 235"/>
              <a:gd name="T21" fmla="*/ 70 h 219"/>
              <a:gd name="T22" fmla="*/ 169 w 235"/>
              <a:gd name="T23" fmla="*/ 31 h 219"/>
              <a:gd name="T24" fmla="*/ 131 w 235"/>
              <a:gd name="T25" fmla="*/ 29 h 219"/>
              <a:gd name="T26" fmla="*/ 124 w 235"/>
              <a:gd name="T27" fmla="*/ 3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5" h="219">
                <a:moveTo>
                  <a:pt x="124" y="30"/>
                </a:moveTo>
                <a:cubicBezTo>
                  <a:pt x="146" y="13"/>
                  <a:pt x="169" y="0"/>
                  <a:pt x="196" y="1"/>
                </a:cubicBezTo>
                <a:cubicBezTo>
                  <a:pt x="220" y="2"/>
                  <a:pt x="235" y="23"/>
                  <a:pt x="225" y="49"/>
                </a:cubicBezTo>
                <a:cubicBezTo>
                  <a:pt x="216" y="74"/>
                  <a:pt x="203" y="99"/>
                  <a:pt x="187" y="120"/>
                </a:cubicBezTo>
                <a:cubicBezTo>
                  <a:pt x="153" y="163"/>
                  <a:pt x="113" y="197"/>
                  <a:pt x="58" y="210"/>
                </a:cubicBezTo>
                <a:cubicBezTo>
                  <a:pt x="21" y="219"/>
                  <a:pt x="0" y="198"/>
                  <a:pt x="11" y="161"/>
                </a:cubicBezTo>
                <a:cubicBezTo>
                  <a:pt x="15" y="147"/>
                  <a:pt x="23" y="133"/>
                  <a:pt x="30" y="117"/>
                </a:cubicBezTo>
                <a:cubicBezTo>
                  <a:pt x="33" y="120"/>
                  <a:pt x="33" y="121"/>
                  <a:pt x="33" y="121"/>
                </a:cubicBezTo>
                <a:cubicBezTo>
                  <a:pt x="31" y="135"/>
                  <a:pt x="21" y="152"/>
                  <a:pt x="38" y="159"/>
                </a:cubicBezTo>
                <a:cubicBezTo>
                  <a:pt x="49" y="164"/>
                  <a:pt x="67" y="161"/>
                  <a:pt x="79" y="156"/>
                </a:cubicBezTo>
                <a:cubicBezTo>
                  <a:pt x="118" y="138"/>
                  <a:pt x="149" y="109"/>
                  <a:pt x="167" y="70"/>
                </a:cubicBezTo>
                <a:cubicBezTo>
                  <a:pt x="173" y="59"/>
                  <a:pt x="175" y="41"/>
                  <a:pt x="169" y="31"/>
                </a:cubicBezTo>
                <a:cubicBezTo>
                  <a:pt x="161" y="17"/>
                  <a:pt x="145" y="24"/>
                  <a:pt x="131" y="29"/>
                </a:cubicBezTo>
                <a:cubicBezTo>
                  <a:pt x="129" y="30"/>
                  <a:pt x="127" y="30"/>
                  <a:pt x="124" y="30"/>
                </a:cubicBezTo>
                <a:close/>
              </a:path>
            </a:pathLst>
          </a:custGeom>
          <a:solidFill>
            <a:srgbClr val="4EB4B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7134313" y="2634288"/>
            <a:ext cx="495883" cy="497787"/>
          </a:xfrm>
          <a:custGeom>
            <a:avLst/>
            <a:gdLst>
              <a:gd name="T0" fmla="*/ 165 w 331"/>
              <a:gd name="T1" fmla="*/ 0 h 332"/>
              <a:gd name="T2" fmla="*/ 331 w 331"/>
              <a:gd name="T3" fmla="*/ 166 h 332"/>
              <a:gd name="T4" fmla="*/ 165 w 331"/>
              <a:gd name="T5" fmla="*/ 332 h 332"/>
              <a:gd name="T6" fmla="*/ 0 w 331"/>
              <a:gd name="T7" fmla="*/ 166 h 332"/>
              <a:gd name="T8" fmla="*/ 165 w 331"/>
              <a:gd name="T9" fmla="*/ 0 h 332"/>
              <a:gd name="T10" fmla="*/ 176 w 331"/>
              <a:gd name="T11" fmla="*/ 50 h 332"/>
              <a:gd name="T12" fmla="*/ 205 w 331"/>
              <a:gd name="T13" fmla="*/ 111 h 332"/>
              <a:gd name="T14" fmla="*/ 272 w 331"/>
              <a:gd name="T15" fmla="*/ 119 h 332"/>
              <a:gd name="T16" fmla="*/ 282 w 331"/>
              <a:gd name="T17" fmla="*/ 127 h 332"/>
              <a:gd name="T18" fmla="*/ 279 w 331"/>
              <a:gd name="T19" fmla="*/ 140 h 332"/>
              <a:gd name="T20" fmla="*/ 229 w 331"/>
              <a:gd name="T21" fmla="*/ 186 h 332"/>
              <a:gd name="T22" fmla="*/ 242 w 331"/>
              <a:gd name="T23" fmla="*/ 252 h 332"/>
              <a:gd name="T24" fmla="*/ 237 w 331"/>
              <a:gd name="T25" fmla="*/ 265 h 332"/>
              <a:gd name="T26" fmla="*/ 224 w 331"/>
              <a:gd name="T27" fmla="*/ 265 h 332"/>
              <a:gd name="T28" fmla="*/ 165 w 331"/>
              <a:gd name="T29" fmla="*/ 232 h 332"/>
              <a:gd name="T30" fmla="*/ 106 w 331"/>
              <a:gd name="T31" fmla="*/ 265 h 332"/>
              <a:gd name="T32" fmla="*/ 93 w 331"/>
              <a:gd name="T33" fmla="*/ 265 h 332"/>
              <a:gd name="T34" fmla="*/ 89 w 331"/>
              <a:gd name="T35" fmla="*/ 252 h 332"/>
              <a:gd name="T36" fmla="*/ 102 w 331"/>
              <a:gd name="T37" fmla="*/ 186 h 332"/>
              <a:gd name="T38" fmla="*/ 52 w 331"/>
              <a:gd name="T39" fmla="*/ 140 h 332"/>
              <a:gd name="T40" fmla="*/ 49 w 331"/>
              <a:gd name="T41" fmla="*/ 127 h 332"/>
              <a:gd name="T42" fmla="*/ 59 w 331"/>
              <a:gd name="T43" fmla="*/ 119 h 332"/>
              <a:gd name="T44" fmla="*/ 126 w 331"/>
              <a:gd name="T45" fmla="*/ 111 h 332"/>
              <a:gd name="T46" fmla="*/ 154 w 331"/>
              <a:gd name="T47" fmla="*/ 50 h 332"/>
              <a:gd name="T48" fmla="*/ 165 w 331"/>
              <a:gd name="T49" fmla="*/ 43 h 332"/>
              <a:gd name="T50" fmla="*/ 176 w 331"/>
              <a:gd name="T51" fmla="*/ 5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1" h="332">
                <a:moveTo>
                  <a:pt x="165" y="0"/>
                </a:moveTo>
                <a:cubicBezTo>
                  <a:pt x="257" y="0"/>
                  <a:pt x="331" y="74"/>
                  <a:pt x="331" y="166"/>
                </a:cubicBezTo>
                <a:cubicBezTo>
                  <a:pt x="331" y="257"/>
                  <a:pt x="257" y="332"/>
                  <a:pt x="165" y="332"/>
                </a:cubicBezTo>
                <a:cubicBezTo>
                  <a:pt x="74" y="332"/>
                  <a:pt x="0" y="257"/>
                  <a:pt x="0" y="166"/>
                </a:cubicBezTo>
                <a:cubicBezTo>
                  <a:pt x="0" y="74"/>
                  <a:pt x="74" y="0"/>
                  <a:pt x="165" y="0"/>
                </a:cubicBezTo>
                <a:close/>
                <a:moveTo>
                  <a:pt x="176" y="50"/>
                </a:moveTo>
                <a:cubicBezTo>
                  <a:pt x="205" y="111"/>
                  <a:pt x="205" y="111"/>
                  <a:pt x="205" y="111"/>
                </a:cubicBezTo>
                <a:cubicBezTo>
                  <a:pt x="272" y="119"/>
                  <a:pt x="272" y="119"/>
                  <a:pt x="272" y="119"/>
                </a:cubicBezTo>
                <a:cubicBezTo>
                  <a:pt x="277" y="120"/>
                  <a:pt x="281" y="123"/>
                  <a:pt x="282" y="127"/>
                </a:cubicBezTo>
                <a:cubicBezTo>
                  <a:pt x="284" y="132"/>
                  <a:pt x="282" y="137"/>
                  <a:pt x="279" y="140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42" y="252"/>
                  <a:pt x="242" y="252"/>
                  <a:pt x="242" y="252"/>
                </a:cubicBezTo>
                <a:cubicBezTo>
                  <a:pt x="243" y="257"/>
                  <a:pt x="241" y="262"/>
                  <a:pt x="237" y="265"/>
                </a:cubicBezTo>
                <a:cubicBezTo>
                  <a:pt x="234" y="267"/>
                  <a:pt x="229" y="268"/>
                  <a:pt x="224" y="265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2" y="268"/>
                  <a:pt x="97" y="267"/>
                  <a:pt x="93" y="265"/>
                </a:cubicBezTo>
                <a:cubicBezTo>
                  <a:pt x="89" y="262"/>
                  <a:pt x="88" y="257"/>
                  <a:pt x="89" y="252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8" y="137"/>
                  <a:pt x="47" y="132"/>
                  <a:pt x="49" y="127"/>
                </a:cubicBezTo>
                <a:cubicBezTo>
                  <a:pt x="50" y="123"/>
                  <a:pt x="54" y="120"/>
                  <a:pt x="59" y="119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6" y="45"/>
                  <a:pt x="161" y="43"/>
                  <a:pt x="165" y="43"/>
                </a:cubicBezTo>
                <a:cubicBezTo>
                  <a:pt x="170" y="43"/>
                  <a:pt x="174" y="45"/>
                  <a:pt x="176" y="50"/>
                </a:cubicBezTo>
                <a:close/>
              </a:path>
            </a:pathLst>
          </a:custGeom>
          <a:gradFill>
            <a:gsLst>
              <a:gs pos="0">
                <a:srgbClr val="0076CF"/>
              </a:gs>
              <a:gs pos="100000">
                <a:srgbClr val="1CCCF8"/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7115924" y="3296946"/>
            <a:ext cx="530761" cy="320865"/>
          </a:xfrm>
          <a:custGeom>
            <a:avLst/>
            <a:gdLst>
              <a:gd name="T0" fmla="*/ 317 w 354"/>
              <a:gd name="T1" fmla="*/ 5 h 214"/>
              <a:gd name="T2" fmla="*/ 354 w 354"/>
              <a:gd name="T3" fmla="*/ 186 h 214"/>
              <a:gd name="T4" fmla="*/ 294 w 354"/>
              <a:gd name="T5" fmla="*/ 171 h 214"/>
              <a:gd name="T6" fmla="*/ 250 w 354"/>
              <a:gd name="T7" fmla="*/ 214 h 214"/>
              <a:gd name="T8" fmla="*/ 215 w 354"/>
              <a:gd name="T9" fmla="*/ 44 h 214"/>
              <a:gd name="T10" fmla="*/ 230 w 354"/>
              <a:gd name="T11" fmla="*/ 46 h 214"/>
              <a:gd name="T12" fmla="*/ 241 w 354"/>
              <a:gd name="T13" fmla="*/ 45 h 214"/>
              <a:gd name="T14" fmla="*/ 287 w 354"/>
              <a:gd name="T15" fmla="*/ 7 h 214"/>
              <a:gd name="T16" fmla="*/ 292 w 354"/>
              <a:gd name="T17" fmla="*/ 0 h 214"/>
              <a:gd name="T18" fmla="*/ 300 w 354"/>
              <a:gd name="T19" fmla="*/ 2 h 214"/>
              <a:gd name="T20" fmla="*/ 317 w 354"/>
              <a:gd name="T21" fmla="*/ 5 h 214"/>
              <a:gd name="T22" fmla="*/ 140 w 354"/>
              <a:gd name="T23" fmla="*/ 44 h 214"/>
              <a:gd name="T24" fmla="*/ 105 w 354"/>
              <a:gd name="T25" fmla="*/ 214 h 214"/>
              <a:gd name="T26" fmla="*/ 60 w 354"/>
              <a:gd name="T27" fmla="*/ 171 h 214"/>
              <a:gd name="T28" fmla="*/ 0 w 354"/>
              <a:gd name="T29" fmla="*/ 186 h 214"/>
              <a:gd name="T30" fmla="*/ 38 w 354"/>
              <a:gd name="T31" fmla="*/ 5 h 214"/>
              <a:gd name="T32" fmla="*/ 55 w 354"/>
              <a:gd name="T33" fmla="*/ 2 h 214"/>
              <a:gd name="T34" fmla="*/ 63 w 354"/>
              <a:gd name="T35" fmla="*/ 0 h 214"/>
              <a:gd name="T36" fmla="*/ 67 w 354"/>
              <a:gd name="T37" fmla="*/ 7 h 214"/>
              <a:gd name="T38" fmla="*/ 103 w 354"/>
              <a:gd name="T39" fmla="*/ 42 h 214"/>
              <a:gd name="T40" fmla="*/ 114 w 354"/>
              <a:gd name="T41" fmla="*/ 45 h 214"/>
              <a:gd name="T42" fmla="*/ 140 w 354"/>
              <a:gd name="T43" fmla="*/ 4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4" h="214">
                <a:moveTo>
                  <a:pt x="317" y="5"/>
                </a:moveTo>
                <a:cubicBezTo>
                  <a:pt x="354" y="186"/>
                  <a:pt x="354" y="186"/>
                  <a:pt x="354" y="186"/>
                </a:cubicBezTo>
                <a:cubicBezTo>
                  <a:pt x="294" y="171"/>
                  <a:pt x="294" y="171"/>
                  <a:pt x="294" y="171"/>
                </a:cubicBezTo>
                <a:cubicBezTo>
                  <a:pt x="250" y="214"/>
                  <a:pt x="250" y="214"/>
                  <a:pt x="250" y="214"/>
                </a:cubicBezTo>
                <a:cubicBezTo>
                  <a:pt x="215" y="44"/>
                  <a:pt x="215" y="44"/>
                  <a:pt x="215" y="44"/>
                </a:cubicBezTo>
                <a:cubicBezTo>
                  <a:pt x="220" y="45"/>
                  <a:pt x="225" y="46"/>
                  <a:pt x="230" y="46"/>
                </a:cubicBezTo>
                <a:cubicBezTo>
                  <a:pt x="234" y="46"/>
                  <a:pt x="238" y="46"/>
                  <a:pt x="241" y="45"/>
                </a:cubicBezTo>
                <a:cubicBezTo>
                  <a:pt x="264" y="40"/>
                  <a:pt x="276" y="25"/>
                  <a:pt x="287" y="7"/>
                </a:cubicBezTo>
                <a:cubicBezTo>
                  <a:pt x="289" y="5"/>
                  <a:pt x="290" y="2"/>
                  <a:pt x="292" y="0"/>
                </a:cubicBezTo>
                <a:cubicBezTo>
                  <a:pt x="295" y="0"/>
                  <a:pt x="298" y="1"/>
                  <a:pt x="300" y="2"/>
                </a:cubicBezTo>
                <a:cubicBezTo>
                  <a:pt x="306" y="3"/>
                  <a:pt x="311" y="4"/>
                  <a:pt x="317" y="5"/>
                </a:cubicBezTo>
                <a:close/>
                <a:moveTo>
                  <a:pt x="140" y="44"/>
                </a:moveTo>
                <a:cubicBezTo>
                  <a:pt x="105" y="214"/>
                  <a:pt x="105" y="214"/>
                  <a:pt x="105" y="214"/>
                </a:cubicBezTo>
                <a:cubicBezTo>
                  <a:pt x="60" y="171"/>
                  <a:pt x="60" y="171"/>
                  <a:pt x="60" y="171"/>
                </a:cubicBezTo>
                <a:cubicBezTo>
                  <a:pt x="0" y="186"/>
                  <a:pt x="0" y="186"/>
                  <a:pt x="0" y="186"/>
                </a:cubicBezTo>
                <a:cubicBezTo>
                  <a:pt x="38" y="5"/>
                  <a:pt x="38" y="5"/>
                  <a:pt x="38" y="5"/>
                </a:cubicBezTo>
                <a:cubicBezTo>
                  <a:pt x="43" y="4"/>
                  <a:pt x="49" y="3"/>
                  <a:pt x="55" y="2"/>
                </a:cubicBezTo>
                <a:cubicBezTo>
                  <a:pt x="57" y="1"/>
                  <a:pt x="60" y="1"/>
                  <a:pt x="63" y="0"/>
                </a:cubicBezTo>
                <a:cubicBezTo>
                  <a:pt x="65" y="2"/>
                  <a:pt x="66" y="5"/>
                  <a:pt x="67" y="7"/>
                </a:cubicBezTo>
                <a:cubicBezTo>
                  <a:pt x="77" y="21"/>
                  <a:pt x="86" y="35"/>
                  <a:pt x="103" y="42"/>
                </a:cubicBezTo>
                <a:cubicBezTo>
                  <a:pt x="106" y="43"/>
                  <a:pt x="110" y="44"/>
                  <a:pt x="114" y="45"/>
                </a:cubicBezTo>
                <a:cubicBezTo>
                  <a:pt x="123" y="47"/>
                  <a:pt x="131" y="46"/>
                  <a:pt x="140" y="44"/>
                </a:cubicBezTo>
                <a:close/>
              </a:path>
            </a:pathLst>
          </a:custGeom>
          <a:solidFill>
            <a:srgbClr val="4EB4B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6948516" y="2448489"/>
            <a:ext cx="867479" cy="868113"/>
          </a:xfrm>
          <a:custGeom>
            <a:avLst/>
            <a:gdLst>
              <a:gd name="T0" fmla="*/ 289 w 579"/>
              <a:gd name="T1" fmla="*/ 28 h 579"/>
              <a:gd name="T2" fmla="*/ 346 w 579"/>
              <a:gd name="T3" fmla="*/ 4 h 579"/>
              <a:gd name="T4" fmla="*/ 390 w 579"/>
              <a:gd name="T5" fmla="*/ 48 h 579"/>
              <a:gd name="T6" fmla="*/ 451 w 579"/>
              <a:gd name="T7" fmla="*/ 48 h 579"/>
              <a:gd name="T8" fmla="*/ 475 w 579"/>
              <a:gd name="T9" fmla="*/ 105 h 579"/>
              <a:gd name="T10" fmla="*/ 532 w 579"/>
              <a:gd name="T11" fmla="*/ 128 h 579"/>
              <a:gd name="T12" fmla="*/ 531 w 579"/>
              <a:gd name="T13" fmla="*/ 190 h 579"/>
              <a:gd name="T14" fmla="*/ 575 w 579"/>
              <a:gd name="T15" fmla="*/ 233 h 579"/>
              <a:gd name="T16" fmla="*/ 551 w 579"/>
              <a:gd name="T17" fmla="*/ 290 h 579"/>
              <a:gd name="T18" fmla="*/ 575 w 579"/>
              <a:gd name="T19" fmla="*/ 347 h 579"/>
              <a:gd name="T20" fmla="*/ 531 w 579"/>
              <a:gd name="T21" fmla="*/ 390 h 579"/>
              <a:gd name="T22" fmla="*/ 532 w 579"/>
              <a:gd name="T23" fmla="*/ 452 h 579"/>
              <a:gd name="T24" fmla="*/ 475 w 579"/>
              <a:gd name="T25" fmla="*/ 475 h 579"/>
              <a:gd name="T26" fmla="*/ 451 w 579"/>
              <a:gd name="T27" fmla="*/ 532 h 579"/>
              <a:gd name="T28" fmla="*/ 390 w 579"/>
              <a:gd name="T29" fmla="*/ 532 h 579"/>
              <a:gd name="T30" fmla="*/ 346 w 579"/>
              <a:gd name="T31" fmla="*/ 575 h 579"/>
              <a:gd name="T32" fmla="*/ 289 w 579"/>
              <a:gd name="T33" fmla="*/ 552 h 579"/>
              <a:gd name="T34" fmla="*/ 233 w 579"/>
              <a:gd name="T35" fmla="*/ 575 h 579"/>
              <a:gd name="T36" fmla="*/ 189 w 579"/>
              <a:gd name="T37" fmla="*/ 532 h 579"/>
              <a:gd name="T38" fmla="*/ 128 w 579"/>
              <a:gd name="T39" fmla="*/ 532 h 579"/>
              <a:gd name="T40" fmla="*/ 104 w 579"/>
              <a:gd name="T41" fmla="*/ 475 h 579"/>
              <a:gd name="T42" fmla="*/ 47 w 579"/>
              <a:gd name="T43" fmla="*/ 452 h 579"/>
              <a:gd name="T44" fmla="*/ 47 w 579"/>
              <a:gd name="T45" fmla="*/ 390 h 579"/>
              <a:gd name="T46" fmla="*/ 4 w 579"/>
              <a:gd name="T47" fmla="*/ 347 h 579"/>
              <a:gd name="T48" fmla="*/ 27 w 579"/>
              <a:gd name="T49" fmla="*/ 290 h 579"/>
              <a:gd name="T50" fmla="*/ 4 w 579"/>
              <a:gd name="T51" fmla="*/ 233 h 579"/>
              <a:gd name="T52" fmla="*/ 47 w 579"/>
              <a:gd name="T53" fmla="*/ 190 h 579"/>
              <a:gd name="T54" fmla="*/ 47 w 579"/>
              <a:gd name="T55" fmla="*/ 128 h 579"/>
              <a:gd name="T56" fmla="*/ 104 w 579"/>
              <a:gd name="T57" fmla="*/ 105 h 579"/>
              <a:gd name="T58" fmla="*/ 128 w 579"/>
              <a:gd name="T59" fmla="*/ 48 h 579"/>
              <a:gd name="T60" fmla="*/ 189 w 579"/>
              <a:gd name="T61" fmla="*/ 48 h 579"/>
              <a:gd name="T62" fmla="*/ 233 w 579"/>
              <a:gd name="T63" fmla="*/ 4 h 579"/>
              <a:gd name="T64" fmla="*/ 289 w 579"/>
              <a:gd name="T65" fmla="*/ 28 h 579"/>
              <a:gd name="T66" fmla="*/ 367 w 579"/>
              <a:gd name="T67" fmla="*/ 103 h 579"/>
              <a:gd name="T68" fmla="*/ 87 w 579"/>
              <a:gd name="T69" fmla="*/ 288 h 579"/>
              <a:gd name="T70" fmla="*/ 367 w 579"/>
              <a:gd name="T71" fmla="*/ 477 h 579"/>
              <a:gd name="T72" fmla="*/ 431 w 579"/>
              <a:gd name="T73" fmla="*/ 146 h 579"/>
              <a:gd name="T74" fmla="*/ 367 w 579"/>
              <a:gd name="T75" fmla="*/ 103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9" h="579">
                <a:moveTo>
                  <a:pt x="289" y="28"/>
                </a:moveTo>
                <a:cubicBezTo>
                  <a:pt x="308" y="29"/>
                  <a:pt x="327" y="0"/>
                  <a:pt x="346" y="4"/>
                </a:cubicBezTo>
                <a:cubicBezTo>
                  <a:pt x="365" y="8"/>
                  <a:pt x="371" y="42"/>
                  <a:pt x="390" y="48"/>
                </a:cubicBezTo>
                <a:cubicBezTo>
                  <a:pt x="407" y="56"/>
                  <a:pt x="435" y="37"/>
                  <a:pt x="451" y="48"/>
                </a:cubicBezTo>
                <a:cubicBezTo>
                  <a:pt x="467" y="58"/>
                  <a:pt x="460" y="92"/>
                  <a:pt x="475" y="105"/>
                </a:cubicBezTo>
                <a:cubicBezTo>
                  <a:pt x="487" y="119"/>
                  <a:pt x="521" y="112"/>
                  <a:pt x="532" y="128"/>
                </a:cubicBezTo>
                <a:cubicBezTo>
                  <a:pt x="542" y="144"/>
                  <a:pt x="523" y="172"/>
                  <a:pt x="531" y="190"/>
                </a:cubicBezTo>
                <a:cubicBezTo>
                  <a:pt x="537" y="208"/>
                  <a:pt x="571" y="214"/>
                  <a:pt x="575" y="233"/>
                </a:cubicBezTo>
                <a:cubicBezTo>
                  <a:pt x="579" y="252"/>
                  <a:pt x="550" y="271"/>
                  <a:pt x="551" y="290"/>
                </a:cubicBezTo>
                <a:cubicBezTo>
                  <a:pt x="550" y="309"/>
                  <a:pt x="579" y="328"/>
                  <a:pt x="575" y="347"/>
                </a:cubicBezTo>
                <a:cubicBezTo>
                  <a:pt x="571" y="366"/>
                  <a:pt x="538" y="372"/>
                  <a:pt x="531" y="390"/>
                </a:cubicBezTo>
                <a:cubicBezTo>
                  <a:pt x="523" y="407"/>
                  <a:pt x="542" y="436"/>
                  <a:pt x="532" y="452"/>
                </a:cubicBezTo>
                <a:cubicBezTo>
                  <a:pt x="521" y="468"/>
                  <a:pt x="487" y="461"/>
                  <a:pt x="475" y="475"/>
                </a:cubicBezTo>
                <a:cubicBezTo>
                  <a:pt x="460" y="488"/>
                  <a:pt x="467" y="521"/>
                  <a:pt x="451" y="532"/>
                </a:cubicBezTo>
                <a:cubicBezTo>
                  <a:pt x="435" y="543"/>
                  <a:pt x="407" y="523"/>
                  <a:pt x="390" y="532"/>
                </a:cubicBezTo>
                <a:cubicBezTo>
                  <a:pt x="372" y="538"/>
                  <a:pt x="365" y="572"/>
                  <a:pt x="346" y="575"/>
                </a:cubicBezTo>
                <a:cubicBezTo>
                  <a:pt x="327" y="579"/>
                  <a:pt x="309" y="550"/>
                  <a:pt x="289" y="552"/>
                </a:cubicBezTo>
                <a:cubicBezTo>
                  <a:pt x="270" y="550"/>
                  <a:pt x="252" y="579"/>
                  <a:pt x="233" y="575"/>
                </a:cubicBezTo>
                <a:cubicBezTo>
                  <a:pt x="214" y="572"/>
                  <a:pt x="207" y="538"/>
                  <a:pt x="189" y="532"/>
                </a:cubicBezTo>
                <a:cubicBezTo>
                  <a:pt x="172" y="523"/>
                  <a:pt x="144" y="543"/>
                  <a:pt x="128" y="532"/>
                </a:cubicBezTo>
                <a:cubicBezTo>
                  <a:pt x="112" y="521"/>
                  <a:pt x="119" y="488"/>
                  <a:pt x="104" y="475"/>
                </a:cubicBezTo>
                <a:cubicBezTo>
                  <a:pt x="92" y="461"/>
                  <a:pt x="58" y="468"/>
                  <a:pt x="47" y="452"/>
                </a:cubicBezTo>
                <a:cubicBezTo>
                  <a:pt x="36" y="436"/>
                  <a:pt x="56" y="407"/>
                  <a:pt x="47" y="390"/>
                </a:cubicBezTo>
                <a:cubicBezTo>
                  <a:pt x="41" y="372"/>
                  <a:pt x="8" y="366"/>
                  <a:pt x="4" y="347"/>
                </a:cubicBezTo>
                <a:cubicBezTo>
                  <a:pt x="0" y="328"/>
                  <a:pt x="29" y="309"/>
                  <a:pt x="27" y="290"/>
                </a:cubicBezTo>
                <a:cubicBezTo>
                  <a:pt x="29" y="271"/>
                  <a:pt x="0" y="252"/>
                  <a:pt x="4" y="233"/>
                </a:cubicBezTo>
                <a:cubicBezTo>
                  <a:pt x="8" y="214"/>
                  <a:pt x="41" y="208"/>
                  <a:pt x="47" y="190"/>
                </a:cubicBezTo>
                <a:cubicBezTo>
                  <a:pt x="56" y="172"/>
                  <a:pt x="36" y="144"/>
                  <a:pt x="47" y="128"/>
                </a:cubicBezTo>
                <a:cubicBezTo>
                  <a:pt x="58" y="112"/>
                  <a:pt x="92" y="119"/>
                  <a:pt x="104" y="105"/>
                </a:cubicBezTo>
                <a:cubicBezTo>
                  <a:pt x="119" y="92"/>
                  <a:pt x="112" y="58"/>
                  <a:pt x="128" y="48"/>
                </a:cubicBezTo>
                <a:cubicBezTo>
                  <a:pt x="144" y="37"/>
                  <a:pt x="172" y="56"/>
                  <a:pt x="189" y="48"/>
                </a:cubicBezTo>
                <a:cubicBezTo>
                  <a:pt x="207" y="42"/>
                  <a:pt x="214" y="8"/>
                  <a:pt x="233" y="4"/>
                </a:cubicBezTo>
                <a:cubicBezTo>
                  <a:pt x="252" y="0"/>
                  <a:pt x="270" y="29"/>
                  <a:pt x="289" y="28"/>
                </a:cubicBezTo>
                <a:close/>
                <a:moveTo>
                  <a:pt x="367" y="103"/>
                </a:moveTo>
                <a:cubicBezTo>
                  <a:pt x="234" y="48"/>
                  <a:pt x="88" y="145"/>
                  <a:pt x="87" y="288"/>
                </a:cubicBezTo>
                <a:cubicBezTo>
                  <a:pt x="86" y="433"/>
                  <a:pt x="233" y="532"/>
                  <a:pt x="367" y="477"/>
                </a:cubicBezTo>
                <a:cubicBezTo>
                  <a:pt x="501" y="421"/>
                  <a:pt x="534" y="247"/>
                  <a:pt x="431" y="146"/>
                </a:cubicBezTo>
                <a:cubicBezTo>
                  <a:pt x="413" y="127"/>
                  <a:pt x="391" y="113"/>
                  <a:pt x="367" y="103"/>
                </a:cubicBezTo>
                <a:close/>
              </a:path>
            </a:pathLst>
          </a:custGeom>
          <a:solidFill>
            <a:srgbClr val="4EB4B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128948" y="2630189"/>
            <a:ext cx="504712" cy="504712"/>
          </a:xfrm>
          <a:prstGeom prst="ellipse">
            <a:avLst/>
          </a:prstGeom>
          <a:solidFill>
            <a:srgbClr val="4EB4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 rot="2569800">
            <a:off x="9240394" y="2973618"/>
            <a:ext cx="1428750" cy="1335848"/>
          </a:xfrm>
          <a:custGeom>
            <a:avLst/>
            <a:gdLst>
              <a:gd name="T0" fmla="*/ 124 w 235"/>
              <a:gd name="T1" fmla="*/ 30 h 219"/>
              <a:gd name="T2" fmla="*/ 196 w 235"/>
              <a:gd name="T3" fmla="*/ 1 h 219"/>
              <a:gd name="T4" fmla="*/ 225 w 235"/>
              <a:gd name="T5" fmla="*/ 49 h 219"/>
              <a:gd name="T6" fmla="*/ 187 w 235"/>
              <a:gd name="T7" fmla="*/ 120 h 219"/>
              <a:gd name="T8" fmla="*/ 58 w 235"/>
              <a:gd name="T9" fmla="*/ 210 h 219"/>
              <a:gd name="T10" fmla="*/ 11 w 235"/>
              <a:gd name="T11" fmla="*/ 161 h 219"/>
              <a:gd name="T12" fmla="*/ 30 w 235"/>
              <a:gd name="T13" fmla="*/ 117 h 219"/>
              <a:gd name="T14" fmla="*/ 33 w 235"/>
              <a:gd name="T15" fmla="*/ 121 h 219"/>
              <a:gd name="T16" fmla="*/ 38 w 235"/>
              <a:gd name="T17" fmla="*/ 159 h 219"/>
              <a:gd name="T18" fmla="*/ 79 w 235"/>
              <a:gd name="T19" fmla="*/ 156 h 219"/>
              <a:gd name="T20" fmla="*/ 167 w 235"/>
              <a:gd name="T21" fmla="*/ 70 h 219"/>
              <a:gd name="T22" fmla="*/ 169 w 235"/>
              <a:gd name="T23" fmla="*/ 31 h 219"/>
              <a:gd name="T24" fmla="*/ 131 w 235"/>
              <a:gd name="T25" fmla="*/ 29 h 219"/>
              <a:gd name="T26" fmla="*/ 124 w 235"/>
              <a:gd name="T27" fmla="*/ 3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5" h="219">
                <a:moveTo>
                  <a:pt x="124" y="30"/>
                </a:moveTo>
                <a:cubicBezTo>
                  <a:pt x="146" y="13"/>
                  <a:pt x="169" y="0"/>
                  <a:pt x="196" y="1"/>
                </a:cubicBezTo>
                <a:cubicBezTo>
                  <a:pt x="220" y="2"/>
                  <a:pt x="235" y="23"/>
                  <a:pt x="225" y="49"/>
                </a:cubicBezTo>
                <a:cubicBezTo>
                  <a:pt x="216" y="74"/>
                  <a:pt x="203" y="99"/>
                  <a:pt x="187" y="120"/>
                </a:cubicBezTo>
                <a:cubicBezTo>
                  <a:pt x="153" y="163"/>
                  <a:pt x="113" y="197"/>
                  <a:pt x="58" y="210"/>
                </a:cubicBezTo>
                <a:cubicBezTo>
                  <a:pt x="21" y="219"/>
                  <a:pt x="0" y="198"/>
                  <a:pt x="11" y="161"/>
                </a:cubicBezTo>
                <a:cubicBezTo>
                  <a:pt x="15" y="147"/>
                  <a:pt x="23" y="133"/>
                  <a:pt x="30" y="117"/>
                </a:cubicBezTo>
                <a:cubicBezTo>
                  <a:pt x="33" y="120"/>
                  <a:pt x="33" y="121"/>
                  <a:pt x="33" y="121"/>
                </a:cubicBezTo>
                <a:cubicBezTo>
                  <a:pt x="31" y="135"/>
                  <a:pt x="21" y="152"/>
                  <a:pt x="38" y="159"/>
                </a:cubicBezTo>
                <a:cubicBezTo>
                  <a:pt x="49" y="164"/>
                  <a:pt x="67" y="161"/>
                  <a:pt x="79" y="156"/>
                </a:cubicBezTo>
                <a:cubicBezTo>
                  <a:pt x="118" y="138"/>
                  <a:pt x="149" y="109"/>
                  <a:pt x="167" y="70"/>
                </a:cubicBezTo>
                <a:cubicBezTo>
                  <a:pt x="173" y="59"/>
                  <a:pt x="175" y="41"/>
                  <a:pt x="169" y="31"/>
                </a:cubicBezTo>
                <a:cubicBezTo>
                  <a:pt x="161" y="17"/>
                  <a:pt x="145" y="24"/>
                  <a:pt x="131" y="29"/>
                </a:cubicBezTo>
                <a:cubicBezTo>
                  <a:pt x="129" y="30"/>
                  <a:pt x="127" y="30"/>
                  <a:pt x="124" y="30"/>
                </a:cubicBezTo>
                <a:close/>
              </a:path>
            </a:pathLst>
          </a:custGeom>
          <a:solidFill>
            <a:srgbClr val="FF99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9706825" y="2634288"/>
            <a:ext cx="495883" cy="497787"/>
          </a:xfrm>
          <a:custGeom>
            <a:avLst/>
            <a:gdLst>
              <a:gd name="T0" fmla="*/ 165 w 331"/>
              <a:gd name="T1" fmla="*/ 0 h 332"/>
              <a:gd name="T2" fmla="*/ 331 w 331"/>
              <a:gd name="T3" fmla="*/ 166 h 332"/>
              <a:gd name="T4" fmla="*/ 165 w 331"/>
              <a:gd name="T5" fmla="*/ 332 h 332"/>
              <a:gd name="T6" fmla="*/ 0 w 331"/>
              <a:gd name="T7" fmla="*/ 166 h 332"/>
              <a:gd name="T8" fmla="*/ 165 w 331"/>
              <a:gd name="T9" fmla="*/ 0 h 332"/>
              <a:gd name="T10" fmla="*/ 176 w 331"/>
              <a:gd name="T11" fmla="*/ 50 h 332"/>
              <a:gd name="T12" fmla="*/ 205 w 331"/>
              <a:gd name="T13" fmla="*/ 111 h 332"/>
              <a:gd name="T14" fmla="*/ 272 w 331"/>
              <a:gd name="T15" fmla="*/ 119 h 332"/>
              <a:gd name="T16" fmla="*/ 282 w 331"/>
              <a:gd name="T17" fmla="*/ 127 h 332"/>
              <a:gd name="T18" fmla="*/ 279 w 331"/>
              <a:gd name="T19" fmla="*/ 140 h 332"/>
              <a:gd name="T20" fmla="*/ 229 w 331"/>
              <a:gd name="T21" fmla="*/ 186 h 332"/>
              <a:gd name="T22" fmla="*/ 242 w 331"/>
              <a:gd name="T23" fmla="*/ 252 h 332"/>
              <a:gd name="T24" fmla="*/ 237 w 331"/>
              <a:gd name="T25" fmla="*/ 265 h 332"/>
              <a:gd name="T26" fmla="*/ 224 w 331"/>
              <a:gd name="T27" fmla="*/ 265 h 332"/>
              <a:gd name="T28" fmla="*/ 165 w 331"/>
              <a:gd name="T29" fmla="*/ 232 h 332"/>
              <a:gd name="T30" fmla="*/ 106 w 331"/>
              <a:gd name="T31" fmla="*/ 265 h 332"/>
              <a:gd name="T32" fmla="*/ 93 w 331"/>
              <a:gd name="T33" fmla="*/ 265 h 332"/>
              <a:gd name="T34" fmla="*/ 89 w 331"/>
              <a:gd name="T35" fmla="*/ 252 h 332"/>
              <a:gd name="T36" fmla="*/ 102 w 331"/>
              <a:gd name="T37" fmla="*/ 186 h 332"/>
              <a:gd name="T38" fmla="*/ 52 w 331"/>
              <a:gd name="T39" fmla="*/ 140 h 332"/>
              <a:gd name="T40" fmla="*/ 49 w 331"/>
              <a:gd name="T41" fmla="*/ 127 h 332"/>
              <a:gd name="T42" fmla="*/ 59 w 331"/>
              <a:gd name="T43" fmla="*/ 119 h 332"/>
              <a:gd name="T44" fmla="*/ 126 w 331"/>
              <a:gd name="T45" fmla="*/ 111 h 332"/>
              <a:gd name="T46" fmla="*/ 154 w 331"/>
              <a:gd name="T47" fmla="*/ 50 h 332"/>
              <a:gd name="T48" fmla="*/ 165 w 331"/>
              <a:gd name="T49" fmla="*/ 43 h 332"/>
              <a:gd name="T50" fmla="*/ 176 w 331"/>
              <a:gd name="T51" fmla="*/ 5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1" h="332">
                <a:moveTo>
                  <a:pt x="165" y="0"/>
                </a:moveTo>
                <a:cubicBezTo>
                  <a:pt x="257" y="0"/>
                  <a:pt x="331" y="74"/>
                  <a:pt x="331" y="166"/>
                </a:cubicBezTo>
                <a:cubicBezTo>
                  <a:pt x="331" y="257"/>
                  <a:pt x="257" y="332"/>
                  <a:pt x="165" y="332"/>
                </a:cubicBezTo>
                <a:cubicBezTo>
                  <a:pt x="74" y="332"/>
                  <a:pt x="0" y="257"/>
                  <a:pt x="0" y="166"/>
                </a:cubicBezTo>
                <a:cubicBezTo>
                  <a:pt x="0" y="74"/>
                  <a:pt x="74" y="0"/>
                  <a:pt x="165" y="0"/>
                </a:cubicBezTo>
                <a:close/>
                <a:moveTo>
                  <a:pt x="176" y="50"/>
                </a:moveTo>
                <a:cubicBezTo>
                  <a:pt x="205" y="111"/>
                  <a:pt x="205" y="111"/>
                  <a:pt x="205" y="111"/>
                </a:cubicBezTo>
                <a:cubicBezTo>
                  <a:pt x="272" y="119"/>
                  <a:pt x="272" y="119"/>
                  <a:pt x="272" y="119"/>
                </a:cubicBezTo>
                <a:cubicBezTo>
                  <a:pt x="277" y="120"/>
                  <a:pt x="281" y="123"/>
                  <a:pt x="282" y="127"/>
                </a:cubicBezTo>
                <a:cubicBezTo>
                  <a:pt x="284" y="132"/>
                  <a:pt x="282" y="137"/>
                  <a:pt x="279" y="140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42" y="252"/>
                  <a:pt x="242" y="252"/>
                  <a:pt x="242" y="252"/>
                </a:cubicBezTo>
                <a:cubicBezTo>
                  <a:pt x="243" y="257"/>
                  <a:pt x="241" y="262"/>
                  <a:pt x="237" y="265"/>
                </a:cubicBezTo>
                <a:cubicBezTo>
                  <a:pt x="234" y="267"/>
                  <a:pt x="229" y="268"/>
                  <a:pt x="224" y="265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2" y="268"/>
                  <a:pt x="97" y="267"/>
                  <a:pt x="93" y="265"/>
                </a:cubicBezTo>
                <a:cubicBezTo>
                  <a:pt x="89" y="262"/>
                  <a:pt x="88" y="257"/>
                  <a:pt x="89" y="252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8" y="137"/>
                  <a:pt x="47" y="132"/>
                  <a:pt x="49" y="127"/>
                </a:cubicBezTo>
                <a:cubicBezTo>
                  <a:pt x="50" y="123"/>
                  <a:pt x="54" y="120"/>
                  <a:pt x="59" y="119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6" y="45"/>
                  <a:pt x="161" y="43"/>
                  <a:pt x="165" y="43"/>
                </a:cubicBezTo>
                <a:cubicBezTo>
                  <a:pt x="170" y="43"/>
                  <a:pt x="174" y="45"/>
                  <a:pt x="176" y="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27"/>
          <p:cNvSpPr>
            <a:spLocks noEditPoints="1"/>
          </p:cNvSpPr>
          <p:nvPr/>
        </p:nvSpPr>
        <p:spPr bwMode="auto">
          <a:xfrm>
            <a:off x="9688436" y="3296946"/>
            <a:ext cx="530761" cy="320865"/>
          </a:xfrm>
          <a:custGeom>
            <a:avLst/>
            <a:gdLst>
              <a:gd name="T0" fmla="*/ 317 w 354"/>
              <a:gd name="T1" fmla="*/ 5 h 214"/>
              <a:gd name="T2" fmla="*/ 354 w 354"/>
              <a:gd name="T3" fmla="*/ 186 h 214"/>
              <a:gd name="T4" fmla="*/ 294 w 354"/>
              <a:gd name="T5" fmla="*/ 171 h 214"/>
              <a:gd name="T6" fmla="*/ 250 w 354"/>
              <a:gd name="T7" fmla="*/ 214 h 214"/>
              <a:gd name="T8" fmla="*/ 215 w 354"/>
              <a:gd name="T9" fmla="*/ 44 h 214"/>
              <a:gd name="T10" fmla="*/ 230 w 354"/>
              <a:gd name="T11" fmla="*/ 46 h 214"/>
              <a:gd name="T12" fmla="*/ 241 w 354"/>
              <a:gd name="T13" fmla="*/ 45 h 214"/>
              <a:gd name="T14" fmla="*/ 287 w 354"/>
              <a:gd name="T15" fmla="*/ 7 h 214"/>
              <a:gd name="T16" fmla="*/ 292 w 354"/>
              <a:gd name="T17" fmla="*/ 0 h 214"/>
              <a:gd name="T18" fmla="*/ 300 w 354"/>
              <a:gd name="T19" fmla="*/ 2 h 214"/>
              <a:gd name="T20" fmla="*/ 317 w 354"/>
              <a:gd name="T21" fmla="*/ 5 h 214"/>
              <a:gd name="T22" fmla="*/ 140 w 354"/>
              <a:gd name="T23" fmla="*/ 44 h 214"/>
              <a:gd name="T24" fmla="*/ 105 w 354"/>
              <a:gd name="T25" fmla="*/ 214 h 214"/>
              <a:gd name="T26" fmla="*/ 60 w 354"/>
              <a:gd name="T27" fmla="*/ 171 h 214"/>
              <a:gd name="T28" fmla="*/ 0 w 354"/>
              <a:gd name="T29" fmla="*/ 186 h 214"/>
              <a:gd name="T30" fmla="*/ 38 w 354"/>
              <a:gd name="T31" fmla="*/ 5 h 214"/>
              <a:gd name="T32" fmla="*/ 55 w 354"/>
              <a:gd name="T33" fmla="*/ 2 h 214"/>
              <a:gd name="T34" fmla="*/ 63 w 354"/>
              <a:gd name="T35" fmla="*/ 0 h 214"/>
              <a:gd name="T36" fmla="*/ 67 w 354"/>
              <a:gd name="T37" fmla="*/ 7 h 214"/>
              <a:gd name="T38" fmla="*/ 103 w 354"/>
              <a:gd name="T39" fmla="*/ 42 h 214"/>
              <a:gd name="T40" fmla="*/ 114 w 354"/>
              <a:gd name="T41" fmla="*/ 45 h 214"/>
              <a:gd name="T42" fmla="*/ 140 w 354"/>
              <a:gd name="T43" fmla="*/ 4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4" h="214">
                <a:moveTo>
                  <a:pt x="317" y="5"/>
                </a:moveTo>
                <a:cubicBezTo>
                  <a:pt x="354" y="186"/>
                  <a:pt x="354" y="186"/>
                  <a:pt x="354" y="186"/>
                </a:cubicBezTo>
                <a:cubicBezTo>
                  <a:pt x="294" y="171"/>
                  <a:pt x="294" y="171"/>
                  <a:pt x="294" y="171"/>
                </a:cubicBezTo>
                <a:cubicBezTo>
                  <a:pt x="250" y="214"/>
                  <a:pt x="250" y="214"/>
                  <a:pt x="250" y="214"/>
                </a:cubicBezTo>
                <a:cubicBezTo>
                  <a:pt x="215" y="44"/>
                  <a:pt x="215" y="44"/>
                  <a:pt x="215" y="44"/>
                </a:cubicBezTo>
                <a:cubicBezTo>
                  <a:pt x="220" y="45"/>
                  <a:pt x="225" y="46"/>
                  <a:pt x="230" y="46"/>
                </a:cubicBezTo>
                <a:cubicBezTo>
                  <a:pt x="234" y="46"/>
                  <a:pt x="238" y="46"/>
                  <a:pt x="241" y="45"/>
                </a:cubicBezTo>
                <a:cubicBezTo>
                  <a:pt x="264" y="40"/>
                  <a:pt x="276" y="25"/>
                  <a:pt x="287" y="7"/>
                </a:cubicBezTo>
                <a:cubicBezTo>
                  <a:pt x="289" y="5"/>
                  <a:pt x="290" y="2"/>
                  <a:pt x="292" y="0"/>
                </a:cubicBezTo>
                <a:cubicBezTo>
                  <a:pt x="295" y="0"/>
                  <a:pt x="298" y="1"/>
                  <a:pt x="300" y="2"/>
                </a:cubicBezTo>
                <a:cubicBezTo>
                  <a:pt x="306" y="3"/>
                  <a:pt x="311" y="4"/>
                  <a:pt x="317" y="5"/>
                </a:cubicBezTo>
                <a:close/>
                <a:moveTo>
                  <a:pt x="140" y="44"/>
                </a:moveTo>
                <a:cubicBezTo>
                  <a:pt x="105" y="214"/>
                  <a:pt x="105" y="214"/>
                  <a:pt x="105" y="214"/>
                </a:cubicBezTo>
                <a:cubicBezTo>
                  <a:pt x="60" y="171"/>
                  <a:pt x="60" y="171"/>
                  <a:pt x="60" y="171"/>
                </a:cubicBezTo>
                <a:cubicBezTo>
                  <a:pt x="0" y="186"/>
                  <a:pt x="0" y="186"/>
                  <a:pt x="0" y="186"/>
                </a:cubicBezTo>
                <a:cubicBezTo>
                  <a:pt x="38" y="5"/>
                  <a:pt x="38" y="5"/>
                  <a:pt x="38" y="5"/>
                </a:cubicBezTo>
                <a:cubicBezTo>
                  <a:pt x="43" y="4"/>
                  <a:pt x="49" y="3"/>
                  <a:pt x="55" y="2"/>
                </a:cubicBezTo>
                <a:cubicBezTo>
                  <a:pt x="57" y="1"/>
                  <a:pt x="60" y="1"/>
                  <a:pt x="63" y="0"/>
                </a:cubicBezTo>
                <a:cubicBezTo>
                  <a:pt x="65" y="2"/>
                  <a:pt x="66" y="5"/>
                  <a:pt x="67" y="7"/>
                </a:cubicBezTo>
                <a:cubicBezTo>
                  <a:pt x="77" y="21"/>
                  <a:pt x="86" y="35"/>
                  <a:pt x="103" y="42"/>
                </a:cubicBezTo>
                <a:cubicBezTo>
                  <a:pt x="106" y="43"/>
                  <a:pt x="110" y="44"/>
                  <a:pt x="114" y="45"/>
                </a:cubicBezTo>
                <a:cubicBezTo>
                  <a:pt x="123" y="47"/>
                  <a:pt x="131" y="46"/>
                  <a:pt x="140" y="44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Freeform 28"/>
          <p:cNvSpPr>
            <a:spLocks noEditPoints="1"/>
          </p:cNvSpPr>
          <p:nvPr/>
        </p:nvSpPr>
        <p:spPr bwMode="auto">
          <a:xfrm>
            <a:off x="9521028" y="2448489"/>
            <a:ext cx="867479" cy="868113"/>
          </a:xfrm>
          <a:custGeom>
            <a:avLst/>
            <a:gdLst>
              <a:gd name="T0" fmla="*/ 289 w 579"/>
              <a:gd name="T1" fmla="*/ 28 h 579"/>
              <a:gd name="T2" fmla="*/ 346 w 579"/>
              <a:gd name="T3" fmla="*/ 4 h 579"/>
              <a:gd name="T4" fmla="*/ 390 w 579"/>
              <a:gd name="T5" fmla="*/ 48 h 579"/>
              <a:gd name="T6" fmla="*/ 451 w 579"/>
              <a:gd name="T7" fmla="*/ 48 h 579"/>
              <a:gd name="T8" fmla="*/ 475 w 579"/>
              <a:gd name="T9" fmla="*/ 105 h 579"/>
              <a:gd name="T10" fmla="*/ 532 w 579"/>
              <a:gd name="T11" fmla="*/ 128 h 579"/>
              <a:gd name="T12" fmla="*/ 531 w 579"/>
              <a:gd name="T13" fmla="*/ 190 h 579"/>
              <a:gd name="T14" fmla="*/ 575 w 579"/>
              <a:gd name="T15" fmla="*/ 233 h 579"/>
              <a:gd name="T16" fmla="*/ 551 w 579"/>
              <a:gd name="T17" fmla="*/ 290 h 579"/>
              <a:gd name="T18" fmla="*/ 575 w 579"/>
              <a:gd name="T19" fmla="*/ 347 h 579"/>
              <a:gd name="T20" fmla="*/ 531 w 579"/>
              <a:gd name="T21" fmla="*/ 390 h 579"/>
              <a:gd name="T22" fmla="*/ 532 w 579"/>
              <a:gd name="T23" fmla="*/ 452 h 579"/>
              <a:gd name="T24" fmla="*/ 475 w 579"/>
              <a:gd name="T25" fmla="*/ 475 h 579"/>
              <a:gd name="T26" fmla="*/ 451 w 579"/>
              <a:gd name="T27" fmla="*/ 532 h 579"/>
              <a:gd name="T28" fmla="*/ 390 w 579"/>
              <a:gd name="T29" fmla="*/ 532 h 579"/>
              <a:gd name="T30" fmla="*/ 346 w 579"/>
              <a:gd name="T31" fmla="*/ 575 h 579"/>
              <a:gd name="T32" fmla="*/ 289 w 579"/>
              <a:gd name="T33" fmla="*/ 552 h 579"/>
              <a:gd name="T34" fmla="*/ 233 w 579"/>
              <a:gd name="T35" fmla="*/ 575 h 579"/>
              <a:gd name="T36" fmla="*/ 189 w 579"/>
              <a:gd name="T37" fmla="*/ 532 h 579"/>
              <a:gd name="T38" fmla="*/ 128 w 579"/>
              <a:gd name="T39" fmla="*/ 532 h 579"/>
              <a:gd name="T40" fmla="*/ 104 w 579"/>
              <a:gd name="T41" fmla="*/ 475 h 579"/>
              <a:gd name="T42" fmla="*/ 47 w 579"/>
              <a:gd name="T43" fmla="*/ 452 h 579"/>
              <a:gd name="T44" fmla="*/ 47 w 579"/>
              <a:gd name="T45" fmla="*/ 390 h 579"/>
              <a:gd name="T46" fmla="*/ 4 w 579"/>
              <a:gd name="T47" fmla="*/ 347 h 579"/>
              <a:gd name="T48" fmla="*/ 27 w 579"/>
              <a:gd name="T49" fmla="*/ 290 h 579"/>
              <a:gd name="T50" fmla="*/ 4 w 579"/>
              <a:gd name="T51" fmla="*/ 233 h 579"/>
              <a:gd name="T52" fmla="*/ 47 w 579"/>
              <a:gd name="T53" fmla="*/ 190 h 579"/>
              <a:gd name="T54" fmla="*/ 47 w 579"/>
              <a:gd name="T55" fmla="*/ 128 h 579"/>
              <a:gd name="T56" fmla="*/ 104 w 579"/>
              <a:gd name="T57" fmla="*/ 105 h 579"/>
              <a:gd name="T58" fmla="*/ 128 w 579"/>
              <a:gd name="T59" fmla="*/ 48 h 579"/>
              <a:gd name="T60" fmla="*/ 189 w 579"/>
              <a:gd name="T61" fmla="*/ 48 h 579"/>
              <a:gd name="T62" fmla="*/ 233 w 579"/>
              <a:gd name="T63" fmla="*/ 4 h 579"/>
              <a:gd name="T64" fmla="*/ 289 w 579"/>
              <a:gd name="T65" fmla="*/ 28 h 579"/>
              <a:gd name="T66" fmla="*/ 367 w 579"/>
              <a:gd name="T67" fmla="*/ 103 h 579"/>
              <a:gd name="T68" fmla="*/ 87 w 579"/>
              <a:gd name="T69" fmla="*/ 288 h 579"/>
              <a:gd name="T70" fmla="*/ 367 w 579"/>
              <a:gd name="T71" fmla="*/ 477 h 579"/>
              <a:gd name="T72" fmla="*/ 431 w 579"/>
              <a:gd name="T73" fmla="*/ 146 h 579"/>
              <a:gd name="T74" fmla="*/ 367 w 579"/>
              <a:gd name="T75" fmla="*/ 103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9" h="579">
                <a:moveTo>
                  <a:pt x="289" y="28"/>
                </a:moveTo>
                <a:cubicBezTo>
                  <a:pt x="308" y="29"/>
                  <a:pt x="327" y="0"/>
                  <a:pt x="346" y="4"/>
                </a:cubicBezTo>
                <a:cubicBezTo>
                  <a:pt x="365" y="8"/>
                  <a:pt x="371" y="42"/>
                  <a:pt x="390" y="48"/>
                </a:cubicBezTo>
                <a:cubicBezTo>
                  <a:pt x="407" y="56"/>
                  <a:pt x="435" y="37"/>
                  <a:pt x="451" y="48"/>
                </a:cubicBezTo>
                <a:cubicBezTo>
                  <a:pt x="467" y="58"/>
                  <a:pt x="460" y="92"/>
                  <a:pt x="475" y="105"/>
                </a:cubicBezTo>
                <a:cubicBezTo>
                  <a:pt x="487" y="119"/>
                  <a:pt x="521" y="112"/>
                  <a:pt x="532" y="128"/>
                </a:cubicBezTo>
                <a:cubicBezTo>
                  <a:pt x="542" y="144"/>
                  <a:pt x="523" y="172"/>
                  <a:pt x="531" y="190"/>
                </a:cubicBezTo>
                <a:cubicBezTo>
                  <a:pt x="537" y="208"/>
                  <a:pt x="571" y="214"/>
                  <a:pt x="575" y="233"/>
                </a:cubicBezTo>
                <a:cubicBezTo>
                  <a:pt x="579" y="252"/>
                  <a:pt x="550" y="271"/>
                  <a:pt x="551" y="290"/>
                </a:cubicBezTo>
                <a:cubicBezTo>
                  <a:pt x="550" y="309"/>
                  <a:pt x="579" y="328"/>
                  <a:pt x="575" y="347"/>
                </a:cubicBezTo>
                <a:cubicBezTo>
                  <a:pt x="571" y="366"/>
                  <a:pt x="538" y="372"/>
                  <a:pt x="531" y="390"/>
                </a:cubicBezTo>
                <a:cubicBezTo>
                  <a:pt x="523" y="407"/>
                  <a:pt x="542" y="436"/>
                  <a:pt x="532" y="452"/>
                </a:cubicBezTo>
                <a:cubicBezTo>
                  <a:pt x="521" y="468"/>
                  <a:pt x="487" y="461"/>
                  <a:pt x="475" y="475"/>
                </a:cubicBezTo>
                <a:cubicBezTo>
                  <a:pt x="460" y="488"/>
                  <a:pt x="467" y="521"/>
                  <a:pt x="451" y="532"/>
                </a:cubicBezTo>
                <a:cubicBezTo>
                  <a:pt x="435" y="543"/>
                  <a:pt x="407" y="523"/>
                  <a:pt x="390" y="532"/>
                </a:cubicBezTo>
                <a:cubicBezTo>
                  <a:pt x="372" y="538"/>
                  <a:pt x="365" y="572"/>
                  <a:pt x="346" y="575"/>
                </a:cubicBezTo>
                <a:cubicBezTo>
                  <a:pt x="327" y="579"/>
                  <a:pt x="309" y="550"/>
                  <a:pt x="289" y="552"/>
                </a:cubicBezTo>
                <a:cubicBezTo>
                  <a:pt x="270" y="550"/>
                  <a:pt x="252" y="579"/>
                  <a:pt x="233" y="575"/>
                </a:cubicBezTo>
                <a:cubicBezTo>
                  <a:pt x="214" y="572"/>
                  <a:pt x="207" y="538"/>
                  <a:pt x="189" y="532"/>
                </a:cubicBezTo>
                <a:cubicBezTo>
                  <a:pt x="172" y="523"/>
                  <a:pt x="144" y="543"/>
                  <a:pt x="128" y="532"/>
                </a:cubicBezTo>
                <a:cubicBezTo>
                  <a:pt x="112" y="521"/>
                  <a:pt x="119" y="488"/>
                  <a:pt x="104" y="475"/>
                </a:cubicBezTo>
                <a:cubicBezTo>
                  <a:pt x="92" y="461"/>
                  <a:pt x="58" y="468"/>
                  <a:pt x="47" y="452"/>
                </a:cubicBezTo>
                <a:cubicBezTo>
                  <a:pt x="36" y="436"/>
                  <a:pt x="56" y="407"/>
                  <a:pt x="47" y="390"/>
                </a:cubicBezTo>
                <a:cubicBezTo>
                  <a:pt x="41" y="372"/>
                  <a:pt x="8" y="366"/>
                  <a:pt x="4" y="347"/>
                </a:cubicBezTo>
                <a:cubicBezTo>
                  <a:pt x="0" y="328"/>
                  <a:pt x="29" y="309"/>
                  <a:pt x="27" y="290"/>
                </a:cubicBezTo>
                <a:cubicBezTo>
                  <a:pt x="29" y="271"/>
                  <a:pt x="0" y="252"/>
                  <a:pt x="4" y="233"/>
                </a:cubicBezTo>
                <a:cubicBezTo>
                  <a:pt x="8" y="214"/>
                  <a:pt x="41" y="208"/>
                  <a:pt x="47" y="190"/>
                </a:cubicBezTo>
                <a:cubicBezTo>
                  <a:pt x="56" y="172"/>
                  <a:pt x="36" y="144"/>
                  <a:pt x="47" y="128"/>
                </a:cubicBezTo>
                <a:cubicBezTo>
                  <a:pt x="58" y="112"/>
                  <a:pt x="92" y="119"/>
                  <a:pt x="104" y="105"/>
                </a:cubicBezTo>
                <a:cubicBezTo>
                  <a:pt x="119" y="92"/>
                  <a:pt x="112" y="58"/>
                  <a:pt x="128" y="48"/>
                </a:cubicBezTo>
                <a:cubicBezTo>
                  <a:pt x="144" y="37"/>
                  <a:pt x="172" y="56"/>
                  <a:pt x="189" y="48"/>
                </a:cubicBezTo>
                <a:cubicBezTo>
                  <a:pt x="207" y="42"/>
                  <a:pt x="214" y="8"/>
                  <a:pt x="233" y="4"/>
                </a:cubicBezTo>
                <a:cubicBezTo>
                  <a:pt x="252" y="0"/>
                  <a:pt x="270" y="29"/>
                  <a:pt x="289" y="28"/>
                </a:cubicBezTo>
                <a:close/>
                <a:moveTo>
                  <a:pt x="367" y="103"/>
                </a:moveTo>
                <a:cubicBezTo>
                  <a:pt x="234" y="48"/>
                  <a:pt x="88" y="145"/>
                  <a:pt x="87" y="288"/>
                </a:cubicBezTo>
                <a:cubicBezTo>
                  <a:pt x="86" y="433"/>
                  <a:pt x="233" y="532"/>
                  <a:pt x="367" y="477"/>
                </a:cubicBezTo>
                <a:cubicBezTo>
                  <a:pt x="501" y="421"/>
                  <a:pt x="534" y="247"/>
                  <a:pt x="431" y="146"/>
                </a:cubicBezTo>
                <a:cubicBezTo>
                  <a:pt x="413" y="127"/>
                  <a:pt x="391" y="113"/>
                  <a:pt x="367" y="103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701460" y="2630189"/>
            <a:ext cx="504712" cy="504712"/>
          </a:xfrm>
          <a:prstGeom prst="ellipse">
            <a:avLst/>
          </a:prstGeom>
          <a:solidFill>
            <a:srgbClr val="FF99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98417" y="4405081"/>
            <a:ext cx="2475726" cy="40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40"/>
          <p:cNvSpPr txBox="1"/>
          <p:nvPr/>
        </p:nvSpPr>
        <p:spPr>
          <a:xfrm>
            <a:off x="998416" y="4730020"/>
            <a:ext cx="2475726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70929" y="4405081"/>
            <a:ext cx="2475726" cy="40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40"/>
          <p:cNvSpPr txBox="1"/>
          <p:nvPr/>
        </p:nvSpPr>
        <p:spPr>
          <a:xfrm>
            <a:off x="3570928" y="4730020"/>
            <a:ext cx="2475726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45346" y="4405081"/>
            <a:ext cx="2475726" cy="40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40"/>
          <p:cNvSpPr txBox="1"/>
          <p:nvPr/>
        </p:nvSpPr>
        <p:spPr>
          <a:xfrm>
            <a:off x="6145345" y="4730020"/>
            <a:ext cx="2475726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717858" y="4405081"/>
            <a:ext cx="2475726" cy="40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0"/>
          <p:cNvSpPr txBox="1"/>
          <p:nvPr/>
        </p:nvSpPr>
        <p:spPr>
          <a:xfrm>
            <a:off x="8717857" y="4730020"/>
            <a:ext cx="2475726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 rot="10800000">
            <a:off x="5233905" y="2309091"/>
            <a:ext cx="1726964" cy="1119909"/>
          </a:xfrm>
          <a:custGeom>
            <a:avLst/>
            <a:gdLst>
              <a:gd name="T0" fmla="*/ 101 w 349"/>
              <a:gd name="T1" fmla="*/ 132 h 227"/>
              <a:gd name="T2" fmla="*/ 136 w 349"/>
              <a:gd name="T3" fmla="*/ 117 h 227"/>
              <a:gd name="T4" fmla="*/ 161 w 349"/>
              <a:gd name="T5" fmla="*/ 71 h 227"/>
              <a:gd name="T6" fmla="*/ 313 w 349"/>
              <a:gd name="T7" fmla="*/ 12 h 227"/>
              <a:gd name="T8" fmla="*/ 329 w 349"/>
              <a:gd name="T9" fmla="*/ 3 h 227"/>
              <a:gd name="T10" fmla="*/ 345 w 349"/>
              <a:gd name="T11" fmla="*/ 3 h 227"/>
              <a:gd name="T12" fmla="*/ 348 w 349"/>
              <a:gd name="T13" fmla="*/ 18 h 227"/>
              <a:gd name="T14" fmla="*/ 329 w 349"/>
              <a:gd name="T15" fmla="*/ 68 h 227"/>
              <a:gd name="T16" fmla="*/ 249 w 349"/>
              <a:gd name="T17" fmla="*/ 190 h 227"/>
              <a:gd name="T18" fmla="*/ 223 w 349"/>
              <a:gd name="T19" fmla="*/ 196 h 227"/>
              <a:gd name="T20" fmla="*/ 201 w 349"/>
              <a:gd name="T21" fmla="*/ 195 h 227"/>
              <a:gd name="T22" fmla="*/ 192 w 349"/>
              <a:gd name="T23" fmla="*/ 199 h 227"/>
              <a:gd name="T24" fmla="*/ 24 w 349"/>
              <a:gd name="T25" fmla="*/ 144 h 227"/>
              <a:gd name="T26" fmla="*/ 24 w 349"/>
              <a:gd name="T27" fmla="*/ 50 h 227"/>
              <a:gd name="T28" fmla="*/ 52 w 349"/>
              <a:gd name="T29" fmla="*/ 46 h 227"/>
              <a:gd name="T30" fmla="*/ 100 w 349"/>
              <a:gd name="T31" fmla="*/ 88 h 227"/>
              <a:gd name="T32" fmla="*/ 107 w 349"/>
              <a:gd name="T33" fmla="*/ 117 h 227"/>
              <a:gd name="T34" fmla="*/ 101 w 349"/>
              <a:gd name="T35" fmla="*/ 13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9" h="227">
                <a:moveTo>
                  <a:pt x="101" y="132"/>
                </a:moveTo>
                <a:cubicBezTo>
                  <a:pt x="115" y="126"/>
                  <a:pt x="126" y="121"/>
                  <a:pt x="136" y="117"/>
                </a:cubicBezTo>
                <a:cubicBezTo>
                  <a:pt x="122" y="80"/>
                  <a:pt x="122" y="80"/>
                  <a:pt x="161" y="71"/>
                </a:cubicBezTo>
                <a:cubicBezTo>
                  <a:pt x="215" y="60"/>
                  <a:pt x="266" y="40"/>
                  <a:pt x="313" y="12"/>
                </a:cubicBezTo>
                <a:cubicBezTo>
                  <a:pt x="318" y="9"/>
                  <a:pt x="323" y="5"/>
                  <a:pt x="329" y="3"/>
                </a:cubicBezTo>
                <a:cubicBezTo>
                  <a:pt x="334" y="1"/>
                  <a:pt x="342" y="0"/>
                  <a:pt x="345" y="3"/>
                </a:cubicBezTo>
                <a:cubicBezTo>
                  <a:pt x="348" y="5"/>
                  <a:pt x="349" y="13"/>
                  <a:pt x="348" y="18"/>
                </a:cubicBezTo>
                <a:cubicBezTo>
                  <a:pt x="342" y="35"/>
                  <a:pt x="338" y="53"/>
                  <a:pt x="329" y="68"/>
                </a:cubicBezTo>
                <a:cubicBezTo>
                  <a:pt x="303" y="110"/>
                  <a:pt x="276" y="150"/>
                  <a:pt x="249" y="190"/>
                </a:cubicBezTo>
                <a:cubicBezTo>
                  <a:pt x="243" y="200"/>
                  <a:pt x="235" y="201"/>
                  <a:pt x="223" y="196"/>
                </a:cubicBezTo>
                <a:cubicBezTo>
                  <a:pt x="217" y="193"/>
                  <a:pt x="209" y="195"/>
                  <a:pt x="201" y="195"/>
                </a:cubicBezTo>
                <a:cubicBezTo>
                  <a:pt x="198" y="195"/>
                  <a:pt x="195" y="197"/>
                  <a:pt x="192" y="199"/>
                </a:cubicBezTo>
                <a:cubicBezTo>
                  <a:pt x="133" y="227"/>
                  <a:pt x="76" y="216"/>
                  <a:pt x="24" y="144"/>
                </a:cubicBezTo>
                <a:cubicBezTo>
                  <a:pt x="0" y="110"/>
                  <a:pt x="8" y="81"/>
                  <a:pt x="24" y="50"/>
                </a:cubicBezTo>
                <a:cubicBezTo>
                  <a:pt x="32" y="33"/>
                  <a:pt x="38" y="33"/>
                  <a:pt x="52" y="46"/>
                </a:cubicBezTo>
                <a:cubicBezTo>
                  <a:pt x="68" y="60"/>
                  <a:pt x="83" y="75"/>
                  <a:pt x="100" y="88"/>
                </a:cubicBezTo>
                <a:cubicBezTo>
                  <a:pt x="111" y="97"/>
                  <a:pt x="117" y="104"/>
                  <a:pt x="107" y="117"/>
                </a:cubicBezTo>
                <a:cubicBezTo>
                  <a:pt x="105" y="120"/>
                  <a:pt x="104" y="124"/>
                  <a:pt x="101" y="132"/>
                </a:cubicBezTo>
                <a:close/>
              </a:path>
            </a:pathLst>
          </a:custGeom>
          <a:solidFill>
            <a:srgbClr val="D3334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172"/>
          <p:cNvSpPr>
            <a:spLocks noChangeAspect="1" noEditPoints="1"/>
          </p:cNvSpPr>
          <p:nvPr/>
        </p:nvSpPr>
        <p:spPr bwMode="auto">
          <a:xfrm>
            <a:off x="5771199" y="2653458"/>
            <a:ext cx="243746" cy="258980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7"/>
          <p:cNvSpPr/>
          <p:nvPr/>
        </p:nvSpPr>
        <p:spPr bwMode="auto">
          <a:xfrm rot="10800000">
            <a:off x="6267466" y="3128089"/>
            <a:ext cx="1232425" cy="1745280"/>
          </a:xfrm>
          <a:custGeom>
            <a:avLst/>
            <a:gdLst>
              <a:gd name="T0" fmla="*/ 129 w 249"/>
              <a:gd name="T1" fmla="*/ 78 h 354"/>
              <a:gd name="T2" fmla="*/ 123 w 249"/>
              <a:gd name="T3" fmla="*/ 116 h 354"/>
              <a:gd name="T4" fmla="*/ 128 w 249"/>
              <a:gd name="T5" fmla="*/ 120 h 354"/>
              <a:gd name="T6" fmla="*/ 149 w 249"/>
              <a:gd name="T7" fmla="*/ 157 h 354"/>
              <a:gd name="T8" fmla="*/ 113 w 249"/>
              <a:gd name="T9" fmla="*/ 326 h 354"/>
              <a:gd name="T10" fmla="*/ 113 w 249"/>
              <a:gd name="T11" fmla="*/ 337 h 354"/>
              <a:gd name="T12" fmla="*/ 105 w 249"/>
              <a:gd name="T13" fmla="*/ 354 h 354"/>
              <a:gd name="T14" fmla="*/ 89 w 249"/>
              <a:gd name="T15" fmla="*/ 346 h 354"/>
              <a:gd name="T16" fmla="*/ 21 w 249"/>
              <a:gd name="T17" fmla="*/ 229 h 354"/>
              <a:gd name="T18" fmla="*/ 2 w 249"/>
              <a:gd name="T19" fmla="*/ 170 h 354"/>
              <a:gd name="T20" fmla="*/ 10 w 249"/>
              <a:gd name="T21" fmla="*/ 147 h 354"/>
              <a:gd name="T22" fmla="*/ 24 w 249"/>
              <a:gd name="T23" fmla="*/ 123 h 354"/>
              <a:gd name="T24" fmla="*/ 143 w 249"/>
              <a:gd name="T25" fmla="*/ 9 h 354"/>
              <a:gd name="T26" fmla="*/ 238 w 249"/>
              <a:gd name="T27" fmla="*/ 56 h 354"/>
              <a:gd name="T28" fmla="*/ 224 w 249"/>
              <a:gd name="T29" fmla="*/ 85 h 354"/>
              <a:gd name="T30" fmla="*/ 182 w 249"/>
              <a:gd name="T31" fmla="*/ 95 h 354"/>
              <a:gd name="T32" fmla="*/ 129 w 249"/>
              <a:gd name="T33" fmla="*/ 7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9" h="354">
                <a:moveTo>
                  <a:pt x="129" y="78"/>
                </a:moveTo>
                <a:cubicBezTo>
                  <a:pt x="127" y="94"/>
                  <a:pt x="125" y="105"/>
                  <a:pt x="123" y="116"/>
                </a:cubicBezTo>
                <a:cubicBezTo>
                  <a:pt x="126" y="118"/>
                  <a:pt x="127" y="119"/>
                  <a:pt x="128" y="120"/>
                </a:cubicBezTo>
                <a:cubicBezTo>
                  <a:pt x="163" y="124"/>
                  <a:pt x="163" y="124"/>
                  <a:pt x="149" y="157"/>
                </a:cubicBezTo>
                <a:cubicBezTo>
                  <a:pt x="127" y="211"/>
                  <a:pt x="115" y="267"/>
                  <a:pt x="113" y="326"/>
                </a:cubicBezTo>
                <a:cubicBezTo>
                  <a:pt x="113" y="330"/>
                  <a:pt x="114" y="334"/>
                  <a:pt x="113" y="337"/>
                </a:cubicBezTo>
                <a:cubicBezTo>
                  <a:pt x="111" y="343"/>
                  <a:pt x="108" y="349"/>
                  <a:pt x="105" y="354"/>
                </a:cubicBezTo>
                <a:cubicBezTo>
                  <a:pt x="99" y="351"/>
                  <a:pt x="92" y="350"/>
                  <a:pt x="89" y="346"/>
                </a:cubicBezTo>
                <a:cubicBezTo>
                  <a:pt x="65" y="307"/>
                  <a:pt x="42" y="269"/>
                  <a:pt x="21" y="229"/>
                </a:cubicBezTo>
                <a:cubicBezTo>
                  <a:pt x="11" y="211"/>
                  <a:pt x="6" y="190"/>
                  <a:pt x="2" y="170"/>
                </a:cubicBezTo>
                <a:cubicBezTo>
                  <a:pt x="0" y="163"/>
                  <a:pt x="6" y="154"/>
                  <a:pt x="10" y="147"/>
                </a:cubicBezTo>
                <a:cubicBezTo>
                  <a:pt x="14" y="139"/>
                  <a:pt x="23" y="131"/>
                  <a:pt x="24" y="123"/>
                </a:cubicBezTo>
                <a:cubicBezTo>
                  <a:pt x="36" y="50"/>
                  <a:pt x="60" y="26"/>
                  <a:pt x="143" y="9"/>
                </a:cubicBezTo>
                <a:cubicBezTo>
                  <a:pt x="187" y="0"/>
                  <a:pt x="218" y="18"/>
                  <a:pt x="238" y="56"/>
                </a:cubicBezTo>
                <a:cubicBezTo>
                  <a:pt x="249" y="76"/>
                  <a:pt x="246" y="81"/>
                  <a:pt x="224" y="85"/>
                </a:cubicBezTo>
                <a:cubicBezTo>
                  <a:pt x="210" y="88"/>
                  <a:pt x="196" y="91"/>
                  <a:pt x="182" y="95"/>
                </a:cubicBezTo>
                <a:cubicBezTo>
                  <a:pt x="151" y="105"/>
                  <a:pt x="152" y="105"/>
                  <a:pt x="129" y="78"/>
                </a:cubicBezTo>
                <a:close/>
              </a:path>
            </a:pathLst>
          </a:custGeom>
          <a:solidFill>
            <a:srgbClr val="FF99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6984990" y="3851969"/>
            <a:ext cx="293248" cy="249518"/>
            <a:chOff x="7909299" y="3772690"/>
            <a:chExt cx="667095" cy="567616"/>
          </a:xfrm>
          <a:solidFill>
            <a:schemeClr val="bg1"/>
          </a:solidFill>
        </p:grpSpPr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7909299" y="3772690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7980982" y="3772690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Freeform 6"/>
          <p:cNvSpPr/>
          <p:nvPr/>
        </p:nvSpPr>
        <p:spPr bwMode="auto">
          <a:xfrm rot="10800000">
            <a:off x="4789079" y="3528431"/>
            <a:ext cx="1556885" cy="1386804"/>
          </a:xfrm>
          <a:custGeom>
            <a:avLst/>
            <a:gdLst>
              <a:gd name="T0" fmla="*/ 227 w 315"/>
              <a:gd name="T1" fmla="*/ 173 h 281"/>
              <a:gd name="T2" fmla="*/ 212 w 315"/>
              <a:gd name="T3" fmla="*/ 160 h 281"/>
              <a:gd name="T4" fmla="*/ 188 w 315"/>
              <a:gd name="T5" fmla="*/ 164 h 281"/>
              <a:gd name="T6" fmla="*/ 160 w 315"/>
              <a:gd name="T7" fmla="*/ 165 h 281"/>
              <a:gd name="T8" fmla="*/ 17 w 315"/>
              <a:gd name="T9" fmla="*/ 40 h 281"/>
              <a:gd name="T10" fmla="*/ 0 w 315"/>
              <a:gd name="T11" fmla="*/ 22 h 281"/>
              <a:gd name="T12" fmla="*/ 22 w 315"/>
              <a:gd name="T13" fmla="*/ 11 h 281"/>
              <a:gd name="T14" fmla="*/ 208 w 315"/>
              <a:gd name="T15" fmla="*/ 18 h 281"/>
              <a:gd name="T16" fmla="*/ 226 w 315"/>
              <a:gd name="T17" fmla="*/ 35 h 281"/>
              <a:gd name="T18" fmla="*/ 243 w 315"/>
              <a:gd name="T19" fmla="*/ 61 h 281"/>
              <a:gd name="T20" fmla="*/ 277 w 315"/>
              <a:gd name="T21" fmla="*/ 235 h 281"/>
              <a:gd name="T22" fmla="*/ 193 w 315"/>
              <a:gd name="T23" fmla="*/ 281 h 281"/>
              <a:gd name="T24" fmla="*/ 178 w 315"/>
              <a:gd name="T25" fmla="*/ 261 h 281"/>
              <a:gd name="T26" fmla="*/ 193 w 315"/>
              <a:gd name="T27" fmla="*/ 194 h 281"/>
              <a:gd name="T28" fmla="*/ 227 w 315"/>
              <a:gd name="T29" fmla="*/ 17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5" h="281">
                <a:moveTo>
                  <a:pt x="227" y="173"/>
                </a:moveTo>
                <a:cubicBezTo>
                  <a:pt x="221" y="167"/>
                  <a:pt x="217" y="164"/>
                  <a:pt x="212" y="160"/>
                </a:cubicBezTo>
                <a:cubicBezTo>
                  <a:pt x="202" y="150"/>
                  <a:pt x="195" y="150"/>
                  <a:pt x="188" y="164"/>
                </a:cubicBezTo>
                <a:cubicBezTo>
                  <a:pt x="179" y="181"/>
                  <a:pt x="172" y="181"/>
                  <a:pt x="160" y="165"/>
                </a:cubicBezTo>
                <a:cubicBezTo>
                  <a:pt x="121" y="114"/>
                  <a:pt x="72" y="73"/>
                  <a:pt x="17" y="40"/>
                </a:cubicBezTo>
                <a:cubicBezTo>
                  <a:pt x="10" y="36"/>
                  <a:pt x="6" y="28"/>
                  <a:pt x="0" y="22"/>
                </a:cubicBezTo>
                <a:cubicBezTo>
                  <a:pt x="7" y="18"/>
                  <a:pt x="14" y="12"/>
                  <a:pt x="22" y="11"/>
                </a:cubicBezTo>
                <a:cubicBezTo>
                  <a:pt x="84" y="0"/>
                  <a:pt x="146" y="2"/>
                  <a:pt x="208" y="18"/>
                </a:cubicBezTo>
                <a:cubicBezTo>
                  <a:pt x="215" y="20"/>
                  <a:pt x="221" y="28"/>
                  <a:pt x="226" y="35"/>
                </a:cubicBezTo>
                <a:cubicBezTo>
                  <a:pt x="233" y="43"/>
                  <a:pt x="235" y="56"/>
                  <a:pt x="243" y="61"/>
                </a:cubicBezTo>
                <a:cubicBezTo>
                  <a:pt x="295" y="97"/>
                  <a:pt x="315" y="152"/>
                  <a:pt x="277" y="235"/>
                </a:cubicBezTo>
                <a:cubicBezTo>
                  <a:pt x="259" y="274"/>
                  <a:pt x="230" y="281"/>
                  <a:pt x="193" y="281"/>
                </a:cubicBezTo>
                <a:cubicBezTo>
                  <a:pt x="179" y="281"/>
                  <a:pt x="174" y="276"/>
                  <a:pt x="178" y="261"/>
                </a:cubicBezTo>
                <a:cubicBezTo>
                  <a:pt x="184" y="239"/>
                  <a:pt x="190" y="216"/>
                  <a:pt x="193" y="194"/>
                </a:cubicBezTo>
                <a:cubicBezTo>
                  <a:pt x="196" y="173"/>
                  <a:pt x="213" y="180"/>
                  <a:pt x="227" y="173"/>
                </a:cubicBezTo>
                <a:close/>
              </a:path>
            </a:pathLst>
          </a:custGeom>
          <a:solidFill>
            <a:srgbClr val="32AFE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425550" y="4409831"/>
            <a:ext cx="277069" cy="277339"/>
            <a:chOff x="5240338" y="2657475"/>
            <a:chExt cx="1630363" cy="1631951"/>
          </a:xfrm>
          <a:solidFill>
            <a:schemeClr val="bg1"/>
          </a:solidFill>
        </p:grpSpPr>
        <p:sp>
          <p:nvSpPr>
            <p:cNvPr id="23" name="Freeform 5"/>
            <p:cNvSpPr/>
            <p:nvPr/>
          </p:nvSpPr>
          <p:spPr bwMode="auto">
            <a:xfrm>
              <a:off x="5240338" y="2735263"/>
              <a:ext cx="1552575" cy="1554163"/>
            </a:xfrm>
            <a:custGeom>
              <a:avLst/>
              <a:gdLst>
                <a:gd name="T0" fmla="*/ 391 w 517"/>
                <a:gd name="T1" fmla="*/ 73 h 519"/>
                <a:gd name="T2" fmla="*/ 346 w 517"/>
                <a:gd name="T3" fmla="*/ 101 h 519"/>
                <a:gd name="T4" fmla="*/ 325 w 517"/>
                <a:gd name="T5" fmla="*/ 98 h 519"/>
                <a:gd name="T6" fmla="*/ 122 w 517"/>
                <a:gd name="T7" fmla="*/ 151 h 519"/>
                <a:gd name="T8" fmla="*/ 125 w 517"/>
                <a:gd name="T9" fmla="*/ 369 h 519"/>
                <a:gd name="T10" fmla="*/ 332 w 517"/>
                <a:gd name="T11" fmla="*/ 416 h 519"/>
                <a:gd name="T12" fmla="*/ 421 w 517"/>
                <a:gd name="T13" fmla="*/ 197 h 519"/>
                <a:gd name="T14" fmla="*/ 425 w 517"/>
                <a:gd name="T15" fmla="*/ 155 h 519"/>
                <a:gd name="T16" fmla="*/ 443 w 517"/>
                <a:gd name="T17" fmla="*/ 127 h 519"/>
                <a:gd name="T18" fmla="*/ 444 w 517"/>
                <a:gd name="T19" fmla="*/ 398 h 519"/>
                <a:gd name="T20" fmla="*/ 113 w 517"/>
                <a:gd name="T21" fmla="*/ 438 h 519"/>
                <a:gd name="T22" fmla="*/ 88 w 517"/>
                <a:gd name="T23" fmla="*/ 101 h 519"/>
                <a:gd name="T24" fmla="*/ 391 w 517"/>
                <a:gd name="T25" fmla="*/ 7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519">
                  <a:moveTo>
                    <a:pt x="391" y="73"/>
                  </a:moveTo>
                  <a:cubicBezTo>
                    <a:pt x="376" y="83"/>
                    <a:pt x="361" y="93"/>
                    <a:pt x="346" y="101"/>
                  </a:cubicBezTo>
                  <a:cubicBezTo>
                    <a:pt x="340" y="103"/>
                    <a:pt x="331" y="100"/>
                    <a:pt x="325" y="98"/>
                  </a:cubicBezTo>
                  <a:cubicBezTo>
                    <a:pt x="252" y="68"/>
                    <a:pt x="166" y="91"/>
                    <a:pt x="122" y="151"/>
                  </a:cubicBezTo>
                  <a:cubicBezTo>
                    <a:pt x="72" y="219"/>
                    <a:pt x="73" y="305"/>
                    <a:pt x="125" y="369"/>
                  </a:cubicBezTo>
                  <a:cubicBezTo>
                    <a:pt x="174" y="429"/>
                    <a:pt x="261" y="449"/>
                    <a:pt x="332" y="416"/>
                  </a:cubicBezTo>
                  <a:cubicBezTo>
                    <a:pt x="413" y="379"/>
                    <a:pt x="454" y="279"/>
                    <a:pt x="421" y="197"/>
                  </a:cubicBezTo>
                  <a:cubicBezTo>
                    <a:pt x="414" y="181"/>
                    <a:pt x="415" y="169"/>
                    <a:pt x="425" y="155"/>
                  </a:cubicBezTo>
                  <a:cubicBezTo>
                    <a:pt x="432" y="146"/>
                    <a:pt x="437" y="136"/>
                    <a:pt x="443" y="127"/>
                  </a:cubicBezTo>
                  <a:cubicBezTo>
                    <a:pt x="491" y="165"/>
                    <a:pt x="517" y="302"/>
                    <a:pt x="444" y="398"/>
                  </a:cubicBezTo>
                  <a:cubicBezTo>
                    <a:pt x="366" y="501"/>
                    <a:pt x="209" y="519"/>
                    <a:pt x="113" y="438"/>
                  </a:cubicBezTo>
                  <a:cubicBezTo>
                    <a:pt x="0" y="343"/>
                    <a:pt x="9" y="187"/>
                    <a:pt x="88" y="101"/>
                  </a:cubicBezTo>
                  <a:cubicBezTo>
                    <a:pt x="181" y="0"/>
                    <a:pt x="336" y="17"/>
                    <a:pt x="39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5618163" y="3103563"/>
              <a:ext cx="793750" cy="793750"/>
            </a:xfrm>
            <a:custGeom>
              <a:avLst/>
              <a:gdLst>
                <a:gd name="T0" fmla="*/ 132 w 264"/>
                <a:gd name="T1" fmla="*/ 265 h 265"/>
                <a:gd name="T2" fmla="*/ 3 w 264"/>
                <a:gd name="T3" fmla="*/ 128 h 265"/>
                <a:gd name="T4" fmla="*/ 141 w 264"/>
                <a:gd name="T5" fmla="*/ 5 h 265"/>
                <a:gd name="T6" fmla="*/ 161 w 264"/>
                <a:gd name="T7" fmla="*/ 8 h 265"/>
                <a:gd name="T8" fmla="*/ 168 w 264"/>
                <a:gd name="T9" fmla="*/ 27 h 265"/>
                <a:gd name="T10" fmla="*/ 156 w 264"/>
                <a:gd name="T11" fmla="*/ 50 h 265"/>
                <a:gd name="T12" fmla="*/ 135 w 264"/>
                <a:gd name="T13" fmla="*/ 63 h 265"/>
                <a:gd name="T14" fmla="*/ 60 w 264"/>
                <a:gd name="T15" fmla="*/ 131 h 265"/>
                <a:gd name="T16" fmla="*/ 124 w 264"/>
                <a:gd name="T17" fmla="*/ 207 h 265"/>
                <a:gd name="T18" fmla="*/ 205 w 264"/>
                <a:gd name="T19" fmla="*/ 136 h 265"/>
                <a:gd name="T20" fmla="*/ 224 w 264"/>
                <a:gd name="T21" fmla="*/ 110 h 265"/>
                <a:gd name="T22" fmla="*/ 226 w 264"/>
                <a:gd name="T23" fmla="*/ 109 h 265"/>
                <a:gd name="T24" fmla="*/ 254 w 264"/>
                <a:gd name="T25" fmla="*/ 97 h 265"/>
                <a:gd name="T26" fmla="*/ 263 w 264"/>
                <a:gd name="T27" fmla="*/ 135 h 265"/>
                <a:gd name="T28" fmla="*/ 132 w 264"/>
                <a:gd name="T2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265">
                  <a:moveTo>
                    <a:pt x="132" y="265"/>
                  </a:moveTo>
                  <a:cubicBezTo>
                    <a:pt x="57" y="265"/>
                    <a:pt x="0" y="205"/>
                    <a:pt x="3" y="128"/>
                  </a:cubicBezTo>
                  <a:cubicBezTo>
                    <a:pt x="5" y="58"/>
                    <a:pt x="70" y="0"/>
                    <a:pt x="141" y="5"/>
                  </a:cubicBezTo>
                  <a:cubicBezTo>
                    <a:pt x="148" y="6"/>
                    <a:pt x="155" y="7"/>
                    <a:pt x="161" y="8"/>
                  </a:cubicBezTo>
                  <a:cubicBezTo>
                    <a:pt x="173" y="11"/>
                    <a:pt x="175" y="17"/>
                    <a:pt x="168" y="27"/>
                  </a:cubicBezTo>
                  <a:cubicBezTo>
                    <a:pt x="164" y="34"/>
                    <a:pt x="159" y="42"/>
                    <a:pt x="156" y="50"/>
                  </a:cubicBezTo>
                  <a:cubicBezTo>
                    <a:pt x="152" y="60"/>
                    <a:pt x="147" y="63"/>
                    <a:pt x="135" y="63"/>
                  </a:cubicBezTo>
                  <a:cubicBezTo>
                    <a:pt x="94" y="63"/>
                    <a:pt x="63" y="92"/>
                    <a:pt x="60" y="131"/>
                  </a:cubicBezTo>
                  <a:cubicBezTo>
                    <a:pt x="57" y="167"/>
                    <a:pt x="85" y="200"/>
                    <a:pt x="124" y="207"/>
                  </a:cubicBezTo>
                  <a:cubicBezTo>
                    <a:pt x="164" y="214"/>
                    <a:pt x="204" y="180"/>
                    <a:pt x="205" y="136"/>
                  </a:cubicBezTo>
                  <a:cubicBezTo>
                    <a:pt x="205" y="120"/>
                    <a:pt x="209" y="113"/>
                    <a:pt x="224" y="110"/>
                  </a:cubicBezTo>
                  <a:cubicBezTo>
                    <a:pt x="225" y="110"/>
                    <a:pt x="225" y="109"/>
                    <a:pt x="226" y="109"/>
                  </a:cubicBezTo>
                  <a:cubicBezTo>
                    <a:pt x="235" y="105"/>
                    <a:pt x="244" y="101"/>
                    <a:pt x="254" y="97"/>
                  </a:cubicBezTo>
                  <a:cubicBezTo>
                    <a:pt x="257" y="109"/>
                    <a:pt x="263" y="122"/>
                    <a:pt x="263" y="135"/>
                  </a:cubicBezTo>
                  <a:cubicBezTo>
                    <a:pt x="264" y="207"/>
                    <a:pt x="205" y="265"/>
                    <a:pt x="132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6018213" y="2657475"/>
              <a:ext cx="852488" cy="850900"/>
            </a:xfrm>
            <a:custGeom>
              <a:avLst/>
              <a:gdLst>
                <a:gd name="T0" fmla="*/ 0 w 284"/>
                <a:gd name="T1" fmla="*/ 280 h 284"/>
                <a:gd name="T2" fmla="*/ 10 w 284"/>
                <a:gd name="T3" fmla="*/ 266 h 284"/>
                <a:gd name="T4" fmla="*/ 31 w 284"/>
                <a:gd name="T5" fmla="*/ 214 h 284"/>
                <a:gd name="T6" fmla="*/ 68 w 284"/>
                <a:gd name="T7" fmla="*/ 156 h 284"/>
                <a:gd name="T8" fmla="*/ 165 w 284"/>
                <a:gd name="T9" fmla="*/ 97 h 284"/>
                <a:gd name="T10" fmla="*/ 186 w 284"/>
                <a:gd name="T11" fmla="*/ 62 h 284"/>
                <a:gd name="T12" fmla="*/ 186 w 284"/>
                <a:gd name="T13" fmla="*/ 41 h 284"/>
                <a:gd name="T14" fmla="*/ 216 w 284"/>
                <a:gd name="T15" fmla="*/ 2 h 284"/>
                <a:gd name="T16" fmla="*/ 249 w 284"/>
                <a:gd name="T17" fmla="*/ 34 h 284"/>
                <a:gd name="T18" fmla="*/ 282 w 284"/>
                <a:gd name="T19" fmla="*/ 68 h 284"/>
                <a:gd name="T20" fmla="*/ 243 w 284"/>
                <a:gd name="T21" fmla="*/ 97 h 284"/>
                <a:gd name="T22" fmla="*/ 175 w 284"/>
                <a:gd name="T23" fmla="*/ 142 h 284"/>
                <a:gd name="T24" fmla="*/ 102 w 284"/>
                <a:gd name="T25" fmla="*/ 240 h 284"/>
                <a:gd name="T26" fmla="*/ 69 w 284"/>
                <a:gd name="T27" fmla="*/ 253 h 284"/>
                <a:gd name="T28" fmla="*/ 19 w 284"/>
                <a:gd name="T29" fmla="*/ 273 h 284"/>
                <a:gd name="T30" fmla="*/ 4 w 284"/>
                <a:gd name="T31" fmla="*/ 284 h 284"/>
                <a:gd name="T32" fmla="*/ 0 w 284"/>
                <a:gd name="T33" fmla="*/ 28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280"/>
                  </a:moveTo>
                  <a:cubicBezTo>
                    <a:pt x="4" y="275"/>
                    <a:pt x="6" y="270"/>
                    <a:pt x="10" y="266"/>
                  </a:cubicBezTo>
                  <a:cubicBezTo>
                    <a:pt x="23" y="251"/>
                    <a:pt x="31" y="236"/>
                    <a:pt x="31" y="214"/>
                  </a:cubicBezTo>
                  <a:cubicBezTo>
                    <a:pt x="31" y="189"/>
                    <a:pt x="48" y="169"/>
                    <a:pt x="68" y="156"/>
                  </a:cubicBezTo>
                  <a:cubicBezTo>
                    <a:pt x="100" y="134"/>
                    <a:pt x="132" y="115"/>
                    <a:pt x="165" y="97"/>
                  </a:cubicBezTo>
                  <a:cubicBezTo>
                    <a:pt x="180" y="89"/>
                    <a:pt x="188" y="79"/>
                    <a:pt x="186" y="62"/>
                  </a:cubicBezTo>
                  <a:cubicBezTo>
                    <a:pt x="185" y="55"/>
                    <a:pt x="185" y="48"/>
                    <a:pt x="186" y="41"/>
                  </a:cubicBezTo>
                  <a:cubicBezTo>
                    <a:pt x="187" y="17"/>
                    <a:pt x="198" y="4"/>
                    <a:pt x="216" y="2"/>
                  </a:cubicBezTo>
                  <a:cubicBezTo>
                    <a:pt x="234" y="0"/>
                    <a:pt x="243" y="9"/>
                    <a:pt x="249" y="34"/>
                  </a:cubicBezTo>
                  <a:cubicBezTo>
                    <a:pt x="274" y="40"/>
                    <a:pt x="284" y="50"/>
                    <a:pt x="282" y="68"/>
                  </a:cubicBezTo>
                  <a:cubicBezTo>
                    <a:pt x="280" y="86"/>
                    <a:pt x="266" y="100"/>
                    <a:pt x="243" y="97"/>
                  </a:cubicBezTo>
                  <a:cubicBezTo>
                    <a:pt x="205" y="92"/>
                    <a:pt x="189" y="111"/>
                    <a:pt x="175" y="142"/>
                  </a:cubicBezTo>
                  <a:cubicBezTo>
                    <a:pt x="159" y="181"/>
                    <a:pt x="137" y="215"/>
                    <a:pt x="102" y="240"/>
                  </a:cubicBezTo>
                  <a:cubicBezTo>
                    <a:pt x="92" y="246"/>
                    <a:pt x="80" y="253"/>
                    <a:pt x="69" y="253"/>
                  </a:cubicBezTo>
                  <a:cubicBezTo>
                    <a:pt x="49" y="252"/>
                    <a:pt x="33" y="259"/>
                    <a:pt x="19" y="273"/>
                  </a:cubicBezTo>
                  <a:cubicBezTo>
                    <a:pt x="15" y="277"/>
                    <a:pt x="9" y="280"/>
                    <a:pt x="4" y="284"/>
                  </a:cubicBezTo>
                  <a:cubicBezTo>
                    <a:pt x="3" y="283"/>
                    <a:pt x="1" y="281"/>
                    <a:pt x="0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5907088" y="3403600"/>
              <a:ext cx="222250" cy="219075"/>
            </a:xfrm>
            <a:custGeom>
              <a:avLst/>
              <a:gdLst>
                <a:gd name="T0" fmla="*/ 39 w 74"/>
                <a:gd name="T1" fmla="*/ 3 h 73"/>
                <a:gd name="T2" fmla="*/ 30 w 74"/>
                <a:gd name="T3" fmla="*/ 43 h 73"/>
                <a:gd name="T4" fmla="*/ 69 w 74"/>
                <a:gd name="T5" fmla="*/ 35 h 73"/>
                <a:gd name="T6" fmla="*/ 58 w 74"/>
                <a:gd name="T7" fmla="*/ 62 h 73"/>
                <a:gd name="T8" fmla="*/ 15 w 74"/>
                <a:gd name="T9" fmla="*/ 63 h 73"/>
                <a:gd name="T10" fmla="*/ 6 w 74"/>
                <a:gd name="T11" fmla="*/ 21 h 73"/>
                <a:gd name="T12" fmla="*/ 39 w 74"/>
                <a:gd name="T1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39" y="3"/>
                  </a:moveTo>
                  <a:cubicBezTo>
                    <a:pt x="40" y="19"/>
                    <a:pt x="14" y="29"/>
                    <a:pt x="30" y="43"/>
                  </a:cubicBezTo>
                  <a:cubicBezTo>
                    <a:pt x="37" y="48"/>
                    <a:pt x="54" y="38"/>
                    <a:pt x="69" y="35"/>
                  </a:cubicBezTo>
                  <a:cubicBezTo>
                    <a:pt x="74" y="46"/>
                    <a:pt x="68" y="56"/>
                    <a:pt x="58" y="62"/>
                  </a:cubicBezTo>
                  <a:cubicBezTo>
                    <a:pt x="44" y="72"/>
                    <a:pt x="29" y="73"/>
                    <a:pt x="15" y="63"/>
                  </a:cubicBezTo>
                  <a:cubicBezTo>
                    <a:pt x="1" y="52"/>
                    <a:pt x="0" y="36"/>
                    <a:pt x="6" y="21"/>
                  </a:cubicBezTo>
                  <a:cubicBezTo>
                    <a:pt x="11" y="7"/>
                    <a:pt x="22" y="0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406089" y="2025254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40"/>
          <p:cNvSpPr txBox="1"/>
          <p:nvPr/>
        </p:nvSpPr>
        <p:spPr>
          <a:xfrm>
            <a:off x="7406089" y="2415144"/>
            <a:ext cx="3175888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632544" y="440458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40"/>
          <p:cNvSpPr txBox="1"/>
          <p:nvPr/>
        </p:nvSpPr>
        <p:spPr>
          <a:xfrm>
            <a:off x="7632544" y="4794473"/>
            <a:ext cx="3175888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757641" y="2912438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40"/>
          <p:cNvSpPr txBox="1"/>
          <p:nvPr/>
        </p:nvSpPr>
        <p:spPr>
          <a:xfrm>
            <a:off x="1383566" y="3302328"/>
            <a:ext cx="3175888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57"/>
          <p:cNvSpPr>
            <a:spLocks noChangeArrowheads="1"/>
          </p:cNvSpPr>
          <p:nvPr/>
        </p:nvSpPr>
        <p:spPr bwMode="auto">
          <a:xfrm>
            <a:off x="804140" y="5118968"/>
            <a:ext cx="106207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点击此处添加文本内容！点击此处添加文本内容！点击此处添加文本内容！点击此处添加文本内容！点击此处添加文本内容！点击此处添加文本内容！点击此处添加文本内容！点击此处添加文本内容！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4"/>
          <p:cNvGrpSpPr/>
          <p:nvPr/>
        </p:nvGrpSpPr>
        <p:grpSpPr>
          <a:xfrm>
            <a:off x="966406" y="2901868"/>
            <a:ext cx="3236148" cy="1853656"/>
            <a:chOff x="2007321" y="1438226"/>
            <a:chExt cx="8493758" cy="4865206"/>
          </a:xfrm>
        </p:grpSpPr>
        <p:sp>
          <p:nvSpPr>
            <p:cNvPr id="17" name="Freeform 5"/>
            <p:cNvSpPr/>
            <p:nvPr/>
          </p:nvSpPr>
          <p:spPr bwMode="auto">
            <a:xfrm>
              <a:off x="2007321" y="6114631"/>
              <a:ext cx="4278336" cy="188801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222740" y="6114631"/>
              <a:ext cx="4278336" cy="188801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2641322" y="1438226"/>
              <a:ext cx="6838568" cy="4666723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07321" y="6037175"/>
              <a:ext cx="8493758" cy="154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5641969" y="6037175"/>
              <a:ext cx="1219616" cy="8713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Oval 11"/>
            <p:cNvSpPr/>
            <p:nvPr/>
          </p:nvSpPr>
          <p:spPr>
            <a:xfrm>
              <a:off x="6022125" y="1603747"/>
              <a:ext cx="79086" cy="79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Group 4"/>
          <p:cNvGrpSpPr/>
          <p:nvPr/>
        </p:nvGrpSpPr>
        <p:grpSpPr>
          <a:xfrm>
            <a:off x="4477925" y="2901868"/>
            <a:ext cx="3236148" cy="1853656"/>
            <a:chOff x="2007321" y="1438226"/>
            <a:chExt cx="8493758" cy="4865206"/>
          </a:xfrm>
        </p:grpSpPr>
        <p:sp>
          <p:nvSpPr>
            <p:cNvPr id="25" name="Freeform 5"/>
            <p:cNvSpPr/>
            <p:nvPr/>
          </p:nvSpPr>
          <p:spPr bwMode="auto">
            <a:xfrm>
              <a:off x="2007321" y="6114631"/>
              <a:ext cx="4278336" cy="188801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6222740" y="6114631"/>
              <a:ext cx="4278336" cy="188801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2641322" y="1438226"/>
              <a:ext cx="6838568" cy="4666723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2007321" y="6037175"/>
              <a:ext cx="8493758" cy="154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641969" y="6037175"/>
              <a:ext cx="1219616" cy="8713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Oval 11"/>
            <p:cNvSpPr/>
            <p:nvPr/>
          </p:nvSpPr>
          <p:spPr>
            <a:xfrm>
              <a:off x="6022125" y="1603747"/>
              <a:ext cx="79086" cy="79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Group 4"/>
          <p:cNvGrpSpPr/>
          <p:nvPr/>
        </p:nvGrpSpPr>
        <p:grpSpPr>
          <a:xfrm>
            <a:off x="7989444" y="2901868"/>
            <a:ext cx="3236148" cy="1853656"/>
            <a:chOff x="2007321" y="1438226"/>
            <a:chExt cx="8493758" cy="4865206"/>
          </a:xfrm>
        </p:grpSpPr>
        <p:sp>
          <p:nvSpPr>
            <p:cNvPr id="32" name="Freeform 5"/>
            <p:cNvSpPr/>
            <p:nvPr/>
          </p:nvSpPr>
          <p:spPr bwMode="auto">
            <a:xfrm>
              <a:off x="2007321" y="6114631"/>
              <a:ext cx="4278336" cy="188801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6222740" y="6114631"/>
              <a:ext cx="4278336" cy="188801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641322" y="1438226"/>
              <a:ext cx="6838568" cy="4666723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2007321" y="6037175"/>
              <a:ext cx="8493758" cy="154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5641969" y="6037175"/>
              <a:ext cx="1219616" cy="8713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Oval 11"/>
            <p:cNvSpPr/>
            <p:nvPr/>
          </p:nvSpPr>
          <p:spPr>
            <a:xfrm>
              <a:off x="6022125" y="1603747"/>
              <a:ext cx="79086" cy="79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/>
          <a:stretch>
            <a:fillRect/>
          </a:stretch>
        </p:blipFill>
        <p:spPr>
          <a:xfrm>
            <a:off x="4843470" y="3057722"/>
            <a:ext cx="2357537" cy="149384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2861"/>
          <a:stretch>
            <a:fillRect/>
          </a:stretch>
        </p:blipFill>
        <p:spPr>
          <a:xfrm>
            <a:off x="8354989" y="3057722"/>
            <a:ext cx="2357537" cy="148780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/>
          <a:stretch>
            <a:fillRect/>
          </a:stretch>
        </p:blipFill>
        <p:spPr>
          <a:xfrm>
            <a:off x="1347422" y="3057722"/>
            <a:ext cx="2357537" cy="14938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35"/>
          <p:cNvGrpSpPr/>
          <p:nvPr/>
        </p:nvGrpSpPr>
        <p:grpSpPr>
          <a:xfrm>
            <a:off x="2026294" y="1631030"/>
            <a:ext cx="2221680" cy="4141055"/>
            <a:chOff x="1543325" y="1073969"/>
            <a:chExt cx="1666260" cy="3105791"/>
          </a:xfrm>
        </p:grpSpPr>
        <p:sp>
          <p:nvSpPr>
            <p:cNvPr id="11" name="Freeform 5"/>
            <p:cNvSpPr/>
            <p:nvPr/>
          </p:nvSpPr>
          <p:spPr bwMode="auto">
            <a:xfrm>
              <a:off x="2263234" y="1073969"/>
              <a:ext cx="946351" cy="3105791"/>
            </a:xfrm>
            <a:custGeom>
              <a:avLst/>
              <a:gdLst/>
              <a:ahLst/>
              <a:cxnLst>
                <a:cxn ang="0">
                  <a:pos x="0" y="1847"/>
                </a:cxn>
                <a:cxn ang="0">
                  <a:pos x="71" y="0"/>
                </a:cxn>
                <a:cxn ang="0">
                  <a:pos x="443" y="1695"/>
                </a:cxn>
                <a:cxn ang="0">
                  <a:pos x="0" y="1847"/>
                </a:cxn>
              </a:cxnLst>
              <a:rect l="0" t="0" r="r" b="b"/>
              <a:pathLst>
                <a:path w="443" h="1847">
                  <a:moveTo>
                    <a:pt x="0" y="1847"/>
                  </a:moveTo>
                  <a:lnTo>
                    <a:pt x="71" y="0"/>
                  </a:lnTo>
                  <a:lnTo>
                    <a:pt x="443" y="1695"/>
                  </a:lnTo>
                  <a:lnTo>
                    <a:pt x="0" y="1847"/>
                  </a:lnTo>
                  <a:close/>
                </a:path>
              </a:pathLst>
            </a:custGeom>
            <a:solidFill>
              <a:srgbClr val="189A8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543325" y="1073969"/>
              <a:ext cx="871582" cy="3105791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7" y="1847"/>
                </a:cxn>
                <a:cxn ang="0">
                  <a:pos x="0" y="1726"/>
                </a:cxn>
                <a:cxn ang="0">
                  <a:pos x="408" y="0"/>
                </a:cxn>
              </a:cxnLst>
              <a:rect l="0" t="0" r="r" b="b"/>
              <a:pathLst>
                <a:path w="408" h="1847">
                  <a:moveTo>
                    <a:pt x="408" y="0"/>
                  </a:moveTo>
                  <a:lnTo>
                    <a:pt x="337" y="1847"/>
                  </a:lnTo>
                  <a:lnTo>
                    <a:pt x="0" y="172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189A8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Group 36"/>
          <p:cNvGrpSpPr/>
          <p:nvPr/>
        </p:nvGrpSpPr>
        <p:grpSpPr>
          <a:xfrm>
            <a:off x="3513110" y="3142168"/>
            <a:ext cx="2013752" cy="2598529"/>
            <a:chOff x="2658437" y="2207322"/>
            <a:chExt cx="1510314" cy="1948897"/>
          </a:xfrm>
        </p:grpSpPr>
        <p:sp>
          <p:nvSpPr>
            <p:cNvPr id="19" name="Freeform 7"/>
            <p:cNvSpPr/>
            <p:nvPr/>
          </p:nvSpPr>
          <p:spPr bwMode="auto">
            <a:xfrm>
              <a:off x="2658437" y="2207322"/>
              <a:ext cx="816040" cy="1948897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315" y="1159"/>
                </a:cxn>
                <a:cxn ang="0">
                  <a:pos x="0" y="1083"/>
                </a:cxn>
                <a:cxn ang="0">
                  <a:pos x="382" y="0"/>
                </a:cxn>
              </a:cxnLst>
              <a:rect l="0" t="0" r="r" b="b"/>
              <a:pathLst>
                <a:path w="382" h="1159">
                  <a:moveTo>
                    <a:pt x="382" y="0"/>
                  </a:moveTo>
                  <a:lnTo>
                    <a:pt x="315" y="1159"/>
                  </a:lnTo>
                  <a:lnTo>
                    <a:pt x="0" y="108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D2413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3331349" y="2207322"/>
              <a:ext cx="837402" cy="1948897"/>
            </a:xfrm>
            <a:custGeom>
              <a:avLst/>
              <a:gdLst/>
              <a:ahLst/>
              <a:cxnLst>
                <a:cxn ang="0">
                  <a:pos x="0" y="1159"/>
                </a:cxn>
                <a:cxn ang="0">
                  <a:pos x="67" y="0"/>
                </a:cxn>
                <a:cxn ang="0">
                  <a:pos x="392" y="990"/>
                </a:cxn>
                <a:cxn ang="0">
                  <a:pos x="0" y="1159"/>
                </a:cxn>
              </a:cxnLst>
              <a:rect l="0" t="0" r="r" b="b"/>
              <a:pathLst>
                <a:path w="392" h="1159">
                  <a:moveTo>
                    <a:pt x="0" y="1159"/>
                  </a:moveTo>
                  <a:lnTo>
                    <a:pt x="67" y="0"/>
                  </a:lnTo>
                  <a:lnTo>
                    <a:pt x="392" y="990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rgbClr val="D24132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918303" y="2364179"/>
            <a:ext cx="2230225" cy="3407907"/>
            <a:chOff x="712331" y="1623831"/>
            <a:chExt cx="1672669" cy="2555930"/>
          </a:xfrm>
        </p:grpSpPr>
        <p:sp>
          <p:nvSpPr>
            <p:cNvPr id="22" name="Freeform 9"/>
            <p:cNvSpPr/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37779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1436514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rgbClr val="377790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1878183" y="4581560"/>
            <a:ext cx="2532145" cy="1504412"/>
            <a:chOff x="1432241" y="3286866"/>
            <a:chExt cx="1899109" cy="1128309"/>
          </a:xfrm>
        </p:grpSpPr>
        <p:sp>
          <p:nvSpPr>
            <p:cNvPr id="25" name="Freeform 11"/>
            <p:cNvSpPr/>
            <p:nvPr/>
          </p:nvSpPr>
          <p:spPr bwMode="auto">
            <a:xfrm>
              <a:off x="1432241" y="3286866"/>
              <a:ext cx="957031" cy="1128309"/>
            </a:xfrm>
            <a:custGeom>
              <a:avLst/>
              <a:gdLst/>
              <a:ahLst/>
              <a:cxnLst>
                <a:cxn ang="0">
                  <a:pos x="448" y="671"/>
                </a:cxn>
                <a:cxn ang="0">
                  <a:pos x="0" y="536"/>
                </a:cxn>
                <a:cxn ang="0">
                  <a:pos x="448" y="0"/>
                </a:cxn>
                <a:cxn ang="0">
                  <a:pos x="448" y="671"/>
                </a:cxn>
              </a:cxnLst>
              <a:rect l="0" t="0" r="r" b="b"/>
              <a:pathLst>
                <a:path w="448" h="671">
                  <a:moveTo>
                    <a:pt x="448" y="671"/>
                  </a:moveTo>
                  <a:lnTo>
                    <a:pt x="0" y="536"/>
                  </a:lnTo>
                  <a:lnTo>
                    <a:pt x="448" y="0"/>
                  </a:lnTo>
                  <a:lnTo>
                    <a:pt x="448" y="671"/>
                  </a:lnTo>
                  <a:close/>
                </a:path>
              </a:pathLst>
            </a:custGeom>
            <a:solidFill>
              <a:srgbClr val="F09C2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2389272" y="3286866"/>
              <a:ext cx="942078" cy="11283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1" y="517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441" h="671">
                  <a:moveTo>
                    <a:pt x="0" y="0"/>
                  </a:moveTo>
                  <a:lnTo>
                    <a:pt x="441" y="517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C2A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Text Placeholder 3"/>
          <p:cNvSpPr txBox="1"/>
          <p:nvPr/>
        </p:nvSpPr>
        <p:spPr>
          <a:xfrm>
            <a:off x="10452956" y="2162239"/>
            <a:ext cx="820738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7779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20%</a:t>
            </a:r>
          </a:p>
        </p:txBody>
      </p:sp>
      <p:sp>
        <p:nvSpPr>
          <p:cNvPr id="28" name="Text Placeholder 3"/>
          <p:cNvSpPr txBox="1"/>
          <p:nvPr/>
        </p:nvSpPr>
        <p:spPr>
          <a:xfrm>
            <a:off x="10452956" y="5363980"/>
            <a:ext cx="820738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24132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50%</a:t>
            </a:r>
          </a:p>
        </p:txBody>
      </p:sp>
      <p:sp>
        <p:nvSpPr>
          <p:cNvPr id="29" name="Text Placeholder 3"/>
          <p:cNvSpPr txBox="1"/>
          <p:nvPr/>
        </p:nvSpPr>
        <p:spPr>
          <a:xfrm>
            <a:off x="10452956" y="3234376"/>
            <a:ext cx="820738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89A8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70%</a:t>
            </a:r>
          </a:p>
        </p:txBody>
      </p:sp>
      <p:sp>
        <p:nvSpPr>
          <p:cNvPr id="30" name="Text Placeholder 3"/>
          <p:cNvSpPr txBox="1"/>
          <p:nvPr/>
        </p:nvSpPr>
        <p:spPr>
          <a:xfrm>
            <a:off x="10452956" y="4299177"/>
            <a:ext cx="820738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09C2A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90%</a:t>
            </a:r>
          </a:p>
        </p:txBody>
      </p:sp>
      <p:grpSp>
        <p:nvGrpSpPr>
          <p:cNvPr id="31" name="Group 21"/>
          <p:cNvGrpSpPr/>
          <p:nvPr/>
        </p:nvGrpSpPr>
        <p:grpSpPr>
          <a:xfrm>
            <a:off x="6031352" y="2162239"/>
            <a:ext cx="657827" cy="638993"/>
            <a:chOff x="860271" y="1518068"/>
            <a:chExt cx="493370" cy="479245"/>
          </a:xfrm>
        </p:grpSpPr>
        <p:sp>
          <p:nvSpPr>
            <p:cNvPr id="32" name="Rounded Rectangle 22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rgbClr val="37779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Group 24"/>
          <p:cNvGrpSpPr/>
          <p:nvPr/>
        </p:nvGrpSpPr>
        <p:grpSpPr>
          <a:xfrm>
            <a:off x="6004536" y="3212988"/>
            <a:ext cx="657827" cy="638993"/>
            <a:chOff x="840159" y="2185414"/>
            <a:chExt cx="493370" cy="479245"/>
          </a:xfrm>
        </p:grpSpPr>
        <p:sp>
          <p:nvSpPr>
            <p:cNvPr id="35" name="Rounded Rectangle 25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rgbClr val="189A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" name="Group 27"/>
          <p:cNvGrpSpPr/>
          <p:nvPr/>
        </p:nvGrpSpPr>
        <p:grpSpPr>
          <a:xfrm>
            <a:off x="6004536" y="4256401"/>
            <a:ext cx="657827" cy="638993"/>
            <a:chOff x="840159" y="2852760"/>
            <a:chExt cx="493370" cy="479245"/>
          </a:xfrm>
        </p:grpSpPr>
        <p:sp>
          <p:nvSpPr>
            <p:cNvPr id="38" name="Rounded Rectangle 28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rgbClr val="F09C2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" name="Group 30"/>
          <p:cNvGrpSpPr/>
          <p:nvPr/>
        </p:nvGrpSpPr>
        <p:grpSpPr>
          <a:xfrm>
            <a:off x="6004536" y="5299815"/>
            <a:ext cx="657827" cy="638993"/>
            <a:chOff x="840159" y="3520106"/>
            <a:chExt cx="493370" cy="479245"/>
          </a:xfrm>
        </p:grpSpPr>
        <p:sp>
          <p:nvSpPr>
            <p:cNvPr id="41" name="Rounded Rectangle 31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rgbClr val="D24132"/>
            </a:solidFill>
            <a:ln w="25400" cap="flat" cmpd="sng" algn="ctr">
              <a:noFill/>
              <a:prstDash val="solid"/>
            </a:ln>
            <a:effectLst/>
          </p:spPr>
          <p:txBody>
            <a:bodyPr bIns="121920"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6748091" y="2147042"/>
            <a:ext cx="1838125" cy="40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4" name="文本框 40"/>
          <p:cNvSpPr txBox="1"/>
          <p:nvPr/>
        </p:nvSpPr>
        <p:spPr>
          <a:xfrm>
            <a:off x="6748091" y="2455346"/>
            <a:ext cx="3304374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48091" y="3197791"/>
            <a:ext cx="1838125" cy="40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0"/>
          <p:cNvSpPr txBox="1"/>
          <p:nvPr/>
        </p:nvSpPr>
        <p:spPr>
          <a:xfrm>
            <a:off x="6748091" y="3506095"/>
            <a:ext cx="3304374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48091" y="4241204"/>
            <a:ext cx="1838125" cy="40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0"/>
          <p:cNvSpPr txBox="1"/>
          <p:nvPr/>
        </p:nvSpPr>
        <p:spPr>
          <a:xfrm>
            <a:off x="6748091" y="4549508"/>
            <a:ext cx="3304374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748091" y="5284618"/>
            <a:ext cx="1838125" cy="40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748091" y="5592922"/>
            <a:ext cx="3304374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28"/>
          <p:cNvGrpSpPr/>
          <p:nvPr/>
        </p:nvGrpSpPr>
        <p:grpSpPr>
          <a:xfrm>
            <a:off x="4586817" y="2334208"/>
            <a:ext cx="2355851" cy="1833033"/>
            <a:chOff x="3440113" y="1592263"/>
            <a:chExt cx="1766888" cy="1374775"/>
          </a:xfrm>
        </p:grpSpPr>
        <p:sp>
          <p:nvSpPr>
            <p:cNvPr id="11" name="Freeform 5"/>
            <p:cNvSpPr/>
            <p:nvPr/>
          </p:nvSpPr>
          <p:spPr bwMode="auto">
            <a:xfrm>
              <a:off x="3440113" y="1592263"/>
              <a:ext cx="1766888" cy="1058862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29"/>
                </a:cxn>
                <a:cxn ang="0">
                  <a:pos x="713" y="0"/>
                </a:cxn>
                <a:cxn ang="0">
                  <a:pos x="1113" y="240"/>
                </a:cxn>
                <a:cxn ang="0">
                  <a:pos x="393" y="667"/>
                </a:cxn>
                <a:cxn ang="0">
                  <a:pos x="0" y="429"/>
                </a:cxn>
              </a:cxnLst>
              <a:rect l="0" t="0" r="r" b="b"/>
              <a:pathLst>
                <a:path w="1113" h="667">
                  <a:moveTo>
                    <a:pt x="0" y="429"/>
                  </a:moveTo>
                  <a:lnTo>
                    <a:pt x="0" y="429"/>
                  </a:lnTo>
                  <a:lnTo>
                    <a:pt x="713" y="0"/>
                  </a:lnTo>
                  <a:lnTo>
                    <a:pt x="1113" y="240"/>
                  </a:lnTo>
                  <a:lnTo>
                    <a:pt x="393" y="667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F09C2A">
                <a:lumMod val="60000"/>
                <a:lumOff val="40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4064000" y="1973263"/>
              <a:ext cx="1143000" cy="99377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0" y="0"/>
                </a:cxn>
                <a:cxn ang="0">
                  <a:pos x="720" y="204"/>
                </a:cxn>
                <a:cxn ang="0">
                  <a:pos x="422" y="379"/>
                </a:cxn>
                <a:cxn ang="0">
                  <a:pos x="422" y="379"/>
                </a:cxn>
                <a:cxn ang="0">
                  <a:pos x="0" y="626"/>
                </a:cxn>
                <a:cxn ang="0">
                  <a:pos x="0" y="427"/>
                </a:cxn>
                <a:cxn ang="0">
                  <a:pos x="720" y="0"/>
                </a:cxn>
              </a:cxnLst>
              <a:rect l="0" t="0" r="r" b="b"/>
              <a:pathLst>
                <a:path w="720" h="626">
                  <a:moveTo>
                    <a:pt x="720" y="0"/>
                  </a:moveTo>
                  <a:lnTo>
                    <a:pt x="720" y="0"/>
                  </a:lnTo>
                  <a:lnTo>
                    <a:pt x="720" y="204"/>
                  </a:lnTo>
                  <a:lnTo>
                    <a:pt x="422" y="379"/>
                  </a:lnTo>
                  <a:lnTo>
                    <a:pt x="422" y="379"/>
                  </a:lnTo>
                  <a:lnTo>
                    <a:pt x="0" y="626"/>
                  </a:lnTo>
                  <a:lnTo>
                    <a:pt x="0" y="42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09C2A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440113" y="2273300"/>
              <a:ext cx="623888" cy="693737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0" y="0"/>
                </a:cxn>
                <a:cxn ang="0">
                  <a:pos x="393" y="238"/>
                </a:cxn>
                <a:cxn ang="0">
                  <a:pos x="393" y="437"/>
                </a:cxn>
                <a:cxn ang="0">
                  <a:pos x="0" y="197"/>
                </a:cxn>
              </a:cxnLst>
              <a:rect l="0" t="0" r="r" b="b"/>
              <a:pathLst>
                <a:path w="393" h="437">
                  <a:moveTo>
                    <a:pt x="0" y="197"/>
                  </a:moveTo>
                  <a:lnTo>
                    <a:pt x="0" y="0"/>
                  </a:lnTo>
                  <a:lnTo>
                    <a:pt x="393" y="238"/>
                  </a:lnTo>
                  <a:lnTo>
                    <a:pt x="393" y="43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09C2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6311901" y="2952274"/>
            <a:ext cx="2341033" cy="1807633"/>
            <a:chOff x="4733925" y="2055813"/>
            <a:chExt cx="1755775" cy="1355725"/>
          </a:xfrm>
        </p:grpSpPr>
        <p:sp>
          <p:nvSpPr>
            <p:cNvPr id="20" name="Freeform 8"/>
            <p:cNvSpPr/>
            <p:nvPr/>
          </p:nvSpPr>
          <p:spPr bwMode="auto">
            <a:xfrm>
              <a:off x="4733925" y="2055813"/>
              <a:ext cx="1755775" cy="105727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1106" y="434"/>
                </a:cxn>
                <a:cxn ang="0">
                  <a:pos x="720" y="666"/>
                </a:cxn>
                <a:cxn ang="0">
                  <a:pos x="0" y="237"/>
                </a:cxn>
                <a:cxn ang="0">
                  <a:pos x="381" y="0"/>
                </a:cxn>
              </a:cxnLst>
              <a:rect l="0" t="0" r="r" b="b"/>
              <a:pathLst>
                <a:path w="1106" h="666">
                  <a:moveTo>
                    <a:pt x="381" y="0"/>
                  </a:moveTo>
                  <a:lnTo>
                    <a:pt x="1106" y="434"/>
                  </a:lnTo>
                  <a:lnTo>
                    <a:pt x="720" y="666"/>
                  </a:lnTo>
                  <a:lnTo>
                    <a:pt x="0" y="23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24132">
                <a:lumMod val="60000"/>
                <a:lumOff val="40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5876925" y="2744788"/>
              <a:ext cx="612775" cy="66675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185"/>
                </a:cxn>
                <a:cxn ang="0">
                  <a:pos x="2" y="420"/>
                </a:cxn>
                <a:cxn ang="0">
                  <a:pos x="0" y="418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386" y="0"/>
                </a:cxn>
              </a:cxnLst>
              <a:rect l="0" t="0" r="r" b="b"/>
              <a:pathLst>
                <a:path w="386" h="420">
                  <a:moveTo>
                    <a:pt x="386" y="0"/>
                  </a:moveTo>
                  <a:lnTo>
                    <a:pt x="386" y="0"/>
                  </a:lnTo>
                  <a:lnTo>
                    <a:pt x="386" y="185"/>
                  </a:lnTo>
                  <a:lnTo>
                    <a:pt x="2" y="420"/>
                  </a:lnTo>
                  <a:lnTo>
                    <a:pt x="0" y="41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D24132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4733925" y="2432050"/>
              <a:ext cx="1143000" cy="976312"/>
            </a:xfrm>
            <a:custGeom>
              <a:avLst/>
              <a:gdLst/>
              <a:ahLst/>
              <a:cxnLst>
                <a:cxn ang="0">
                  <a:pos x="720" y="615"/>
                </a:cxn>
                <a:cxn ang="0">
                  <a:pos x="0" y="199"/>
                </a:cxn>
                <a:cxn ang="0">
                  <a:pos x="0" y="0"/>
                </a:cxn>
                <a:cxn ang="0">
                  <a:pos x="720" y="429"/>
                </a:cxn>
                <a:cxn ang="0">
                  <a:pos x="720" y="429"/>
                </a:cxn>
                <a:cxn ang="0">
                  <a:pos x="720" y="615"/>
                </a:cxn>
              </a:cxnLst>
              <a:rect l="0" t="0" r="r" b="b"/>
              <a:pathLst>
                <a:path w="720" h="615">
                  <a:moveTo>
                    <a:pt x="720" y="615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720" y="429"/>
                  </a:lnTo>
                  <a:lnTo>
                    <a:pt x="720" y="429"/>
                  </a:lnTo>
                  <a:lnTo>
                    <a:pt x="720" y="615"/>
                  </a:lnTo>
                  <a:close/>
                </a:path>
              </a:pathLst>
            </a:custGeom>
            <a:solidFill>
              <a:srgbClr val="D2413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Group 29"/>
          <p:cNvGrpSpPr/>
          <p:nvPr/>
        </p:nvGrpSpPr>
        <p:grpSpPr>
          <a:xfrm>
            <a:off x="3539067" y="3362907"/>
            <a:ext cx="2355851" cy="1818216"/>
            <a:chOff x="2654300" y="2363788"/>
            <a:chExt cx="1766888" cy="1363662"/>
          </a:xfrm>
        </p:grpSpPr>
        <p:sp>
          <p:nvSpPr>
            <p:cNvPr id="24" name="Freeform 11"/>
            <p:cNvSpPr/>
            <p:nvPr/>
          </p:nvSpPr>
          <p:spPr bwMode="auto">
            <a:xfrm>
              <a:off x="2654300" y="2363788"/>
              <a:ext cx="1766888" cy="1055687"/>
            </a:xfrm>
            <a:custGeom>
              <a:avLst/>
              <a:gdLst/>
              <a:ahLst/>
              <a:cxnLst>
                <a:cxn ang="0">
                  <a:pos x="710" y="665"/>
                </a:cxn>
                <a:cxn ang="0">
                  <a:pos x="710" y="665"/>
                </a:cxn>
                <a:cxn ang="0">
                  <a:pos x="0" y="242"/>
                </a:cxn>
                <a:cxn ang="0">
                  <a:pos x="403" y="0"/>
                </a:cxn>
                <a:cxn ang="0">
                  <a:pos x="1113" y="425"/>
                </a:cxn>
                <a:cxn ang="0">
                  <a:pos x="710" y="665"/>
                </a:cxn>
              </a:cxnLst>
              <a:rect l="0" t="0" r="r" b="b"/>
              <a:pathLst>
                <a:path w="1113" h="665">
                  <a:moveTo>
                    <a:pt x="710" y="665"/>
                  </a:moveTo>
                  <a:lnTo>
                    <a:pt x="710" y="665"/>
                  </a:lnTo>
                  <a:lnTo>
                    <a:pt x="0" y="242"/>
                  </a:lnTo>
                  <a:lnTo>
                    <a:pt x="403" y="0"/>
                  </a:lnTo>
                  <a:lnTo>
                    <a:pt x="1113" y="425"/>
                  </a:lnTo>
                  <a:lnTo>
                    <a:pt x="710" y="665"/>
                  </a:lnTo>
                  <a:close/>
                </a:path>
              </a:pathLst>
            </a:custGeom>
            <a:solidFill>
              <a:srgbClr val="377790">
                <a:lumMod val="60000"/>
                <a:lumOff val="40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3781425" y="3038475"/>
              <a:ext cx="639763" cy="688975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3" y="211"/>
                </a:cxn>
                <a:cxn ang="0">
                  <a:pos x="0" y="434"/>
                </a:cxn>
                <a:cxn ang="0">
                  <a:pos x="0" y="434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403" y="0"/>
                </a:cxn>
                <a:cxn ang="0">
                  <a:pos x="403" y="0"/>
                </a:cxn>
              </a:cxnLst>
              <a:rect l="0" t="0" r="r" b="b"/>
              <a:pathLst>
                <a:path w="403" h="434">
                  <a:moveTo>
                    <a:pt x="403" y="0"/>
                  </a:moveTo>
                  <a:lnTo>
                    <a:pt x="403" y="211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03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377790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2654300" y="2747963"/>
              <a:ext cx="1127125" cy="979487"/>
            </a:xfrm>
            <a:custGeom>
              <a:avLst/>
              <a:gdLst/>
              <a:ahLst/>
              <a:cxnLst>
                <a:cxn ang="0">
                  <a:pos x="710" y="617"/>
                </a:cxn>
                <a:cxn ang="0">
                  <a:pos x="0" y="202"/>
                </a:cxn>
                <a:cxn ang="0">
                  <a:pos x="0" y="0"/>
                </a:cxn>
                <a:cxn ang="0">
                  <a:pos x="710" y="423"/>
                </a:cxn>
                <a:cxn ang="0">
                  <a:pos x="710" y="617"/>
                </a:cxn>
              </a:cxnLst>
              <a:rect l="0" t="0" r="r" b="b"/>
              <a:pathLst>
                <a:path w="710" h="617">
                  <a:moveTo>
                    <a:pt x="710" y="617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710" y="423"/>
                  </a:lnTo>
                  <a:lnTo>
                    <a:pt x="710" y="617"/>
                  </a:lnTo>
                  <a:close/>
                </a:path>
              </a:pathLst>
            </a:custGeom>
            <a:solidFill>
              <a:srgbClr val="37779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Group 31"/>
          <p:cNvGrpSpPr/>
          <p:nvPr/>
        </p:nvGrpSpPr>
        <p:grpSpPr>
          <a:xfrm>
            <a:off x="5249334" y="3970390"/>
            <a:ext cx="2385484" cy="1833033"/>
            <a:chOff x="3937000" y="2819400"/>
            <a:chExt cx="1789113" cy="1374775"/>
          </a:xfrm>
        </p:grpSpPr>
        <p:sp>
          <p:nvSpPr>
            <p:cNvPr id="28" name="Freeform 14"/>
            <p:cNvSpPr/>
            <p:nvPr/>
          </p:nvSpPr>
          <p:spPr bwMode="auto">
            <a:xfrm>
              <a:off x="3937000" y="3509963"/>
              <a:ext cx="642938" cy="684212"/>
            </a:xfrm>
            <a:custGeom>
              <a:avLst/>
              <a:gdLst/>
              <a:ahLst/>
              <a:cxnLst>
                <a:cxn ang="0">
                  <a:pos x="405" y="431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405" y="242"/>
                </a:cxn>
                <a:cxn ang="0">
                  <a:pos x="405" y="431"/>
                </a:cxn>
              </a:cxnLst>
              <a:rect l="0" t="0" r="r" b="b"/>
              <a:pathLst>
                <a:path w="405" h="431">
                  <a:moveTo>
                    <a:pt x="405" y="431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405" y="242"/>
                  </a:lnTo>
                  <a:lnTo>
                    <a:pt x="405" y="431"/>
                  </a:lnTo>
                  <a:close/>
                </a:path>
              </a:pathLst>
            </a:custGeom>
            <a:solidFill>
              <a:srgbClr val="189A8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937000" y="2819400"/>
              <a:ext cx="1789113" cy="1074737"/>
            </a:xfrm>
            <a:custGeom>
              <a:avLst/>
              <a:gdLst/>
              <a:ahLst/>
              <a:cxnLst>
                <a:cxn ang="0">
                  <a:pos x="405" y="677"/>
                </a:cxn>
                <a:cxn ang="0">
                  <a:pos x="405" y="677"/>
                </a:cxn>
                <a:cxn ang="0">
                  <a:pos x="0" y="435"/>
                </a:cxn>
                <a:cxn ang="0">
                  <a:pos x="729" y="0"/>
                </a:cxn>
                <a:cxn ang="0">
                  <a:pos x="1127" y="242"/>
                </a:cxn>
                <a:cxn ang="0">
                  <a:pos x="405" y="677"/>
                </a:cxn>
              </a:cxnLst>
              <a:rect l="0" t="0" r="r" b="b"/>
              <a:pathLst>
                <a:path w="1127" h="677">
                  <a:moveTo>
                    <a:pt x="405" y="677"/>
                  </a:moveTo>
                  <a:lnTo>
                    <a:pt x="405" y="677"/>
                  </a:lnTo>
                  <a:lnTo>
                    <a:pt x="0" y="435"/>
                  </a:lnTo>
                  <a:lnTo>
                    <a:pt x="729" y="0"/>
                  </a:lnTo>
                  <a:lnTo>
                    <a:pt x="1127" y="242"/>
                  </a:lnTo>
                  <a:lnTo>
                    <a:pt x="405" y="677"/>
                  </a:lnTo>
                  <a:close/>
                </a:path>
              </a:pathLst>
            </a:custGeom>
            <a:solidFill>
              <a:srgbClr val="189A80">
                <a:lumMod val="60000"/>
                <a:lumOff val="40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4579938" y="3203575"/>
              <a:ext cx="1146175" cy="990600"/>
            </a:xfrm>
            <a:custGeom>
              <a:avLst/>
              <a:gdLst/>
              <a:ahLst/>
              <a:cxnLst>
                <a:cxn ang="0">
                  <a:pos x="722" y="188"/>
                </a:cxn>
                <a:cxn ang="0">
                  <a:pos x="2" y="624"/>
                </a:cxn>
                <a:cxn ang="0">
                  <a:pos x="0" y="624"/>
                </a:cxn>
                <a:cxn ang="0">
                  <a:pos x="0" y="435"/>
                </a:cxn>
                <a:cxn ang="0">
                  <a:pos x="0" y="435"/>
                </a:cxn>
                <a:cxn ang="0">
                  <a:pos x="722" y="0"/>
                </a:cxn>
                <a:cxn ang="0">
                  <a:pos x="722" y="188"/>
                </a:cxn>
              </a:cxnLst>
              <a:rect l="0" t="0" r="r" b="b"/>
              <a:pathLst>
                <a:path w="722" h="624">
                  <a:moveTo>
                    <a:pt x="722" y="188"/>
                  </a:moveTo>
                  <a:lnTo>
                    <a:pt x="2" y="624"/>
                  </a:lnTo>
                  <a:lnTo>
                    <a:pt x="0" y="624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722" y="0"/>
                  </a:lnTo>
                  <a:lnTo>
                    <a:pt x="722" y="188"/>
                  </a:lnTo>
                  <a:close/>
                </a:path>
              </a:pathLst>
            </a:custGeom>
            <a:solidFill>
              <a:srgbClr val="189A80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Group 279"/>
          <p:cNvGrpSpPr/>
          <p:nvPr/>
        </p:nvGrpSpPr>
        <p:grpSpPr>
          <a:xfrm>
            <a:off x="4175767" y="2962548"/>
            <a:ext cx="1047997" cy="1047989"/>
            <a:chOff x="846989" y="1401020"/>
            <a:chExt cx="877416" cy="877416"/>
          </a:xfrm>
          <a:effectLst/>
        </p:grpSpPr>
        <p:sp>
          <p:nvSpPr>
            <p:cNvPr id="32" name="Teardrop 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37779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Oval 1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65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rPr>
                <a:t>90%</a:t>
              </a:r>
            </a:p>
          </p:txBody>
        </p:sp>
      </p:grpSp>
      <p:grpSp>
        <p:nvGrpSpPr>
          <p:cNvPr id="34" name="Group 279"/>
          <p:cNvGrpSpPr/>
          <p:nvPr/>
        </p:nvGrpSpPr>
        <p:grpSpPr>
          <a:xfrm>
            <a:off x="5881219" y="3481320"/>
            <a:ext cx="1047997" cy="1047989"/>
            <a:chOff x="846989" y="1401020"/>
            <a:chExt cx="877416" cy="877416"/>
          </a:xfrm>
          <a:effectLst/>
        </p:grpSpPr>
        <p:sp>
          <p:nvSpPr>
            <p:cNvPr id="35" name="Teardrop 2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189A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Oval 2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65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rPr>
                <a:t>80%</a:t>
              </a:r>
            </a:p>
          </p:txBody>
        </p:sp>
      </p:grpSp>
      <p:grpSp>
        <p:nvGrpSpPr>
          <p:cNvPr id="37" name="Group 279"/>
          <p:cNvGrpSpPr/>
          <p:nvPr/>
        </p:nvGrpSpPr>
        <p:grpSpPr>
          <a:xfrm>
            <a:off x="5249334" y="1807211"/>
            <a:ext cx="1047997" cy="1047989"/>
            <a:chOff x="846989" y="1401020"/>
            <a:chExt cx="877416" cy="877416"/>
          </a:xfrm>
          <a:effectLst/>
        </p:grpSpPr>
        <p:sp>
          <p:nvSpPr>
            <p:cNvPr id="38" name="Teardrop 2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F09C2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Oval 2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65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rPr>
                <a:t>70%</a:t>
              </a:r>
            </a:p>
          </p:txBody>
        </p:sp>
      </p:grpSp>
      <p:grpSp>
        <p:nvGrpSpPr>
          <p:cNvPr id="40" name="Group 279"/>
          <p:cNvGrpSpPr/>
          <p:nvPr/>
        </p:nvGrpSpPr>
        <p:grpSpPr>
          <a:xfrm>
            <a:off x="6915270" y="2518928"/>
            <a:ext cx="1047997" cy="1047989"/>
            <a:chOff x="846989" y="1401020"/>
            <a:chExt cx="877416" cy="877416"/>
          </a:xfrm>
          <a:effectLst/>
        </p:grpSpPr>
        <p:sp>
          <p:nvSpPr>
            <p:cNvPr id="41" name="Teardrop 2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D2413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Oval 2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65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rPr>
                <a:t>95%</a:t>
              </a:r>
            </a:p>
          </p:txBody>
        </p:sp>
      </p:grpSp>
      <p:sp>
        <p:nvSpPr>
          <p:cNvPr id="43" name="矩形 57"/>
          <p:cNvSpPr>
            <a:spLocks noChangeArrowheads="1"/>
          </p:cNvSpPr>
          <p:nvPr/>
        </p:nvSpPr>
        <p:spPr bwMode="auto">
          <a:xfrm>
            <a:off x="8364161" y="219275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0"/>
          <p:cNvSpPr txBox="1"/>
          <p:nvPr/>
        </p:nvSpPr>
        <p:spPr>
          <a:xfrm>
            <a:off x="8364161" y="2515695"/>
            <a:ext cx="2804134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矩形 57"/>
          <p:cNvSpPr>
            <a:spLocks noChangeArrowheads="1"/>
          </p:cNvSpPr>
          <p:nvPr/>
        </p:nvSpPr>
        <p:spPr bwMode="auto">
          <a:xfrm>
            <a:off x="8364161" y="4643707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0"/>
          <p:cNvSpPr txBox="1"/>
          <p:nvPr/>
        </p:nvSpPr>
        <p:spPr>
          <a:xfrm>
            <a:off x="8364161" y="4966649"/>
            <a:ext cx="2804134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矩形 57"/>
          <p:cNvSpPr>
            <a:spLocks noChangeArrowheads="1"/>
          </p:cNvSpPr>
          <p:nvPr/>
        </p:nvSpPr>
        <p:spPr bwMode="auto">
          <a:xfrm>
            <a:off x="2223945" y="219275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0"/>
          <p:cNvSpPr txBox="1"/>
          <p:nvPr/>
        </p:nvSpPr>
        <p:spPr>
          <a:xfrm>
            <a:off x="1221624" y="2515695"/>
            <a:ext cx="2804134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矩形 57"/>
          <p:cNvSpPr>
            <a:spLocks noChangeArrowheads="1"/>
          </p:cNvSpPr>
          <p:nvPr/>
        </p:nvSpPr>
        <p:spPr bwMode="auto">
          <a:xfrm>
            <a:off x="2223945" y="4643707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0"/>
          <p:cNvSpPr txBox="1"/>
          <p:nvPr/>
        </p:nvSpPr>
        <p:spPr>
          <a:xfrm>
            <a:off x="1221624" y="4966649"/>
            <a:ext cx="2804134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5"/>
          <p:cNvSpPr/>
          <p:nvPr/>
        </p:nvSpPr>
        <p:spPr>
          <a:xfrm rot="16200000">
            <a:off x="9193775" y="2531437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D2413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52"/>
          <p:cNvSpPr/>
          <p:nvPr/>
        </p:nvSpPr>
        <p:spPr>
          <a:xfrm rot="16200000">
            <a:off x="6639193" y="2518738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F09C2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51"/>
          <p:cNvSpPr/>
          <p:nvPr/>
        </p:nvSpPr>
        <p:spPr>
          <a:xfrm rot="16200000">
            <a:off x="4078883" y="2518740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89A80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50"/>
          <p:cNvSpPr/>
          <p:nvPr/>
        </p:nvSpPr>
        <p:spPr>
          <a:xfrm rot="16200000">
            <a:off x="1519139" y="2515358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37779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" name="Straight Connector 29"/>
          <p:cNvCxnSpPr/>
          <p:nvPr/>
        </p:nvCxnSpPr>
        <p:spPr>
          <a:xfrm flipH="1">
            <a:off x="1277330" y="3098268"/>
            <a:ext cx="9637341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50000"/>
                <a:lumOff val="50000"/>
              </a:srgbClr>
            </a:solidFill>
            <a:prstDash val="sysDot"/>
            <a:headEnd type="oval"/>
            <a:tailEnd type="oval"/>
          </a:ln>
          <a:effectLst/>
        </p:spPr>
      </p:cxnSp>
      <p:sp>
        <p:nvSpPr>
          <p:cNvPr id="20" name="Freeform 44"/>
          <p:cNvSpPr/>
          <p:nvPr/>
        </p:nvSpPr>
        <p:spPr>
          <a:xfrm rot="16200000">
            <a:off x="1518572" y="2429840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3777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53"/>
          <p:cNvSpPr/>
          <p:nvPr/>
        </p:nvSpPr>
        <p:spPr>
          <a:xfrm rot="16200000">
            <a:off x="4078883" y="2429840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89A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68"/>
          <p:cNvSpPr/>
          <p:nvPr/>
        </p:nvSpPr>
        <p:spPr>
          <a:xfrm rot="16200000">
            <a:off x="6639193" y="2429838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F09C2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71"/>
          <p:cNvSpPr/>
          <p:nvPr/>
        </p:nvSpPr>
        <p:spPr>
          <a:xfrm rot="16200000">
            <a:off x="9199505" y="2429837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D2413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Arc 30"/>
          <p:cNvSpPr/>
          <p:nvPr/>
        </p:nvSpPr>
        <p:spPr>
          <a:xfrm rot="19051047">
            <a:off x="2724056" y="1821077"/>
            <a:ext cx="2181771" cy="218177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Arc 31"/>
          <p:cNvSpPr/>
          <p:nvPr/>
        </p:nvSpPr>
        <p:spPr>
          <a:xfrm rot="19051047">
            <a:off x="5188672" y="1821079"/>
            <a:ext cx="2181771" cy="218177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Arc 32"/>
          <p:cNvSpPr/>
          <p:nvPr/>
        </p:nvSpPr>
        <p:spPr>
          <a:xfrm rot="19051047">
            <a:off x="7653288" y="1821079"/>
            <a:ext cx="2181771" cy="218177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2082148" y="2611052"/>
            <a:ext cx="496472" cy="73106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Freeform 52"/>
          <p:cNvSpPr>
            <a:spLocks noEditPoints="1"/>
          </p:cNvSpPr>
          <p:nvPr/>
        </p:nvSpPr>
        <p:spPr bwMode="auto">
          <a:xfrm>
            <a:off x="4594453" y="2611051"/>
            <a:ext cx="617896" cy="66477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83"/>
          <p:cNvSpPr>
            <a:spLocks noEditPoints="1"/>
          </p:cNvSpPr>
          <p:nvPr/>
        </p:nvSpPr>
        <p:spPr bwMode="auto">
          <a:xfrm>
            <a:off x="7202918" y="2611966"/>
            <a:ext cx="486767" cy="73015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Freeform 152"/>
          <p:cNvSpPr>
            <a:spLocks noEditPoints="1"/>
          </p:cNvSpPr>
          <p:nvPr/>
        </p:nvSpPr>
        <p:spPr bwMode="auto">
          <a:xfrm>
            <a:off x="9707229" y="2749430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375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40"/>
          <p:cNvSpPr txBox="1"/>
          <p:nvPr/>
        </p:nvSpPr>
        <p:spPr>
          <a:xfrm>
            <a:off x="1276002" y="4723324"/>
            <a:ext cx="2098134" cy="8906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40"/>
          <p:cNvSpPr txBox="1"/>
          <p:nvPr/>
        </p:nvSpPr>
        <p:spPr>
          <a:xfrm>
            <a:off x="3836313" y="4723324"/>
            <a:ext cx="2098134" cy="8906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40"/>
          <p:cNvSpPr txBox="1"/>
          <p:nvPr/>
        </p:nvSpPr>
        <p:spPr>
          <a:xfrm>
            <a:off x="6396623" y="4723324"/>
            <a:ext cx="2098134" cy="8906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文本框 40"/>
          <p:cNvSpPr txBox="1"/>
          <p:nvPr/>
        </p:nvSpPr>
        <p:spPr>
          <a:xfrm>
            <a:off x="8959962" y="4723324"/>
            <a:ext cx="2098134" cy="8906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</a:t>
            </a:r>
            <a:endParaRPr lang="zh-CN" altLang="en-US" sz="12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4333" cy="1866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542837"/>
            <a:ext cx="5581650" cy="4110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6238875"/>
            <a:ext cx="1371600" cy="4667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47725" y="2774949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非常感谢您的聆听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646065" y="5076025"/>
            <a:ext cx="3942500" cy="140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646065" y="5076025"/>
            <a:ext cx="2747857" cy="140798"/>
          </a:xfrm>
          <a:prstGeom prst="roundRect">
            <a:avLst>
              <a:gd name="adj" fmla="val 50000"/>
            </a:avLst>
          </a:prstGeom>
          <a:solidFill>
            <a:srgbClr val="D3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4744222" y="5004274"/>
            <a:ext cx="538978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79%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矩形 57"/>
          <p:cNvSpPr>
            <a:spLocks noChangeArrowheads="1"/>
          </p:cNvSpPr>
          <p:nvPr/>
        </p:nvSpPr>
        <p:spPr bwMode="auto">
          <a:xfrm>
            <a:off x="564785" y="4612072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6978941" y="5076025"/>
            <a:ext cx="3942500" cy="140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6978941" y="5076025"/>
            <a:ext cx="2747857" cy="140798"/>
          </a:xfrm>
          <a:prstGeom prst="roundRect">
            <a:avLst>
              <a:gd name="adj" fmla="val 50000"/>
            </a:avLst>
          </a:prstGeom>
          <a:solidFill>
            <a:srgbClr val="32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2"/>
          <p:cNvSpPr txBox="1"/>
          <p:nvPr/>
        </p:nvSpPr>
        <p:spPr>
          <a:xfrm>
            <a:off x="11077098" y="5004274"/>
            <a:ext cx="538978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79%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矩形 57"/>
          <p:cNvSpPr>
            <a:spLocks noChangeArrowheads="1"/>
          </p:cNvSpPr>
          <p:nvPr/>
        </p:nvSpPr>
        <p:spPr bwMode="auto">
          <a:xfrm>
            <a:off x="6897661" y="4612072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"/>
          <p:cNvSpPr txBox="1"/>
          <p:nvPr/>
        </p:nvSpPr>
        <p:spPr>
          <a:xfrm>
            <a:off x="6897660" y="5304142"/>
            <a:ext cx="4718416" cy="11676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点击此处添加文本内容！点击此处添加文本内容！点击此处添加文本内容！点击此处添加文本内容！点击此处添加文本内容！点击此处添加文本内容！击此处添加文本内容！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/>
          <a:stretch>
            <a:fillRect/>
          </a:stretch>
        </p:blipFill>
        <p:spPr>
          <a:xfrm>
            <a:off x="646065" y="1779354"/>
            <a:ext cx="4637135" cy="26147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6" b="1798"/>
          <a:stretch>
            <a:fillRect/>
          </a:stretch>
        </p:blipFill>
        <p:spPr>
          <a:xfrm>
            <a:off x="6897660" y="1779354"/>
            <a:ext cx="4718416" cy="2614796"/>
          </a:xfrm>
          <a:prstGeom prst="rect">
            <a:avLst/>
          </a:prstGeom>
        </p:spPr>
      </p:pic>
      <p:sp>
        <p:nvSpPr>
          <p:cNvPr id="31" name="文本框 2"/>
          <p:cNvSpPr txBox="1"/>
          <p:nvPr/>
        </p:nvSpPr>
        <p:spPr>
          <a:xfrm>
            <a:off x="560269" y="5335044"/>
            <a:ext cx="4718416" cy="11676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点击此处添加文本内容！点击此处添加文本内容！点击此处添加文本内容！点击此处添加文本内容！点击此处添加文本内容！点击此处添加文本内容！击此处添加文本内容！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r="16794"/>
          <a:stretch>
            <a:fillRect/>
          </a:stretch>
        </p:blipFill>
        <p:spPr>
          <a:xfrm>
            <a:off x="637250" y="1924731"/>
            <a:ext cx="1874263" cy="18817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r="16798"/>
          <a:stretch>
            <a:fillRect/>
          </a:stretch>
        </p:blipFill>
        <p:spPr>
          <a:xfrm>
            <a:off x="6434328" y="3985110"/>
            <a:ext cx="1874263" cy="18817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r="16810"/>
          <a:stretch>
            <a:fillRect/>
          </a:stretch>
        </p:blipFill>
        <p:spPr>
          <a:xfrm>
            <a:off x="637908" y="3985110"/>
            <a:ext cx="1873605" cy="18817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r="16798"/>
          <a:stretch>
            <a:fillRect/>
          </a:stretch>
        </p:blipFill>
        <p:spPr>
          <a:xfrm>
            <a:off x="6434328" y="1924731"/>
            <a:ext cx="1874263" cy="1881701"/>
          </a:xfrm>
          <a:prstGeom prst="rect">
            <a:avLst/>
          </a:prstGeom>
        </p:spPr>
      </p:pic>
      <p:sp>
        <p:nvSpPr>
          <p:cNvPr id="19" name="Freeform 145"/>
          <p:cNvSpPr>
            <a:spLocks noEditPoints="1"/>
          </p:cNvSpPr>
          <p:nvPr/>
        </p:nvSpPr>
        <p:spPr>
          <a:xfrm>
            <a:off x="8462232" y="4026719"/>
            <a:ext cx="361176" cy="364488"/>
          </a:xfrm>
          <a:custGeom>
            <a:avLst/>
            <a:gdLst/>
            <a:ahLst/>
            <a:cxnLst>
              <a:cxn ang="0">
                <a:pos x="75785" y="134055"/>
              </a:cxn>
              <a:cxn ang="0">
                <a:pos x="70497" y="123472"/>
              </a:cxn>
              <a:cxn ang="0">
                <a:pos x="65210" y="130527"/>
              </a:cxn>
              <a:cxn ang="0">
                <a:pos x="61685" y="134055"/>
              </a:cxn>
              <a:cxn ang="0">
                <a:pos x="56398" y="132291"/>
              </a:cxn>
              <a:cxn ang="0">
                <a:pos x="3524" y="79375"/>
              </a:cxn>
              <a:cxn ang="0">
                <a:pos x="12337" y="17638"/>
              </a:cxn>
              <a:cxn ang="0">
                <a:pos x="70497" y="45861"/>
              </a:cxn>
              <a:cxn ang="0">
                <a:pos x="125133" y="0"/>
              </a:cxn>
              <a:cxn ang="0">
                <a:pos x="84597" y="139347"/>
              </a:cxn>
              <a:cxn ang="0">
                <a:pos x="61685" y="174625"/>
              </a:cxn>
              <a:cxn ang="0">
                <a:pos x="51111" y="167569"/>
              </a:cxn>
              <a:cxn ang="0">
                <a:pos x="75785" y="134055"/>
              </a:cxn>
              <a:cxn ang="0">
                <a:pos x="82835" y="100541"/>
              </a:cxn>
              <a:cxn ang="0">
                <a:pos x="88122" y="111125"/>
              </a:cxn>
              <a:cxn ang="0">
                <a:pos x="114559" y="31750"/>
              </a:cxn>
              <a:cxn ang="0">
                <a:pos x="82835" y="56444"/>
              </a:cxn>
              <a:cxn ang="0">
                <a:pos x="81072" y="59972"/>
              </a:cxn>
              <a:cxn ang="0">
                <a:pos x="82835" y="100541"/>
              </a:cxn>
              <a:cxn ang="0">
                <a:pos x="49348" y="111125"/>
              </a:cxn>
              <a:cxn ang="0">
                <a:pos x="28199" y="42333"/>
              </a:cxn>
              <a:cxn ang="0">
                <a:pos x="28199" y="42333"/>
              </a:cxn>
              <a:cxn ang="0">
                <a:pos x="58160" y="107597"/>
              </a:cxn>
              <a:cxn ang="0">
                <a:pos x="22911" y="37041"/>
              </a:cxn>
              <a:cxn ang="0">
                <a:pos x="17624" y="77611"/>
              </a:cxn>
              <a:cxn ang="0">
                <a:pos x="49348" y="111125"/>
              </a:cxn>
              <a:cxn ang="0">
                <a:pos x="96934" y="112888"/>
              </a:cxn>
              <a:cxn ang="0">
                <a:pos x="119846" y="31750"/>
              </a:cxn>
              <a:cxn ang="0">
                <a:pos x="96934" y="112888"/>
              </a:cxn>
            </a:cxnLst>
            <a:rect l="0" t="0" r="0" b="0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161"/>
          <p:cNvSpPr>
            <a:spLocks noEditPoints="1"/>
          </p:cNvSpPr>
          <p:nvPr/>
        </p:nvSpPr>
        <p:spPr>
          <a:xfrm>
            <a:off x="8488741" y="1966340"/>
            <a:ext cx="308159" cy="344607"/>
          </a:xfrm>
          <a:custGeom>
            <a:avLst/>
            <a:gdLst/>
            <a:ahLst/>
            <a:cxnLst>
              <a:cxn ang="0">
                <a:pos x="128028" y="152217"/>
              </a:cxn>
              <a:cxn ang="0">
                <a:pos x="103474" y="143469"/>
              </a:cxn>
              <a:cxn ang="0">
                <a:pos x="98213" y="117225"/>
              </a:cxn>
              <a:cxn ang="0">
                <a:pos x="98213" y="94479"/>
              </a:cxn>
              <a:cxn ang="0">
                <a:pos x="110490" y="122473"/>
              </a:cxn>
              <a:cxn ang="0">
                <a:pos x="119259" y="122473"/>
              </a:cxn>
              <a:cxn ang="0">
                <a:pos x="115751" y="99728"/>
              </a:cxn>
              <a:cxn ang="0">
                <a:pos x="98213" y="61236"/>
              </a:cxn>
              <a:cxn ang="0">
                <a:pos x="98213" y="22745"/>
              </a:cxn>
              <a:cxn ang="0">
                <a:pos x="103474" y="12247"/>
              </a:cxn>
              <a:cxn ang="0">
                <a:pos x="128028" y="20995"/>
              </a:cxn>
              <a:cxn ang="0">
                <a:pos x="143812" y="62986"/>
              </a:cxn>
              <a:cxn ang="0">
                <a:pos x="119259" y="40241"/>
              </a:cxn>
              <a:cxn ang="0">
                <a:pos x="112243" y="43740"/>
              </a:cxn>
              <a:cxn ang="0">
                <a:pos x="121012" y="68235"/>
              </a:cxn>
              <a:cxn ang="0">
                <a:pos x="147320" y="104977"/>
              </a:cxn>
              <a:cxn ang="0">
                <a:pos x="128028" y="143469"/>
              </a:cxn>
              <a:cxn ang="0">
                <a:pos x="87690" y="1749"/>
              </a:cxn>
              <a:cxn ang="0">
                <a:pos x="87690" y="48989"/>
              </a:cxn>
              <a:cxn ang="0">
                <a:pos x="87690" y="104977"/>
              </a:cxn>
              <a:cxn ang="0">
                <a:pos x="87690" y="145219"/>
              </a:cxn>
              <a:cxn ang="0">
                <a:pos x="82429" y="164465"/>
              </a:cxn>
              <a:cxn ang="0">
                <a:pos x="0" y="82232"/>
              </a:cxn>
              <a:cxn ang="0">
                <a:pos x="82429" y="0"/>
              </a:cxn>
              <a:cxn ang="0">
                <a:pos x="52614" y="113725"/>
              </a:cxn>
              <a:cxn ang="0">
                <a:pos x="70152" y="139970"/>
              </a:cxn>
              <a:cxn ang="0">
                <a:pos x="38583" y="108476"/>
              </a:cxn>
              <a:cxn ang="0">
                <a:pos x="21045" y="99728"/>
              </a:cxn>
              <a:cxn ang="0">
                <a:pos x="49106" y="136470"/>
              </a:cxn>
              <a:cxn ang="0">
                <a:pos x="21045" y="64736"/>
              </a:cxn>
              <a:cxn ang="0">
                <a:pos x="38583" y="57737"/>
              </a:cxn>
              <a:cxn ang="0">
                <a:pos x="36830" y="38491"/>
              </a:cxn>
              <a:cxn ang="0">
                <a:pos x="52614" y="52488"/>
              </a:cxn>
              <a:cxn ang="0">
                <a:pos x="70152" y="26244"/>
              </a:cxn>
              <a:cxn ang="0">
                <a:pos x="52614" y="52488"/>
              </a:cxn>
              <a:cxn ang="0">
                <a:pos x="49106" y="66485"/>
              </a:cxn>
              <a:cxn ang="0">
                <a:pos x="49106" y="99728"/>
              </a:cxn>
              <a:cxn ang="0">
                <a:pos x="70152" y="62986"/>
              </a:cxn>
              <a:cxn ang="0">
                <a:pos x="24553" y="82232"/>
              </a:cxn>
              <a:cxn ang="0">
                <a:pos x="35076" y="82232"/>
              </a:cxn>
            </a:cxnLst>
            <a:rect l="0" t="0" r="0" b="0"/>
            <a:pathLst>
              <a:path w="84" h="94">
                <a:moveTo>
                  <a:pt x="73" y="82"/>
                </a:moveTo>
                <a:cubicBezTo>
                  <a:pt x="73" y="87"/>
                  <a:pt x="73" y="87"/>
                  <a:pt x="73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58" y="82"/>
                  <a:pt x="57" y="82"/>
                  <a:pt x="56" y="81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4"/>
                  <a:pt x="56" y="54"/>
                  <a:pt x="56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72"/>
                  <a:pt x="64" y="73"/>
                  <a:pt x="66" y="73"/>
                </a:cubicBezTo>
                <a:cubicBezTo>
                  <a:pt x="67" y="73"/>
                  <a:pt x="68" y="72"/>
                  <a:pt x="68" y="70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0"/>
                  <a:pt x="68" y="58"/>
                  <a:pt x="66" y="57"/>
                </a:cubicBezTo>
                <a:cubicBezTo>
                  <a:pt x="65" y="55"/>
                  <a:pt x="62" y="51"/>
                  <a:pt x="56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2"/>
                  <a:pt x="59" y="12"/>
                </a:cubicBezTo>
                <a:cubicBezTo>
                  <a:pt x="59" y="7"/>
                  <a:pt x="59" y="7"/>
                  <a:pt x="59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2"/>
                  <a:pt x="73" y="12"/>
                  <a:pt x="73" y="12"/>
                </a:cubicBezTo>
                <a:cubicBezTo>
                  <a:pt x="79" y="14"/>
                  <a:pt x="82" y="17"/>
                  <a:pt x="82" y="24"/>
                </a:cubicBezTo>
                <a:cubicBezTo>
                  <a:pt x="82" y="36"/>
                  <a:pt x="82" y="36"/>
                  <a:pt x="82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23"/>
                  <a:pt x="68" y="23"/>
                  <a:pt x="68" y="23"/>
                </a:cubicBezTo>
                <a:cubicBezTo>
                  <a:pt x="68" y="22"/>
                  <a:pt x="68" y="21"/>
                  <a:pt x="66" y="21"/>
                </a:cubicBezTo>
                <a:cubicBezTo>
                  <a:pt x="64" y="21"/>
                  <a:pt x="64" y="22"/>
                  <a:pt x="64" y="25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6" y="35"/>
                  <a:pt x="69" y="39"/>
                </a:cubicBezTo>
                <a:cubicBezTo>
                  <a:pt x="76" y="46"/>
                  <a:pt x="80" y="50"/>
                  <a:pt x="82" y="53"/>
                </a:cubicBezTo>
                <a:cubicBezTo>
                  <a:pt x="83" y="55"/>
                  <a:pt x="84" y="57"/>
                  <a:pt x="84" y="60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76"/>
                  <a:pt x="80" y="81"/>
                  <a:pt x="73" y="82"/>
                </a:cubicBezTo>
                <a:close/>
                <a:moveTo>
                  <a:pt x="47" y="0"/>
                </a:moveTo>
                <a:cubicBezTo>
                  <a:pt x="48" y="0"/>
                  <a:pt x="49" y="0"/>
                  <a:pt x="50" y="1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94"/>
                  <a:pt x="50" y="94"/>
                  <a:pt x="50" y="94"/>
                </a:cubicBezTo>
                <a:cubicBezTo>
                  <a:pt x="49" y="94"/>
                  <a:pt x="48" y="94"/>
                  <a:pt x="47" y="94"/>
                </a:cubicBezTo>
                <a:cubicBezTo>
                  <a:pt x="34" y="94"/>
                  <a:pt x="22" y="89"/>
                  <a:pt x="13" y="81"/>
                </a:cubicBezTo>
                <a:cubicBezTo>
                  <a:pt x="5" y="72"/>
                  <a:pt x="0" y="60"/>
                  <a:pt x="0" y="47"/>
                </a:cubicBezTo>
                <a:cubicBezTo>
                  <a:pt x="0" y="34"/>
                  <a:pt x="5" y="23"/>
                  <a:pt x="13" y="14"/>
                </a:cubicBezTo>
                <a:cubicBezTo>
                  <a:pt x="22" y="6"/>
                  <a:pt x="34" y="0"/>
                  <a:pt x="47" y="0"/>
                </a:cubicBezTo>
                <a:close/>
                <a:moveTo>
                  <a:pt x="40" y="66"/>
                </a:moveTo>
                <a:cubicBezTo>
                  <a:pt x="36" y="66"/>
                  <a:pt x="33" y="66"/>
                  <a:pt x="30" y="65"/>
                </a:cubicBezTo>
                <a:cubicBezTo>
                  <a:pt x="32" y="68"/>
                  <a:pt x="33" y="72"/>
                  <a:pt x="35" y="74"/>
                </a:cubicBezTo>
                <a:cubicBezTo>
                  <a:pt x="36" y="77"/>
                  <a:pt x="38" y="78"/>
                  <a:pt x="40" y="80"/>
                </a:cubicBezTo>
                <a:cubicBezTo>
                  <a:pt x="40" y="66"/>
                  <a:pt x="40" y="66"/>
                  <a:pt x="40" y="66"/>
                </a:cubicBezTo>
                <a:close/>
                <a:moveTo>
                  <a:pt x="22" y="62"/>
                </a:moveTo>
                <a:cubicBezTo>
                  <a:pt x="21" y="62"/>
                  <a:pt x="21" y="62"/>
                  <a:pt x="21" y="62"/>
                </a:cubicBezTo>
                <a:cubicBezTo>
                  <a:pt x="18" y="61"/>
                  <a:pt x="15" y="59"/>
                  <a:pt x="12" y="57"/>
                </a:cubicBezTo>
                <a:cubicBezTo>
                  <a:pt x="14" y="63"/>
                  <a:pt x="17" y="68"/>
                  <a:pt x="21" y="73"/>
                </a:cubicBezTo>
                <a:cubicBezTo>
                  <a:pt x="23" y="75"/>
                  <a:pt x="26" y="76"/>
                  <a:pt x="28" y="78"/>
                </a:cubicBezTo>
                <a:cubicBezTo>
                  <a:pt x="25" y="73"/>
                  <a:pt x="23" y="68"/>
                  <a:pt x="22" y="62"/>
                </a:cubicBezTo>
                <a:close/>
                <a:moveTo>
                  <a:pt x="12" y="37"/>
                </a:moveTo>
                <a:cubicBezTo>
                  <a:pt x="15" y="36"/>
                  <a:pt x="18" y="34"/>
                  <a:pt x="21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27"/>
                  <a:pt x="25" y="21"/>
                  <a:pt x="28" y="17"/>
                </a:cubicBezTo>
                <a:cubicBezTo>
                  <a:pt x="26" y="19"/>
                  <a:pt x="23" y="20"/>
                  <a:pt x="21" y="22"/>
                </a:cubicBezTo>
                <a:cubicBezTo>
                  <a:pt x="17" y="26"/>
                  <a:pt x="14" y="32"/>
                  <a:pt x="12" y="37"/>
                </a:cubicBezTo>
                <a:close/>
                <a:moveTo>
                  <a:pt x="30" y="30"/>
                </a:moveTo>
                <a:cubicBezTo>
                  <a:pt x="33" y="29"/>
                  <a:pt x="36" y="29"/>
                  <a:pt x="40" y="28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7"/>
                  <a:pt x="36" y="18"/>
                  <a:pt x="35" y="20"/>
                </a:cubicBezTo>
                <a:cubicBezTo>
                  <a:pt x="33" y="23"/>
                  <a:pt x="32" y="26"/>
                  <a:pt x="30" y="30"/>
                </a:cubicBezTo>
                <a:close/>
                <a:moveTo>
                  <a:pt x="40" y="36"/>
                </a:moveTo>
                <a:cubicBezTo>
                  <a:pt x="35" y="37"/>
                  <a:pt x="32" y="37"/>
                  <a:pt x="28" y="38"/>
                </a:cubicBezTo>
                <a:cubicBezTo>
                  <a:pt x="28" y="41"/>
                  <a:pt x="27" y="44"/>
                  <a:pt x="27" y="47"/>
                </a:cubicBezTo>
                <a:cubicBezTo>
                  <a:pt x="27" y="51"/>
                  <a:pt x="28" y="54"/>
                  <a:pt x="28" y="57"/>
                </a:cubicBezTo>
                <a:cubicBezTo>
                  <a:pt x="32" y="58"/>
                  <a:pt x="35" y="58"/>
                  <a:pt x="40" y="59"/>
                </a:cubicBezTo>
                <a:cubicBezTo>
                  <a:pt x="40" y="36"/>
                  <a:pt x="40" y="36"/>
                  <a:pt x="40" y="36"/>
                </a:cubicBezTo>
                <a:close/>
                <a:moveTo>
                  <a:pt x="20" y="41"/>
                </a:moveTo>
                <a:cubicBezTo>
                  <a:pt x="16" y="43"/>
                  <a:pt x="14" y="45"/>
                  <a:pt x="14" y="47"/>
                </a:cubicBezTo>
                <a:cubicBezTo>
                  <a:pt x="14" y="49"/>
                  <a:pt x="16" y="52"/>
                  <a:pt x="20" y="53"/>
                </a:cubicBezTo>
                <a:cubicBezTo>
                  <a:pt x="20" y="51"/>
                  <a:pt x="20" y="49"/>
                  <a:pt x="20" y="47"/>
                </a:cubicBezTo>
                <a:cubicBezTo>
                  <a:pt x="20" y="45"/>
                  <a:pt x="20" y="43"/>
                  <a:pt x="20" y="41"/>
                </a:cubicBezTo>
                <a:close/>
              </a:path>
            </a:pathLst>
          </a:custGeom>
          <a:solidFill>
            <a:srgbClr val="32AFE9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176"/>
          <p:cNvSpPr>
            <a:spLocks noEditPoints="1"/>
          </p:cNvSpPr>
          <p:nvPr/>
        </p:nvSpPr>
        <p:spPr>
          <a:xfrm>
            <a:off x="2655213" y="4026719"/>
            <a:ext cx="371115" cy="334666"/>
          </a:xfrm>
          <a:custGeom>
            <a:avLst/>
            <a:gdLst/>
            <a:ahLst/>
            <a:cxnLst>
              <a:cxn ang="0">
                <a:pos x="63374" y="136362"/>
              </a:cxn>
              <a:cxn ang="0">
                <a:pos x="68655" y="141675"/>
              </a:cxn>
              <a:cxn ang="0">
                <a:pos x="73936" y="141675"/>
              </a:cxn>
              <a:cxn ang="0">
                <a:pos x="77457" y="139904"/>
              </a:cxn>
              <a:cxn ang="0">
                <a:pos x="80978" y="132820"/>
              </a:cxn>
              <a:cxn ang="0">
                <a:pos x="80978" y="132820"/>
              </a:cxn>
              <a:cxn ang="0">
                <a:pos x="80978" y="83234"/>
              </a:cxn>
              <a:cxn ang="0">
                <a:pos x="52811" y="92089"/>
              </a:cxn>
              <a:cxn ang="0">
                <a:pos x="0" y="92089"/>
              </a:cxn>
              <a:cxn ang="0">
                <a:pos x="77457" y="10625"/>
              </a:cxn>
              <a:cxn ang="0">
                <a:pos x="80978" y="0"/>
              </a:cxn>
              <a:cxn ang="0">
                <a:pos x="96821" y="0"/>
              </a:cxn>
              <a:cxn ang="0">
                <a:pos x="100342" y="10625"/>
              </a:cxn>
              <a:cxn ang="0">
                <a:pos x="177800" y="92089"/>
              </a:cxn>
              <a:cxn ang="0">
                <a:pos x="126748" y="92089"/>
              </a:cxn>
              <a:cxn ang="0">
                <a:pos x="98582" y="83234"/>
              </a:cxn>
              <a:cxn ang="0">
                <a:pos x="98582" y="132820"/>
              </a:cxn>
              <a:cxn ang="0">
                <a:pos x="98582" y="132820"/>
              </a:cxn>
              <a:cxn ang="0">
                <a:pos x="88019" y="155843"/>
              </a:cxn>
              <a:cxn ang="0">
                <a:pos x="75697" y="159385"/>
              </a:cxn>
              <a:cxn ang="0">
                <a:pos x="63374" y="157614"/>
              </a:cxn>
              <a:cxn ang="0">
                <a:pos x="45770" y="139904"/>
              </a:cxn>
              <a:cxn ang="0">
                <a:pos x="63374" y="136362"/>
              </a:cxn>
              <a:cxn ang="0">
                <a:pos x="126748" y="76150"/>
              </a:cxn>
              <a:cxn ang="0">
                <a:pos x="140831" y="72608"/>
              </a:cxn>
              <a:cxn ang="0">
                <a:pos x="100342" y="23022"/>
              </a:cxn>
              <a:cxn ang="0">
                <a:pos x="126748" y="76150"/>
              </a:cxn>
              <a:cxn ang="0">
                <a:pos x="17603" y="70837"/>
              </a:cxn>
              <a:cxn ang="0">
                <a:pos x="35207" y="69066"/>
              </a:cxn>
              <a:cxn ang="0">
                <a:pos x="58093" y="28335"/>
              </a:cxn>
              <a:cxn ang="0">
                <a:pos x="17603" y="70837"/>
              </a:cxn>
            </a:cxnLst>
            <a:rect l="0" t="0" r="0" b="0"/>
            <a:pathLst>
              <a:path w="101" h="90">
                <a:moveTo>
                  <a:pt x="36" y="77"/>
                </a:moveTo>
                <a:cubicBezTo>
                  <a:pt x="36" y="78"/>
                  <a:pt x="37" y="79"/>
                  <a:pt x="39" y="80"/>
                </a:cubicBezTo>
                <a:cubicBezTo>
                  <a:pt x="40" y="80"/>
                  <a:pt x="41" y="80"/>
                  <a:pt x="42" y="80"/>
                </a:cubicBezTo>
                <a:cubicBezTo>
                  <a:pt x="43" y="80"/>
                  <a:pt x="43" y="79"/>
                  <a:pt x="44" y="79"/>
                </a:cubicBezTo>
                <a:cubicBezTo>
                  <a:pt x="45" y="78"/>
                  <a:pt x="46" y="77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6" y="47"/>
                  <a:pt x="46" y="47"/>
                  <a:pt x="46" y="47"/>
                </a:cubicBezTo>
                <a:cubicBezTo>
                  <a:pt x="39" y="47"/>
                  <a:pt x="34" y="49"/>
                  <a:pt x="30" y="52"/>
                </a:cubicBezTo>
                <a:cubicBezTo>
                  <a:pt x="19" y="47"/>
                  <a:pt x="9" y="47"/>
                  <a:pt x="0" y="52"/>
                </a:cubicBezTo>
                <a:cubicBezTo>
                  <a:pt x="2" y="26"/>
                  <a:pt x="16" y="9"/>
                  <a:pt x="44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85" y="9"/>
                  <a:pt x="99" y="26"/>
                  <a:pt x="101" y="52"/>
                </a:cubicBezTo>
                <a:cubicBezTo>
                  <a:pt x="92" y="47"/>
                  <a:pt x="83" y="47"/>
                  <a:pt x="72" y="52"/>
                </a:cubicBezTo>
                <a:cubicBezTo>
                  <a:pt x="67" y="49"/>
                  <a:pt x="63" y="47"/>
                  <a:pt x="56" y="47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81"/>
                  <a:pt x="54" y="85"/>
                  <a:pt x="50" y="88"/>
                </a:cubicBezTo>
                <a:cubicBezTo>
                  <a:pt x="48" y="89"/>
                  <a:pt x="45" y="90"/>
                  <a:pt x="43" y="90"/>
                </a:cubicBezTo>
                <a:cubicBezTo>
                  <a:pt x="40" y="90"/>
                  <a:pt x="38" y="90"/>
                  <a:pt x="36" y="89"/>
                </a:cubicBezTo>
                <a:cubicBezTo>
                  <a:pt x="31" y="88"/>
                  <a:pt x="27" y="84"/>
                  <a:pt x="26" y="79"/>
                </a:cubicBezTo>
                <a:cubicBezTo>
                  <a:pt x="36" y="77"/>
                  <a:pt x="36" y="77"/>
                  <a:pt x="36" y="77"/>
                </a:cubicBezTo>
                <a:close/>
                <a:moveTo>
                  <a:pt x="72" y="43"/>
                </a:moveTo>
                <a:cubicBezTo>
                  <a:pt x="75" y="42"/>
                  <a:pt x="77" y="41"/>
                  <a:pt x="80" y="41"/>
                </a:cubicBezTo>
                <a:cubicBezTo>
                  <a:pt x="78" y="23"/>
                  <a:pt x="69" y="16"/>
                  <a:pt x="57" y="13"/>
                </a:cubicBezTo>
                <a:cubicBezTo>
                  <a:pt x="67" y="20"/>
                  <a:pt x="73" y="29"/>
                  <a:pt x="72" y="43"/>
                </a:cubicBezTo>
                <a:close/>
                <a:moveTo>
                  <a:pt x="10" y="40"/>
                </a:moveTo>
                <a:cubicBezTo>
                  <a:pt x="14" y="40"/>
                  <a:pt x="17" y="40"/>
                  <a:pt x="20" y="39"/>
                </a:cubicBezTo>
                <a:cubicBezTo>
                  <a:pt x="25" y="31"/>
                  <a:pt x="29" y="23"/>
                  <a:pt x="33" y="16"/>
                </a:cubicBezTo>
                <a:cubicBezTo>
                  <a:pt x="20" y="19"/>
                  <a:pt x="13" y="27"/>
                  <a:pt x="10" y="40"/>
                </a:cubicBezTo>
                <a:close/>
              </a:path>
            </a:pathLst>
          </a:custGeom>
          <a:solidFill>
            <a:srgbClr val="4EB4B7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184"/>
          <p:cNvSpPr>
            <a:spLocks noEditPoints="1"/>
          </p:cNvSpPr>
          <p:nvPr/>
        </p:nvSpPr>
        <p:spPr>
          <a:xfrm>
            <a:off x="2691663" y="1966340"/>
            <a:ext cx="298217" cy="351233"/>
          </a:xfrm>
          <a:custGeom>
            <a:avLst/>
            <a:gdLst/>
            <a:ahLst/>
            <a:cxnLst>
              <a:cxn ang="0">
                <a:pos x="73505" y="0"/>
              </a:cxn>
              <a:cxn ang="0">
                <a:pos x="108507" y="35057"/>
              </a:cxn>
              <a:cxn ang="0">
                <a:pos x="117258" y="49080"/>
              </a:cxn>
              <a:cxn ang="0">
                <a:pos x="134759" y="35057"/>
              </a:cxn>
              <a:cxn ang="0">
                <a:pos x="143510" y="49080"/>
              </a:cxn>
              <a:cxn ang="0">
                <a:pos x="134759" y="61350"/>
              </a:cxn>
              <a:cxn ang="0">
                <a:pos x="117258" y="117441"/>
              </a:cxn>
              <a:cxn ang="0">
                <a:pos x="82255" y="148993"/>
              </a:cxn>
              <a:cxn ang="0">
                <a:pos x="117258" y="168275"/>
              </a:cxn>
              <a:cxn ang="0">
                <a:pos x="29752" y="148993"/>
              </a:cxn>
              <a:cxn ang="0">
                <a:pos x="61254" y="134970"/>
              </a:cxn>
              <a:cxn ang="0">
                <a:pos x="10500" y="73620"/>
              </a:cxn>
              <a:cxn ang="0">
                <a:pos x="0" y="61350"/>
              </a:cxn>
              <a:cxn ang="0">
                <a:pos x="10500" y="49080"/>
              </a:cxn>
              <a:cxn ang="0">
                <a:pos x="28001" y="35057"/>
              </a:cxn>
              <a:cxn ang="0">
                <a:pos x="36752" y="49080"/>
              </a:cxn>
              <a:cxn ang="0">
                <a:pos x="47253" y="10517"/>
              </a:cxn>
              <a:cxn ang="0">
                <a:pos x="87506" y="21034"/>
              </a:cxn>
              <a:cxn ang="0">
                <a:pos x="78755" y="21034"/>
              </a:cxn>
              <a:cxn ang="0">
                <a:pos x="73505" y="15775"/>
              </a:cxn>
              <a:cxn ang="0">
                <a:pos x="63004" y="17528"/>
              </a:cxn>
              <a:cxn ang="0">
                <a:pos x="59504" y="26292"/>
              </a:cxn>
              <a:cxn ang="0">
                <a:pos x="54253" y="28045"/>
              </a:cxn>
              <a:cxn ang="0">
                <a:pos x="59504" y="31551"/>
              </a:cxn>
              <a:cxn ang="0">
                <a:pos x="52503" y="36810"/>
              </a:cxn>
              <a:cxn ang="0">
                <a:pos x="92756" y="49080"/>
              </a:cxn>
              <a:cxn ang="0">
                <a:pos x="89256" y="36810"/>
              </a:cxn>
              <a:cxn ang="0">
                <a:pos x="89256" y="28045"/>
              </a:cxn>
              <a:cxn ang="0">
                <a:pos x="87506" y="21034"/>
              </a:cxn>
              <a:cxn ang="0">
                <a:pos x="66504" y="21034"/>
              </a:cxn>
              <a:cxn ang="0">
                <a:pos x="75255" y="21034"/>
              </a:cxn>
              <a:cxn ang="0">
                <a:pos x="77005" y="28045"/>
              </a:cxn>
              <a:cxn ang="0">
                <a:pos x="77005" y="36810"/>
              </a:cxn>
              <a:cxn ang="0">
                <a:pos x="77005" y="28045"/>
              </a:cxn>
              <a:cxn ang="0">
                <a:pos x="61254" y="31551"/>
              </a:cxn>
              <a:cxn ang="0">
                <a:pos x="70004" y="31551"/>
              </a:cxn>
              <a:cxn ang="0">
                <a:pos x="84005" y="38563"/>
              </a:cxn>
              <a:cxn ang="0">
                <a:pos x="84005" y="47327"/>
              </a:cxn>
              <a:cxn ang="0">
                <a:pos x="84005" y="38563"/>
              </a:cxn>
              <a:cxn ang="0">
                <a:pos x="68254" y="42068"/>
              </a:cxn>
              <a:cxn ang="0">
                <a:pos x="77005" y="42068"/>
              </a:cxn>
              <a:cxn ang="0">
                <a:pos x="59504" y="38563"/>
              </a:cxn>
              <a:cxn ang="0">
                <a:pos x="59504" y="47327"/>
              </a:cxn>
              <a:cxn ang="0">
                <a:pos x="59504" y="38563"/>
              </a:cxn>
              <a:cxn ang="0">
                <a:pos x="108507" y="70114"/>
              </a:cxn>
              <a:cxn ang="0">
                <a:pos x="73505" y="106924"/>
              </a:cxn>
              <a:cxn ang="0">
                <a:pos x="47253" y="96407"/>
              </a:cxn>
              <a:cxn ang="0">
                <a:pos x="36752" y="61350"/>
              </a:cxn>
              <a:cxn ang="0">
                <a:pos x="28001" y="73620"/>
              </a:cxn>
              <a:cxn ang="0">
                <a:pos x="73505" y="119194"/>
              </a:cxn>
              <a:cxn ang="0">
                <a:pos x="105007" y="105171"/>
              </a:cxn>
              <a:cxn ang="0">
                <a:pos x="117258" y="61350"/>
              </a:cxn>
            </a:cxnLst>
            <a:rect l="0" t="0" r="0" b="0"/>
            <a:pathLst>
              <a:path w="82" h="96">
                <a:moveTo>
                  <a:pt x="42" y="0"/>
                </a:moveTo>
                <a:cubicBezTo>
                  <a:pt x="42" y="0"/>
                  <a:pt x="42" y="0"/>
                  <a:pt x="42" y="0"/>
                </a:cubicBezTo>
                <a:cubicBezTo>
                  <a:pt x="47" y="0"/>
                  <a:pt x="52" y="2"/>
                  <a:pt x="56" y="6"/>
                </a:cubicBezTo>
                <a:cubicBezTo>
                  <a:pt x="59" y="9"/>
                  <a:pt x="62" y="14"/>
                  <a:pt x="62" y="20"/>
                </a:cubicBezTo>
                <a:cubicBezTo>
                  <a:pt x="62" y="28"/>
                  <a:pt x="62" y="28"/>
                  <a:pt x="62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0"/>
                  <a:pt x="67" y="20"/>
                  <a:pt x="6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8"/>
                  <a:pt x="77" y="28"/>
                  <a:pt x="77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35"/>
                  <a:pt x="82" y="35"/>
                  <a:pt x="82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52"/>
                  <a:pt x="73" y="61"/>
                  <a:pt x="67" y="67"/>
                </a:cubicBezTo>
                <a:cubicBezTo>
                  <a:pt x="61" y="72"/>
                  <a:pt x="54" y="76"/>
                  <a:pt x="47" y="77"/>
                </a:cubicBezTo>
                <a:cubicBezTo>
                  <a:pt x="47" y="85"/>
                  <a:pt x="47" y="85"/>
                  <a:pt x="47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96"/>
                  <a:pt x="67" y="96"/>
                  <a:pt x="6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85"/>
                  <a:pt x="17" y="85"/>
                  <a:pt x="17" y="85"/>
                </a:cubicBezTo>
                <a:cubicBezTo>
                  <a:pt x="35" y="85"/>
                  <a:pt x="35" y="85"/>
                  <a:pt x="35" y="85"/>
                </a:cubicBezTo>
                <a:cubicBezTo>
                  <a:pt x="35" y="77"/>
                  <a:pt x="35" y="77"/>
                  <a:pt x="35" y="77"/>
                </a:cubicBezTo>
                <a:cubicBezTo>
                  <a:pt x="28" y="76"/>
                  <a:pt x="21" y="72"/>
                  <a:pt x="16" y="67"/>
                </a:cubicBezTo>
                <a:cubicBezTo>
                  <a:pt x="10" y="61"/>
                  <a:pt x="6" y="52"/>
                  <a:pt x="6" y="42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8"/>
                  <a:pt x="0" y="28"/>
                  <a:pt x="0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0"/>
                  <a:pt x="6" y="20"/>
                  <a:pt x="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14"/>
                  <a:pt x="24" y="9"/>
                  <a:pt x="27" y="6"/>
                </a:cubicBezTo>
                <a:cubicBezTo>
                  <a:pt x="31" y="2"/>
                  <a:pt x="36" y="0"/>
                  <a:pt x="42" y="0"/>
                </a:cubicBezTo>
                <a:close/>
                <a:moveTo>
                  <a:pt x="50" y="12"/>
                </a:moveTo>
                <a:cubicBezTo>
                  <a:pt x="50" y="14"/>
                  <a:pt x="49" y="15"/>
                  <a:pt x="47" y="15"/>
                </a:cubicBezTo>
                <a:cubicBezTo>
                  <a:pt x="46" y="15"/>
                  <a:pt x="45" y="14"/>
                  <a:pt x="45" y="12"/>
                </a:cubicBezTo>
                <a:cubicBezTo>
                  <a:pt x="45" y="11"/>
                  <a:pt x="46" y="10"/>
                  <a:pt x="46" y="10"/>
                </a:cubicBezTo>
                <a:cubicBezTo>
                  <a:pt x="45" y="9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39" y="9"/>
                  <a:pt x="37" y="9"/>
                  <a:pt x="36" y="10"/>
                </a:cubicBezTo>
                <a:cubicBezTo>
                  <a:pt x="36" y="11"/>
                  <a:pt x="36" y="11"/>
                  <a:pt x="36" y="12"/>
                </a:cubicBezTo>
                <a:cubicBezTo>
                  <a:pt x="36" y="14"/>
                  <a:pt x="35" y="15"/>
                  <a:pt x="34" y="15"/>
                </a:cubicBezTo>
                <a:cubicBezTo>
                  <a:pt x="33" y="15"/>
                  <a:pt x="32" y="14"/>
                  <a:pt x="32" y="14"/>
                </a:cubicBezTo>
                <a:cubicBezTo>
                  <a:pt x="32" y="15"/>
                  <a:pt x="31" y="15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3" y="16"/>
                  <a:pt x="34" y="17"/>
                  <a:pt x="34" y="18"/>
                </a:cubicBezTo>
                <a:cubicBezTo>
                  <a:pt x="34" y="20"/>
                  <a:pt x="33" y="21"/>
                  <a:pt x="31" y="21"/>
                </a:cubicBezTo>
                <a:cubicBezTo>
                  <a:pt x="31" y="21"/>
                  <a:pt x="31" y="21"/>
                  <a:pt x="30" y="21"/>
                </a:cubicBezTo>
                <a:cubicBezTo>
                  <a:pt x="30" y="28"/>
                  <a:pt x="30" y="28"/>
                  <a:pt x="30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21"/>
                  <a:pt x="52" y="21"/>
                  <a:pt x="51" y="21"/>
                </a:cubicBezTo>
                <a:cubicBezTo>
                  <a:pt x="50" y="21"/>
                  <a:pt x="49" y="20"/>
                  <a:pt x="49" y="18"/>
                </a:cubicBezTo>
                <a:cubicBezTo>
                  <a:pt x="49" y="17"/>
                  <a:pt x="50" y="16"/>
                  <a:pt x="51" y="16"/>
                </a:cubicBezTo>
                <a:cubicBezTo>
                  <a:pt x="51" y="16"/>
                  <a:pt x="52" y="16"/>
                  <a:pt x="52" y="16"/>
                </a:cubicBezTo>
                <a:cubicBezTo>
                  <a:pt x="52" y="15"/>
                  <a:pt x="51" y="13"/>
                  <a:pt x="50" y="12"/>
                </a:cubicBezTo>
                <a:close/>
                <a:moveTo>
                  <a:pt x="41" y="10"/>
                </a:moveTo>
                <a:cubicBezTo>
                  <a:pt x="39" y="10"/>
                  <a:pt x="38" y="11"/>
                  <a:pt x="38" y="12"/>
                </a:cubicBezTo>
                <a:cubicBezTo>
                  <a:pt x="38" y="14"/>
                  <a:pt x="39" y="15"/>
                  <a:pt x="41" y="15"/>
                </a:cubicBezTo>
                <a:cubicBezTo>
                  <a:pt x="42" y="15"/>
                  <a:pt x="43" y="14"/>
                  <a:pt x="43" y="12"/>
                </a:cubicBezTo>
                <a:cubicBezTo>
                  <a:pt x="43" y="11"/>
                  <a:pt x="42" y="10"/>
                  <a:pt x="41" y="10"/>
                </a:cubicBezTo>
                <a:close/>
                <a:moveTo>
                  <a:pt x="44" y="16"/>
                </a:moveTo>
                <a:cubicBezTo>
                  <a:pt x="43" y="16"/>
                  <a:pt x="42" y="17"/>
                  <a:pt x="42" y="18"/>
                </a:cubicBezTo>
                <a:cubicBezTo>
                  <a:pt x="42" y="20"/>
                  <a:pt x="43" y="21"/>
                  <a:pt x="44" y="21"/>
                </a:cubicBezTo>
                <a:cubicBezTo>
                  <a:pt x="46" y="21"/>
                  <a:pt x="47" y="20"/>
                  <a:pt x="47" y="18"/>
                </a:cubicBezTo>
                <a:cubicBezTo>
                  <a:pt x="47" y="17"/>
                  <a:pt x="46" y="16"/>
                  <a:pt x="44" y="16"/>
                </a:cubicBezTo>
                <a:close/>
                <a:moveTo>
                  <a:pt x="37" y="16"/>
                </a:moveTo>
                <a:cubicBezTo>
                  <a:pt x="36" y="16"/>
                  <a:pt x="35" y="17"/>
                  <a:pt x="35" y="18"/>
                </a:cubicBezTo>
                <a:cubicBezTo>
                  <a:pt x="35" y="20"/>
                  <a:pt x="36" y="21"/>
                  <a:pt x="37" y="21"/>
                </a:cubicBezTo>
                <a:cubicBezTo>
                  <a:pt x="39" y="21"/>
                  <a:pt x="40" y="20"/>
                  <a:pt x="40" y="18"/>
                </a:cubicBezTo>
                <a:cubicBezTo>
                  <a:pt x="40" y="17"/>
                  <a:pt x="39" y="16"/>
                  <a:pt x="37" y="16"/>
                </a:cubicBezTo>
                <a:close/>
                <a:moveTo>
                  <a:pt x="48" y="22"/>
                </a:moveTo>
                <a:cubicBezTo>
                  <a:pt x="47" y="22"/>
                  <a:pt x="46" y="23"/>
                  <a:pt x="46" y="24"/>
                </a:cubicBezTo>
                <a:cubicBezTo>
                  <a:pt x="46" y="26"/>
                  <a:pt x="47" y="27"/>
                  <a:pt x="48" y="27"/>
                </a:cubicBezTo>
                <a:cubicBezTo>
                  <a:pt x="50" y="27"/>
                  <a:pt x="51" y="26"/>
                  <a:pt x="51" y="24"/>
                </a:cubicBezTo>
                <a:cubicBezTo>
                  <a:pt x="51" y="23"/>
                  <a:pt x="50" y="22"/>
                  <a:pt x="48" y="22"/>
                </a:cubicBezTo>
                <a:close/>
                <a:moveTo>
                  <a:pt x="41" y="22"/>
                </a:moveTo>
                <a:cubicBezTo>
                  <a:pt x="40" y="22"/>
                  <a:pt x="39" y="23"/>
                  <a:pt x="39" y="24"/>
                </a:cubicBezTo>
                <a:cubicBezTo>
                  <a:pt x="39" y="26"/>
                  <a:pt x="40" y="27"/>
                  <a:pt x="41" y="27"/>
                </a:cubicBezTo>
                <a:cubicBezTo>
                  <a:pt x="43" y="27"/>
                  <a:pt x="44" y="26"/>
                  <a:pt x="44" y="24"/>
                </a:cubicBezTo>
                <a:cubicBezTo>
                  <a:pt x="44" y="23"/>
                  <a:pt x="43" y="22"/>
                  <a:pt x="41" y="22"/>
                </a:cubicBezTo>
                <a:close/>
                <a:moveTo>
                  <a:pt x="34" y="22"/>
                </a:moveTo>
                <a:cubicBezTo>
                  <a:pt x="33" y="22"/>
                  <a:pt x="32" y="23"/>
                  <a:pt x="32" y="24"/>
                </a:cubicBezTo>
                <a:cubicBezTo>
                  <a:pt x="32" y="26"/>
                  <a:pt x="33" y="27"/>
                  <a:pt x="34" y="27"/>
                </a:cubicBezTo>
                <a:cubicBezTo>
                  <a:pt x="36" y="27"/>
                  <a:pt x="37" y="26"/>
                  <a:pt x="37" y="24"/>
                </a:cubicBezTo>
                <a:cubicBezTo>
                  <a:pt x="37" y="23"/>
                  <a:pt x="36" y="22"/>
                  <a:pt x="34" y="22"/>
                </a:cubicBezTo>
                <a:close/>
                <a:moveTo>
                  <a:pt x="62" y="35"/>
                </a:moveTo>
                <a:cubicBezTo>
                  <a:pt x="62" y="40"/>
                  <a:pt x="62" y="40"/>
                  <a:pt x="62" y="40"/>
                </a:cubicBezTo>
                <a:cubicBezTo>
                  <a:pt x="62" y="46"/>
                  <a:pt x="59" y="51"/>
                  <a:pt x="56" y="55"/>
                </a:cubicBezTo>
                <a:cubicBezTo>
                  <a:pt x="52" y="58"/>
                  <a:pt x="47" y="61"/>
                  <a:pt x="42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36" y="61"/>
                  <a:pt x="31" y="58"/>
                  <a:pt x="27" y="55"/>
                </a:cubicBezTo>
                <a:cubicBezTo>
                  <a:pt x="24" y="51"/>
                  <a:pt x="21" y="46"/>
                  <a:pt x="21" y="40"/>
                </a:cubicBezTo>
                <a:cubicBezTo>
                  <a:pt x="21" y="35"/>
                  <a:pt x="21" y="35"/>
                  <a:pt x="21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9"/>
                  <a:pt x="18" y="56"/>
                  <a:pt x="23" y="60"/>
                </a:cubicBezTo>
                <a:cubicBezTo>
                  <a:pt x="28" y="65"/>
                  <a:pt x="34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9" y="68"/>
                  <a:pt x="55" y="65"/>
                  <a:pt x="60" y="60"/>
                </a:cubicBezTo>
                <a:cubicBezTo>
                  <a:pt x="65" y="56"/>
                  <a:pt x="67" y="49"/>
                  <a:pt x="67" y="42"/>
                </a:cubicBezTo>
                <a:cubicBezTo>
                  <a:pt x="67" y="35"/>
                  <a:pt x="67" y="35"/>
                  <a:pt x="67" y="35"/>
                </a:cubicBezTo>
                <a:lnTo>
                  <a:pt x="62" y="35"/>
                </a:lnTo>
                <a:close/>
              </a:path>
            </a:pathLst>
          </a:custGeom>
          <a:solidFill>
            <a:srgbClr val="D33349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57"/>
          <p:cNvSpPr>
            <a:spLocks noChangeArrowheads="1"/>
          </p:cNvSpPr>
          <p:nvPr/>
        </p:nvSpPr>
        <p:spPr bwMode="auto">
          <a:xfrm>
            <a:off x="8823408" y="1963576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"/>
          <p:cNvSpPr txBox="1"/>
          <p:nvPr/>
        </p:nvSpPr>
        <p:spPr>
          <a:xfrm>
            <a:off x="8462232" y="2353079"/>
            <a:ext cx="2932557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矩形 57"/>
          <p:cNvSpPr>
            <a:spLocks noChangeArrowheads="1"/>
          </p:cNvSpPr>
          <p:nvPr/>
        </p:nvSpPr>
        <p:spPr bwMode="auto">
          <a:xfrm>
            <a:off x="8823408" y="3985110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"/>
          <p:cNvSpPr txBox="1"/>
          <p:nvPr/>
        </p:nvSpPr>
        <p:spPr>
          <a:xfrm>
            <a:off x="8462232" y="4374613"/>
            <a:ext cx="2932557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矩形 57"/>
          <p:cNvSpPr>
            <a:spLocks noChangeArrowheads="1"/>
          </p:cNvSpPr>
          <p:nvPr/>
        </p:nvSpPr>
        <p:spPr bwMode="auto">
          <a:xfrm>
            <a:off x="3044276" y="1963576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乐添加标题</a:t>
            </a:r>
            <a:endParaRPr lang="en-US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"/>
          <p:cNvSpPr txBox="1"/>
          <p:nvPr/>
        </p:nvSpPr>
        <p:spPr>
          <a:xfrm>
            <a:off x="2683100" y="2353079"/>
            <a:ext cx="2932557" cy="8906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" name="矩形 57"/>
          <p:cNvSpPr>
            <a:spLocks noChangeArrowheads="1"/>
          </p:cNvSpPr>
          <p:nvPr/>
        </p:nvSpPr>
        <p:spPr bwMode="auto">
          <a:xfrm>
            <a:off x="3044276" y="3985110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2683100" y="4374613"/>
            <a:ext cx="2932557" cy="8906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2550" y="3662437"/>
            <a:ext cx="1878964" cy="139158"/>
          </a:xfrm>
          <a:prstGeom prst="rect">
            <a:avLst/>
          </a:prstGeom>
          <a:solidFill>
            <a:srgbClr val="D3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34327" y="3657600"/>
            <a:ext cx="1868906" cy="148832"/>
          </a:xfrm>
          <a:prstGeom prst="rect">
            <a:avLst/>
          </a:prstGeom>
          <a:solidFill>
            <a:srgbClr val="32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34327" y="5727653"/>
            <a:ext cx="1868906" cy="139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2550" y="5727653"/>
            <a:ext cx="1878962" cy="139158"/>
          </a:xfrm>
          <a:prstGeom prst="rect">
            <a:avLst/>
          </a:prstGeom>
          <a:solidFill>
            <a:srgbClr val="4E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8"/>
          <p:cNvSpPr>
            <a:spLocks noChangeAspect="1"/>
          </p:cNvSpPr>
          <p:nvPr/>
        </p:nvSpPr>
        <p:spPr>
          <a:xfrm>
            <a:off x="658642" y="4335401"/>
            <a:ext cx="1982079" cy="517064"/>
          </a:xfrm>
          <a:prstGeom prst="rect">
            <a:avLst/>
          </a:prstGeom>
          <a:solidFill>
            <a:srgbClr val="4E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42"/>
          <p:cNvSpPr/>
          <p:nvPr/>
        </p:nvSpPr>
        <p:spPr>
          <a:xfrm>
            <a:off x="647081" y="2914171"/>
            <a:ext cx="1983600" cy="518400"/>
          </a:xfrm>
          <a:prstGeom prst="rect">
            <a:avLst/>
          </a:prstGeom>
          <a:solidFill>
            <a:srgbClr val="D3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43"/>
          <p:cNvSpPr/>
          <p:nvPr/>
        </p:nvSpPr>
        <p:spPr>
          <a:xfrm>
            <a:off x="657121" y="3626572"/>
            <a:ext cx="1983600" cy="518400"/>
          </a:xfrm>
          <a:prstGeom prst="rect">
            <a:avLst/>
          </a:prstGeom>
          <a:solidFill>
            <a:srgbClr val="32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38"/>
          <p:cNvSpPr>
            <a:spLocks noChangeAspect="1"/>
          </p:cNvSpPr>
          <p:nvPr/>
        </p:nvSpPr>
        <p:spPr>
          <a:xfrm>
            <a:off x="3628234" y="3328608"/>
            <a:ext cx="1982079" cy="425860"/>
          </a:xfrm>
          <a:prstGeom prst="rect">
            <a:avLst/>
          </a:prstGeom>
          <a:solidFill>
            <a:srgbClr val="32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43"/>
          <p:cNvSpPr/>
          <p:nvPr/>
        </p:nvSpPr>
        <p:spPr>
          <a:xfrm>
            <a:off x="3626713" y="2640140"/>
            <a:ext cx="1983600" cy="426960"/>
          </a:xfrm>
          <a:prstGeom prst="rect">
            <a:avLst/>
          </a:prstGeom>
          <a:solidFill>
            <a:srgbClr val="D3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42"/>
          <p:cNvSpPr/>
          <p:nvPr/>
        </p:nvSpPr>
        <p:spPr>
          <a:xfrm>
            <a:off x="3616673" y="4015976"/>
            <a:ext cx="1983600" cy="426960"/>
          </a:xfrm>
          <a:prstGeom prst="rect">
            <a:avLst/>
          </a:prstGeom>
          <a:solidFill>
            <a:srgbClr val="32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43"/>
          <p:cNvSpPr/>
          <p:nvPr/>
        </p:nvSpPr>
        <p:spPr>
          <a:xfrm>
            <a:off x="3626713" y="4704444"/>
            <a:ext cx="1983600" cy="426960"/>
          </a:xfrm>
          <a:prstGeom prst="rect">
            <a:avLst/>
          </a:prstGeom>
          <a:solidFill>
            <a:srgbClr val="4E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43"/>
          <p:cNvSpPr/>
          <p:nvPr/>
        </p:nvSpPr>
        <p:spPr>
          <a:xfrm>
            <a:off x="3626713" y="1951672"/>
            <a:ext cx="1983600" cy="426960"/>
          </a:xfrm>
          <a:prstGeom prst="rect">
            <a:avLst/>
          </a:prstGeom>
          <a:solidFill>
            <a:srgbClr val="D3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43"/>
          <p:cNvSpPr/>
          <p:nvPr/>
        </p:nvSpPr>
        <p:spPr>
          <a:xfrm>
            <a:off x="3626713" y="5392911"/>
            <a:ext cx="1983600" cy="426960"/>
          </a:xfrm>
          <a:prstGeom prst="rect">
            <a:avLst/>
          </a:prstGeom>
          <a:solidFill>
            <a:srgbClr val="4E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连接符: 肘形 23"/>
          <p:cNvCxnSpPr>
            <a:stCxn id="11" idx="3"/>
            <a:endCxn id="22" idx="1"/>
          </p:cNvCxnSpPr>
          <p:nvPr/>
        </p:nvCxnSpPr>
        <p:spPr>
          <a:xfrm flipV="1">
            <a:off x="2630681" y="2165152"/>
            <a:ext cx="996032" cy="1008219"/>
          </a:xfrm>
          <a:prstGeom prst="bentConnector3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/>
          <p:cNvCxnSpPr>
            <a:stCxn id="11" idx="3"/>
            <a:endCxn id="19" idx="1"/>
          </p:cNvCxnSpPr>
          <p:nvPr/>
        </p:nvCxnSpPr>
        <p:spPr>
          <a:xfrm flipV="1">
            <a:off x="2630681" y="2853620"/>
            <a:ext cx="996032" cy="319751"/>
          </a:xfrm>
          <a:prstGeom prst="bentConnector3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/>
          <p:cNvCxnSpPr>
            <a:stCxn id="16" idx="3"/>
            <a:endCxn id="17" idx="1"/>
          </p:cNvCxnSpPr>
          <p:nvPr/>
        </p:nvCxnSpPr>
        <p:spPr>
          <a:xfrm flipV="1">
            <a:off x="2640721" y="3541538"/>
            <a:ext cx="987513" cy="344234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肘形 26"/>
          <p:cNvCxnSpPr>
            <a:stCxn id="16" idx="3"/>
            <a:endCxn id="20" idx="1"/>
          </p:cNvCxnSpPr>
          <p:nvPr/>
        </p:nvCxnSpPr>
        <p:spPr>
          <a:xfrm>
            <a:off x="2640721" y="3885772"/>
            <a:ext cx="975952" cy="343684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肘形 27"/>
          <p:cNvCxnSpPr>
            <a:stCxn id="10" idx="3"/>
            <a:endCxn id="21" idx="1"/>
          </p:cNvCxnSpPr>
          <p:nvPr/>
        </p:nvCxnSpPr>
        <p:spPr>
          <a:xfrm>
            <a:off x="2640721" y="4593933"/>
            <a:ext cx="985992" cy="323991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/>
          <p:cNvCxnSpPr>
            <a:stCxn id="10" idx="3"/>
            <a:endCxn id="23" idx="1"/>
          </p:cNvCxnSpPr>
          <p:nvPr/>
        </p:nvCxnSpPr>
        <p:spPr>
          <a:xfrm>
            <a:off x="2640721" y="4593933"/>
            <a:ext cx="985992" cy="1012458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40"/>
          <p:cNvSpPr txBox="1"/>
          <p:nvPr/>
        </p:nvSpPr>
        <p:spPr>
          <a:xfrm>
            <a:off x="6385692" y="1951672"/>
            <a:ext cx="5179371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Freeform 86"/>
          <p:cNvSpPr>
            <a:spLocks noChangeArrowheads="1"/>
          </p:cNvSpPr>
          <p:nvPr/>
        </p:nvSpPr>
        <p:spPr bwMode="auto">
          <a:xfrm>
            <a:off x="6465400" y="3822915"/>
            <a:ext cx="181514" cy="181526"/>
          </a:xfrm>
          <a:prstGeom prst="rect">
            <a:avLst/>
          </a:prstGeom>
          <a:solidFill>
            <a:srgbClr val="D3334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2" name="Freeform 86"/>
          <p:cNvSpPr>
            <a:spLocks noChangeArrowheads="1"/>
          </p:cNvSpPr>
          <p:nvPr/>
        </p:nvSpPr>
        <p:spPr bwMode="auto">
          <a:xfrm>
            <a:off x="6465400" y="5118018"/>
            <a:ext cx="181514" cy="181526"/>
          </a:xfrm>
          <a:prstGeom prst="rect">
            <a:avLst/>
          </a:prstGeom>
          <a:solidFill>
            <a:srgbClr val="4EB4B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3" name="Freeform 86"/>
          <p:cNvSpPr>
            <a:spLocks noChangeArrowheads="1"/>
          </p:cNvSpPr>
          <p:nvPr/>
        </p:nvSpPr>
        <p:spPr bwMode="auto">
          <a:xfrm>
            <a:off x="8980709" y="3822915"/>
            <a:ext cx="181514" cy="181526"/>
          </a:xfrm>
          <a:prstGeom prst="rect">
            <a:avLst/>
          </a:prstGeom>
          <a:solidFill>
            <a:srgbClr val="32AFE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4" name="Freeform 86"/>
          <p:cNvSpPr>
            <a:spLocks noChangeArrowheads="1"/>
          </p:cNvSpPr>
          <p:nvPr/>
        </p:nvSpPr>
        <p:spPr bwMode="auto">
          <a:xfrm>
            <a:off x="8980709" y="5118018"/>
            <a:ext cx="181514" cy="181526"/>
          </a:xfrm>
          <a:prstGeom prst="rect">
            <a:avLst/>
          </a:prstGeom>
          <a:solidFill>
            <a:srgbClr val="D3334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5" name="文本框 2"/>
          <p:cNvSpPr txBox="1"/>
          <p:nvPr/>
        </p:nvSpPr>
        <p:spPr>
          <a:xfrm>
            <a:off x="6646914" y="3716644"/>
            <a:ext cx="22057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9162223" y="3716644"/>
            <a:ext cx="2205752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文本框 2"/>
          <p:cNvSpPr txBox="1"/>
          <p:nvPr/>
        </p:nvSpPr>
        <p:spPr>
          <a:xfrm>
            <a:off x="6646914" y="4992697"/>
            <a:ext cx="2205752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文本框 2"/>
          <p:cNvSpPr txBox="1"/>
          <p:nvPr/>
        </p:nvSpPr>
        <p:spPr>
          <a:xfrm>
            <a:off x="9162223" y="4992697"/>
            <a:ext cx="2205752" cy="6136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</a:t>
            </a:r>
            <a:endParaRPr lang="en-US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7"/>
          <p:cNvSpPr/>
          <p:nvPr/>
        </p:nvSpPr>
        <p:spPr>
          <a:xfrm rot="16200000">
            <a:off x="-284931" y="3459170"/>
            <a:ext cx="2181225" cy="301625"/>
          </a:xfrm>
          <a:custGeom>
            <a:avLst/>
            <a:gdLst/>
            <a:ahLst/>
            <a:cxnLst>
              <a:cxn ang="0">
                <a:pos x="231952" y="0"/>
              </a:cxn>
              <a:cxn ang="0">
                <a:pos x="3073363" y="0"/>
              </a:cxn>
              <a:cxn ang="0">
                <a:pos x="3237662" y="86941"/>
              </a:cxn>
              <a:cxn ang="0">
                <a:pos x="3276321" y="280143"/>
              </a:cxn>
              <a:cxn ang="0">
                <a:pos x="3131351" y="434705"/>
              </a:cxn>
              <a:cxn ang="0">
                <a:pos x="3054033" y="454025"/>
              </a:cxn>
              <a:cxn ang="0">
                <a:pos x="222287" y="454025"/>
              </a:cxn>
              <a:cxn ang="0">
                <a:pos x="48323" y="357424"/>
              </a:cxn>
              <a:cxn ang="0">
                <a:pos x="9665" y="164222"/>
              </a:cxn>
              <a:cxn ang="0">
                <a:pos x="154635" y="9660"/>
              </a:cxn>
              <a:cxn ang="0">
                <a:pos x="231952" y="0"/>
              </a:cxn>
            </a:cxnLst>
            <a:rect l="0" t="0" r="0" b="0"/>
            <a:pathLst>
              <a:path w="341" h="47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5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6"/>
                  <a:pt x="10" y="43"/>
                  <a:pt x="5" y="37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38"/>
          <p:cNvSpPr/>
          <p:nvPr/>
        </p:nvSpPr>
        <p:spPr>
          <a:xfrm rot="16200000">
            <a:off x="-213494" y="3525845"/>
            <a:ext cx="2038350" cy="177800"/>
          </a:xfrm>
          <a:custGeom>
            <a:avLst/>
            <a:gdLst/>
            <a:ahLst/>
            <a:cxnLst>
              <a:cxn ang="0">
                <a:pos x="135295" y="0"/>
              </a:cxn>
              <a:cxn ang="0">
                <a:pos x="2957155" y="0"/>
              </a:cxn>
              <a:cxn ang="0">
                <a:pos x="3092450" y="134938"/>
              </a:cxn>
              <a:cxn ang="0">
                <a:pos x="3092450" y="134938"/>
              </a:cxn>
              <a:cxn ang="0">
                <a:pos x="2957155" y="269875"/>
              </a:cxn>
              <a:cxn ang="0">
                <a:pos x="135295" y="269875"/>
              </a:cxn>
              <a:cxn ang="0">
                <a:pos x="0" y="134938"/>
              </a:cxn>
              <a:cxn ang="0">
                <a:pos x="0" y="134938"/>
              </a:cxn>
              <a:cxn ang="0">
                <a:pos x="135295" y="0"/>
              </a:cxn>
            </a:cxnLst>
            <a:rect l="0" t="0" r="0" b="0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39"/>
          <p:cNvSpPr/>
          <p:nvPr/>
        </p:nvSpPr>
        <p:spPr>
          <a:xfrm rot="16200000">
            <a:off x="382612" y="4121951"/>
            <a:ext cx="846138" cy="177800"/>
          </a:xfrm>
          <a:prstGeom prst="roundRect">
            <a:avLst>
              <a:gd name="adj" fmla="val 50000"/>
            </a:avLst>
          </a:prstGeom>
          <a:solidFill>
            <a:srgbClr val="4EB4B7"/>
          </a:solidFill>
          <a:ln w="9525">
            <a:noFill/>
          </a:ln>
        </p:spPr>
        <p:txBody>
          <a:bodyPr lIns="90625" tIns="45310" rIns="90625" bIns="4531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75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Freeform 40"/>
          <p:cNvSpPr/>
          <p:nvPr/>
        </p:nvSpPr>
        <p:spPr>
          <a:xfrm rot="16200000">
            <a:off x="283393" y="3460758"/>
            <a:ext cx="2181225" cy="298450"/>
          </a:xfrm>
          <a:custGeom>
            <a:avLst/>
            <a:gdLst/>
            <a:ahLst/>
            <a:cxnLst>
              <a:cxn ang="0">
                <a:pos x="231952" y="0"/>
              </a:cxn>
              <a:cxn ang="0">
                <a:pos x="3073363" y="0"/>
              </a:cxn>
              <a:cxn ang="0">
                <a:pos x="3237662" y="96601"/>
              </a:cxn>
              <a:cxn ang="0">
                <a:pos x="3276321" y="289803"/>
              </a:cxn>
              <a:cxn ang="0">
                <a:pos x="3131351" y="444365"/>
              </a:cxn>
              <a:cxn ang="0">
                <a:pos x="3054033" y="454025"/>
              </a:cxn>
              <a:cxn ang="0">
                <a:pos x="222287" y="454025"/>
              </a:cxn>
              <a:cxn ang="0">
                <a:pos x="48323" y="367084"/>
              </a:cxn>
              <a:cxn ang="0">
                <a:pos x="9665" y="173882"/>
              </a:cxn>
              <a:cxn ang="0">
                <a:pos x="154635" y="19320"/>
              </a:cxn>
              <a:cxn ang="0">
                <a:pos x="231952" y="0"/>
              </a:cxn>
            </a:cxnLst>
            <a:rect l="0" t="0" r="0" b="0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2"/>
                  <a:pt x="339" y="30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7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41"/>
          <p:cNvSpPr/>
          <p:nvPr/>
        </p:nvSpPr>
        <p:spPr>
          <a:xfrm rot="16200000">
            <a:off x="354831" y="3524258"/>
            <a:ext cx="2038350" cy="180975"/>
          </a:xfrm>
          <a:custGeom>
            <a:avLst/>
            <a:gdLst/>
            <a:ahLst/>
            <a:cxnLst>
              <a:cxn ang="0">
                <a:pos x="135295" y="0"/>
              </a:cxn>
              <a:cxn ang="0">
                <a:pos x="2957155" y="0"/>
              </a:cxn>
              <a:cxn ang="0">
                <a:pos x="3092450" y="135732"/>
              </a:cxn>
              <a:cxn ang="0">
                <a:pos x="3092450" y="135732"/>
              </a:cxn>
              <a:cxn ang="0">
                <a:pos x="2957155" y="271463"/>
              </a:cxn>
              <a:cxn ang="0">
                <a:pos x="135295" y="271463"/>
              </a:cxn>
              <a:cxn ang="0">
                <a:pos x="0" y="135732"/>
              </a:cxn>
              <a:cxn ang="0">
                <a:pos x="0" y="135732"/>
              </a:cxn>
              <a:cxn ang="0">
                <a:pos x="135295" y="0"/>
              </a:cxn>
            </a:cxnLst>
            <a:rect l="0" t="0" r="0" b="0"/>
            <a:pathLst>
              <a:path w="320" h="28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209" y="28"/>
                  <a:pt x="11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46"/>
          <p:cNvSpPr/>
          <p:nvPr/>
        </p:nvSpPr>
        <p:spPr>
          <a:xfrm rot="16200000">
            <a:off x="1017612" y="4187039"/>
            <a:ext cx="712788" cy="180975"/>
          </a:xfrm>
          <a:prstGeom prst="roundRect">
            <a:avLst>
              <a:gd name="adj" fmla="val 50000"/>
            </a:avLst>
          </a:prstGeom>
          <a:solidFill>
            <a:srgbClr val="D33349"/>
          </a:solidFill>
          <a:ln w="9525">
            <a:noFill/>
          </a:ln>
        </p:spPr>
        <p:txBody>
          <a:bodyPr lIns="90625" tIns="45310" rIns="90625" bIns="4531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75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Freeform 42"/>
          <p:cNvSpPr/>
          <p:nvPr/>
        </p:nvSpPr>
        <p:spPr>
          <a:xfrm rot="16200000">
            <a:off x="853306" y="3460758"/>
            <a:ext cx="2181225" cy="298450"/>
          </a:xfrm>
          <a:custGeom>
            <a:avLst/>
            <a:gdLst/>
            <a:ahLst/>
            <a:cxnLst>
              <a:cxn ang="0">
                <a:pos x="231952" y="0"/>
              </a:cxn>
              <a:cxn ang="0">
                <a:pos x="3073363" y="0"/>
              </a:cxn>
              <a:cxn ang="0">
                <a:pos x="3237662" y="86941"/>
              </a:cxn>
              <a:cxn ang="0">
                <a:pos x="3276321" y="280143"/>
              </a:cxn>
              <a:cxn ang="0">
                <a:pos x="3131351" y="444365"/>
              </a:cxn>
              <a:cxn ang="0">
                <a:pos x="3054033" y="454025"/>
              </a:cxn>
              <a:cxn ang="0">
                <a:pos x="222287" y="454025"/>
              </a:cxn>
              <a:cxn ang="0">
                <a:pos x="48323" y="367084"/>
              </a:cxn>
              <a:cxn ang="0">
                <a:pos x="9665" y="164222"/>
              </a:cxn>
              <a:cxn ang="0">
                <a:pos x="154635" y="9660"/>
              </a:cxn>
              <a:cxn ang="0">
                <a:pos x="231952" y="0"/>
              </a:cxn>
            </a:cxnLst>
            <a:rect l="0" t="0" r="0" b="0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43"/>
          <p:cNvSpPr/>
          <p:nvPr/>
        </p:nvSpPr>
        <p:spPr>
          <a:xfrm rot="16200000">
            <a:off x="923950" y="3520289"/>
            <a:ext cx="2038350" cy="188912"/>
          </a:xfrm>
          <a:custGeom>
            <a:avLst/>
            <a:gdLst/>
            <a:ahLst/>
            <a:cxnLst>
              <a:cxn ang="0">
                <a:pos x="135295" y="0"/>
              </a:cxn>
              <a:cxn ang="0">
                <a:pos x="2957155" y="0"/>
              </a:cxn>
              <a:cxn ang="0">
                <a:pos x="3092450" y="135649"/>
              </a:cxn>
              <a:cxn ang="0">
                <a:pos x="3092450" y="135649"/>
              </a:cxn>
              <a:cxn ang="0">
                <a:pos x="2957155" y="280988"/>
              </a:cxn>
              <a:cxn ang="0">
                <a:pos x="135295" y="280988"/>
              </a:cxn>
              <a:cxn ang="0">
                <a:pos x="0" y="135649"/>
              </a:cxn>
              <a:cxn ang="0">
                <a:pos x="0" y="135649"/>
              </a:cxn>
              <a:cxn ang="0">
                <a:pos x="135295" y="0"/>
              </a:cxn>
            </a:cxnLst>
            <a:rect l="0" t="0" r="0" b="0"/>
            <a:pathLst>
              <a:path w="320" h="29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9"/>
                  <a:pt x="306" y="29"/>
                </a:cubicBezTo>
                <a:cubicBezTo>
                  <a:pt x="209" y="29"/>
                  <a:pt x="11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47"/>
          <p:cNvSpPr/>
          <p:nvPr/>
        </p:nvSpPr>
        <p:spPr>
          <a:xfrm rot="16200000">
            <a:off x="1076350" y="3672689"/>
            <a:ext cx="1733550" cy="18891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noFill/>
          </a:ln>
        </p:spPr>
        <p:txBody>
          <a:bodyPr lIns="90625" tIns="45310" rIns="90625" bIns="4531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75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Freeform 44"/>
          <p:cNvSpPr/>
          <p:nvPr/>
        </p:nvSpPr>
        <p:spPr>
          <a:xfrm rot="16200000">
            <a:off x="1422425" y="3456789"/>
            <a:ext cx="2181225" cy="306387"/>
          </a:xfrm>
          <a:custGeom>
            <a:avLst/>
            <a:gdLst/>
            <a:ahLst/>
            <a:cxnLst>
              <a:cxn ang="0">
                <a:pos x="231952" y="0"/>
              </a:cxn>
              <a:cxn ang="0">
                <a:pos x="3073363" y="0"/>
              </a:cxn>
              <a:cxn ang="0">
                <a:pos x="3237662" y="96573"/>
              </a:cxn>
              <a:cxn ang="0">
                <a:pos x="3276321" y="289719"/>
              </a:cxn>
              <a:cxn ang="0">
                <a:pos x="3131351" y="444235"/>
              </a:cxn>
              <a:cxn ang="0">
                <a:pos x="3054033" y="463550"/>
              </a:cxn>
              <a:cxn ang="0">
                <a:pos x="222287" y="463550"/>
              </a:cxn>
              <a:cxn ang="0">
                <a:pos x="48323" y="366977"/>
              </a:cxn>
              <a:cxn ang="0">
                <a:pos x="9665" y="173831"/>
              </a:cxn>
              <a:cxn ang="0">
                <a:pos x="154635" y="19315"/>
              </a:cxn>
              <a:cxn ang="0">
                <a:pos x="231952" y="0"/>
              </a:cxn>
            </a:cxnLst>
            <a:rect l="0" t="0" r="0" b="0"/>
            <a:pathLst>
              <a:path w="341" h="48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3"/>
                  <a:pt x="339" y="30"/>
                </a:cubicBezTo>
                <a:cubicBezTo>
                  <a:pt x="337" y="38"/>
                  <a:pt x="332" y="43"/>
                  <a:pt x="324" y="46"/>
                </a:cubicBezTo>
                <a:cubicBezTo>
                  <a:pt x="322" y="47"/>
                  <a:pt x="319" y="47"/>
                  <a:pt x="316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45"/>
          <p:cNvSpPr/>
          <p:nvPr/>
        </p:nvSpPr>
        <p:spPr>
          <a:xfrm rot="16200000">
            <a:off x="1493862" y="3526639"/>
            <a:ext cx="2038350" cy="176213"/>
          </a:xfrm>
          <a:custGeom>
            <a:avLst/>
            <a:gdLst/>
            <a:ahLst/>
            <a:cxnLst>
              <a:cxn ang="0">
                <a:pos x="135295" y="0"/>
              </a:cxn>
              <a:cxn ang="0">
                <a:pos x="2957155" y="0"/>
              </a:cxn>
              <a:cxn ang="0">
                <a:pos x="3092450" y="134938"/>
              </a:cxn>
              <a:cxn ang="0">
                <a:pos x="3092450" y="134938"/>
              </a:cxn>
              <a:cxn ang="0">
                <a:pos x="2957155" y="269875"/>
              </a:cxn>
              <a:cxn ang="0">
                <a:pos x="135295" y="269875"/>
              </a:cxn>
              <a:cxn ang="0">
                <a:pos x="0" y="134938"/>
              </a:cxn>
              <a:cxn ang="0">
                <a:pos x="0" y="134938"/>
              </a:cxn>
              <a:cxn ang="0">
                <a:pos x="135295" y="0"/>
              </a:cxn>
            </a:cxnLst>
            <a:rect l="0" t="0" r="0" b="0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Freeform 48"/>
          <p:cNvSpPr/>
          <p:nvPr/>
        </p:nvSpPr>
        <p:spPr>
          <a:xfrm rot="16200000">
            <a:off x="1827237" y="3860014"/>
            <a:ext cx="1371600" cy="176213"/>
          </a:xfrm>
          <a:prstGeom prst="roundRect">
            <a:avLst>
              <a:gd name="adj" fmla="val 50000"/>
            </a:avLst>
          </a:prstGeom>
          <a:solidFill>
            <a:srgbClr val="32AFE9"/>
          </a:solidFill>
          <a:ln w="9525">
            <a:noFill/>
          </a:ln>
        </p:spPr>
        <p:txBody>
          <a:bodyPr lIns="90625" tIns="45310" rIns="90625" bIns="4531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75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64785" y="4757157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A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133110" y="4757157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B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700642" y="4757157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C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77676" y="4757157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D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514085" y="2519369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A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7829002" y="2519369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B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514085" y="4162606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C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837711" y="4162606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D</a:t>
            </a:r>
          </a:p>
        </p:txBody>
      </p:sp>
      <p:sp>
        <p:nvSpPr>
          <p:cNvPr id="35" name="矩形 57"/>
          <p:cNvSpPr>
            <a:spLocks noChangeArrowheads="1"/>
          </p:cNvSpPr>
          <p:nvPr/>
        </p:nvSpPr>
        <p:spPr bwMode="auto">
          <a:xfrm>
            <a:off x="3921382" y="2557722"/>
            <a:ext cx="1801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文本框 40"/>
          <p:cNvSpPr txBox="1"/>
          <p:nvPr/>
        </p:nvSpPr>
        <p:spPr>
          <a:xfrm>
            <a:off x="3514084" y="2883440"/>
            <a:ext cx="38026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57"/>
          <p:cNvSpPr>
            <a:spLocks noChangeArrowheads="1"/>
          </p:cNvSpPr>
          <p:nvPr/>
        </p:nvSpPr>
        <p:spPr bwMode="auto">
          <a:xfrm>
            <a:off x="8245008" y="2557722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40"/>
          <p:cNvSpPr txBox="1"/>
          <p:nvPr/>
        </p:nvSpPr>
        <p:spPr>
          <a:xfrm>
            <a:off x="7837710" y="2883440"/>
            <a:ext cx="38026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57"/>
          <p:cNvSpPr>
            <a:spLocks noChangeArrowheads="1"/>
          </p:cNvSpPr>
          <p:nvPr/>
        </p:nvSpPr>
        <p:spPr bwMode="auto">
          <a:xfrm>
            <a:off x="3921382" y="4202852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40"/>
          <p:cNvSpPr txBox="1"/>
          <p:nvPr/>
        </p:nvSpPr>
        <p:spPr>
          <a:xfrm>
            <a:off x="3514084" y="4528570"/>
            <a:ext cx="38026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57"/>
          <p:cNvSpPr>
            <a:spLocks noChangeArrowheads="1"/>
          </p:cNvSpPr>
          <p:nvPr/>
        </p:nvSpPr>
        <p:spPr bwMode="auto">
          <a:xfrm>
            <a:off x="8245008" y="4202852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0"/>
          <p:cNvSpPr txBox="1"/>
          <p:nvPr/>
        </p:nvSpPr>
        <p:spPr>
          <a:xfrm>
            <a:off x="7837710" y="4528570"/>
            <a:ext cx="38026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564785" y="2064173"/>
          <a:ext cx="5283200" cy="35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6617041" y="2006366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6617040" y="2292080"/>
            <a:ext cx="488407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57"/>
          <p:cNvSpPr>
            <a:spLocks noChangeArrowheads="1"/>
          </p:cNvSpPr>
          <p:nvPr/>
        </p:nvSpPr>
        <p:spPr bwMode="auto">
          <a:xfrm>
            <a:off x="6617041" y="3272250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40"/>
          <p:cNvSpPr txBox="1"/>
          <p:nvPr/>
        </p:nvSpPr>
        <p:spPr>
          <a:xfrm>
            <a:off x="6617040" y="3605863"/>
            <a:ext cx="488407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617041" y="4545252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40"/>
          <p:cNvSpPr txBox="1"/>
          <p:nvPr/>
        </p:nvSpPr>
        <p:spPr>
          <a:xfrm>
            <a:off x="6617040" y="4883806"/>
            <a:ext cx="488407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ounded Rectangle 102"/>
          <p:cNvSpPr/>
          <p:nvPr/>
        </p:nvSpPr>
        <p:spPr>
          <a:xfrm>
            <a:off x="6386554" y="2064173"/>
            <a:ext cx="230485" cy="222941"/>
          </a:xfrm>
          <a:prstGeom prst="roundRect">
            <a:avLst>
              <a:gd name="adj" fmla="val 10654"/>
            </a:avLst>
          </a:prstGeom>
          <a:solidFill>
            <a:srgbClr val="D3334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375410">
              <a:lnSpc>
                <a:spcPct val="150000"/>
              </a:lnSpc>
              <a:defRPr/>
            </a:pP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ounded Rectangle 102"/>
          <p:cNvSpPr/>
          <p:nvPr/>
        </p:nvSpPr>
        <p:spPr>
          <a:xfrm>
            <a:off x="6386554" y="3332798"/>
            <a:ext cx="230485" cy="222941"/>
          </a:xfrm>
          <a:prstGeom prst="roundRect">
            <a:avLst>
              <a:gd name="adj" fmla="val 10654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375410">
              <a:lnSpc>
                <a:spcPct val="150000"/>
              </a:lnSpc>
              <a:defRPr/>
            </a:pP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102"/>
          <p:cNvSpPr/>
          <p:nvPr/>
        </p:nvSpPr>
        <p:spPr>
          <a:xfrm>
            <a:off x="6386554" y="4603059"/>
            <a:ext cx="230485" cy="222941"/>
          </a:xfrm>
          <a:prstGeom prst="roundRect">
            <a:avLst>
              <a:gd name="adj" fmla="val 10654"/>
            </a:avLst>
          </a:prstGeom>
          <a:solidFill>
            <a:srgbClr val="32AFE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375410">
              <a:lnSpc>
                <a:spcPct val="150000"/>
              </a:lnSpc>
              <a:defRPr/>
            </a:pP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 rot="16200000">
            <a:off x="-577105" y="3614840"/>
            <a:ext cx="2684265" cy="4004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: 圆角 10"/>
          <p:cNvSpPr/>
          <p:nvPr/>
        </p:nvSpPr>
        <p:spPr>
          <a:xfrm rot="16200000">
            <a:off x="-377972" y="3813973"/>
            <a:ext cx="2285999" cy="400485"/>
          </a:xfrm>
          <a:prstGeom prst="roundRect">
            <a:avLst>
              <a:gd name="adj" fmla="val 50000"/>
            </a:avLst>
          </a:prstGeom>
          <a:solidFill>
            <a:srgbClr val="D3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1097943" y="3956886"/>
            <a:ext cx="220818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矩形 57"/>
          <p:cNvSpPr>
            <a:spLocks noChangeArrowheads="1"/>
          </p:cNvSpPr>
          <p:nvPr/>
        </p:nvSpPr>
        <p:spPr bwMode="auto">
          <a:xfrm>
            <a:off x="1097943" y="361399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1097942" y="2975935"/>
            <a:ext cx="18018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89%</a:t>
            </a:r>
            <a:endParaRPr kumimoji="0" lang="en-US" altLang="en-US" sz="3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 rot="16200000">
            <a:off x="3583437" y="3614840"/>
            <a:ext cx="2684265" cy="4004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: 圆角 20"/>
          <p:cNvSpPr/>
          <p:nvPr/>
        </p:nvSpPr>
        <p:spPr>
          <a:xfrm rot="16200000">
            <a:off x="3990125" y="4021528"/>
            <a:ext cx="1870888" cy="40048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5258485" y="3956886"/>
            <a:ext cx="220818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矩形 57"/>
          <p:cNvSpPr>
            <a:spLocks noChangeArrowheads="1"/>
          </p:cNvSpPr>
          <p:nvPr/>
        </p:nvSpPr>
        <p:spPr bwMode="auto">
          <a:xfrm>
            <a:off x="5258485" y="361399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"/>
          <p:cNvSpPr txBox="1"/>
          <p:nvPr/>
        </p:nvSpPr>
        <p:spPr>
          <a:xfrm>
            <a:off x="5258484" y="2975935"/>
            <a:ext cx="18018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59%</a:t>
            </a:r>
            <a:endParaRPr kumimoji="0" lang="en-US" altLang="en-US" sz="3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 rot="16200000">
            <a:off x="7743979" y="3614840"/>
            <a:ext cx="2684265" cy="4004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: 圆角 25"/>
          <p:cNvSpPr/>
          <p:nvPr/>
        </p:nvSpPr>
        <p:spPr>
          <a:xfrm rot="16200000">
            <a:off x="8587764" y="4458624"/>
            <a:ext cx="996695" cy="400485"/>
          </a:xfrm>
          <a:prstGeom prst="roundRect">
            <a:avLst>
              <a:gd name="adj" fmla="val 50000"/>
            </a:avLst>
          </a:prstGeom>
          <a:solidFill>
            <a:srgbClr val="32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9419027" y="3956886"/>
            <a:ext cx="220818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8" name="矩形 57"/>
          <p:cNvSpPr>
            <a:spLocks noChangeArrowheads="1"/>
          </p:cNvSpPr>
          <p:nvPr/>
        </p:nvSpPr>
        <p:spPr bwMode="auto">
          <a:xfrm>
            <a:off x="9419027" y="361399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9419026" y="2975935"/>
            <a:ext cx="18018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39%</a:t>
            </a:r>
            <a:endParaRPr kumimoji="0" lang="en-US" altLang="en-US" sz="3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2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564785" y="2690336"/>
            <a:ext cx="319930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点击此处添加文本内容！点击此处添加文本内容！点击此处添加文本内容！点击此处添加文本内容！点击此处添加文本内容！点击此处添加文本内容！点击此处添加文本内容！点击此处添加文本内容！</a:t>
            </a: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7" b="14668"/>
          <a:stretch>
            <a:fillRect/>
          </a:stretch>
        </p:blipFill>
        <p:spPr>
          <a:xfrm>
            <a:off x="8503919" y="4436514"/>
            <a:ext cx="3123293" cy="15621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2"/>
          <a:stretch>
            <a:fillRect/>
          </a:stretch>
        </p:blipFill>
        <p:spPr>
          <a:xfrm>
            <a:off x="8503919" y="2690336"/>
            <a:ext cx="3110273" cy="15575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12167"/>
          <a:stretch>
            <a:fillRect/>
          </a:stretch>
        </p:blipFill>
        <p:spPr>
          <a:xfrm>
            <a:off x="4032401" y="2690336"/>
            <a:ext cx="4213031" cy="3308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r="199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12192000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950" cy="6784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2" y="6403975"/>
            <a:ext cx="106680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6403975"/>
            <a:ext cx="886408" cy="30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9052" y="0"/>
            <a:ext cx="742948" cy="678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2192" y="4006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添加您宝贵的标题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079" y="985438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 6"/>
          <p:cNvSpPr/>
          <p:nvPr/>
        </p:nvSpPr>
        <p:spPr>
          <a:xfrm>
            <a:off x="5098767" y="1713008"/>
            <a:ext cx="2045082" cy="5144992"/>
          </a:xfrm>
          <a:custGeom>
            <a:avLst/>
            <a:gdLst>
              <a:gd name="connsiteX0" fmla="*/ 982449 w 1382890"/>
              <a:gd name="connsiteY0" fmla="*/ 3543487 h 3594532"/>
              <a:gd name="connsiteX1" fmla="*/ 572874 w 1382890"/>
              <a:gd name="connsiteY1" fmla="*/ 3553012 h 3594532"/>
              <a:gd name="connsiteX2" fmla="*/ 372849 w 1382890"/>
              <a:gd name="connsiteY2" fmla="*/ 3038662 h 3594532"/>
              <a:gd name="connsiteX3" fmla="*/ 725274 w 1382890"/>
              <a:gd name="connsiteY3" fmla="*/ 2343337 h 3594532"/>
              <a:gd name="connsiteX4" fmla="*/ 515724 w 1382890"/>
              <a:gd name="connsiteY4" fmla="*/ 1838512 h 3594532"/>
              <a:gd name="connsiteX5" fmla="*/ 1374 w 1382890"/>
              <a:gd name="connsiteY5" fmla="*/ 1809937 h 3594532"/>
              <a:gd name="connsiteX6" fmla="*/ 372849 w 1382890"/>
              <a:gd name="connsiteY6" fmla="*/ 1705162 h 3594532"/>
              <a:gd name="connsiteX7" fmla="*/ 620499 w 1382890"/>
              <a:gd name="connsiteY7" fmla="*/ 1838512 h 3594532"/>
              <a:gd name="connsiteX8" fmla="*/ 668124 w 1382890"/>
              <a:gd name="connsiteY8" fmla="*/ 1609912 h 3594532"/>
              <a:gd name="connsiteX9" fmla="*/ 801474 w 1382890"/>
              <a:gd name="connsiteY9" fmla="*/ 1295587 h 3594532"/>
              <a:gd name="connsiteX10" fmla="*/ 744324 w 1382890"/>
              <a:gd name="connsiteY10" fmla="*/ 771712 h 3594532"/>
              <a:gd name="connsiteX11" fmla="*/ 515724 w 1382890"/>
              <a:gd name="connsiteY11" fmla="*/ 628837 h 3594532"/>
              <a:gd name="connsiteX12" fmla="*/ 668124 w 1382890"/>
              <a:gd name="connsiteY12" fmla="*/ 628837 h 3594532"/>
              <a:gd name="connsiteX13" fmla="*/ 744324 w 1382890"/>
              <a:gd name="connsiteY13" fmla="*/ 714562 h 3594532"/>
              <a:gd name="connsiteX14" fmla="*/ 849099 w 1382890"/>
              <a:gd name="connsiteY14" fmla="*/ 187 h 3594532"/>
              <a:gd name="connsiteX15" fmla="*/ 810999 w 1382890"/>
              <a:gd name="connsiteY15" fmla="*/ 647887 h 3594532"/>
              <a:gd name="connsiteX16" fmla="*/ 887199 w 1382890"/>
              <a:gd name="connsiteY16" fmla="*/ 1038412 h 3594532"/>
              <a:gd name="connsiteX17" fmla="*/ 915774 w 1382890"/>
              <a:gd name="connsiteY17" fmla="*/ 1286062 h 3594532"/>
              <a:gd name="connsiteX18" fmla="*/ 1087224 w 1382890"/>
              <a:gd name="connsiteY18" fmla="*/ 1152712 h 3594532"/>
              <a:gd name="connsiteX19" fmla="*/ 1315824 w 1382890"/>
              <a:gd name="connsiteY19" fmla="*/ 1133662 h 3594532"/>
              <a:gd name="connsiteX20" fmla="*/ 1068174 w 1382890"/>
              <a:gd name="connsiteY20" fmla="*/ 1190812 h 3594532"/>
              <a:gd name="connsiteX21" fmla="*/ 858624 w 1382890"/>
              <a:gd name="connsiteY21" fmla="*/ 1495612 h 3594532"/>
              <a:gd name="connsiteX22" fmla="*/ 801474 w 1382890"/>
              <a:gd name="connsiteY22" fmla="*/ 1857562 h 3594532"/>
              <a:gd name="connsiteX23" fmla="*/ 953874 w 1382890"/>
              <a:gd name="connsiteY23" fmla="*/ 2314762 h 3594532"/>
              <a:gd name="connsiteX24" fmla="*/ 877674 w 1382890"/>
              <a:gd name="connsiteY24" fmla="*/ 2552887 h 3594532"/>
              <a:gd name="connsiteX25" fmla="*/ 1191999 w 1382890"/>
              <a:gd name="connsiteY25" fmla="*/ 2495737 h 3594532"/>
              <a:gd name="connsiteX26" fmla="*/ 1382499 w 1382890"/>
              <a:gd name="connsiteY26" fmla="*/ 2590987 h 3594532"/>
              <a:gd name="connsiteX27" fmla="*/ 1144374 w 1382890"/>
              <a:gd name="connsiteY27" fmla="*/ 2533837 h 3594532"/>
              <a:gd name="connsiteX28" fmla="*/ 810999 w 1382890"/>
              <a:gd name="connsiteY28" fmla="*/ 2695762 h 3594532"/>
              <a:gd name="connsiteX29" fmla="*/ 668124 w 1382890"/>
              <a:gd name="connsiteY29" fmla="*/ 3048187 h 3594532"/>
              <a:gd name="connsiteX30" fmla="*/ 896724 w 1382890"/>
              <a:gd name="connsiteY30" fmla="*/ 3381562 h 3594532"/>
              <a:gd name="connsiteX31" fmla="*/ 982449 w 1382890"/>
              <a:gd name="connsiteY31" fmla="*/ 3543487 h 3594532"/>
              <a:gd name="connsiteX0-1" fmla="*/ 982886 w 1383327"/>
              <a:gd name="connsiteY0-2" fmla="*/ 3543487 h 3594532"/>
              <a:gd name="connsiteX1-3" fmla="*/ 573311 w 1383327"/>
              <a:gd name="connsiteY1-4" fmla="*/ 3553012 h 3594532"/>
              <a:gd name="connsiteX2-5" fmla="*/ 373286 w 1383327"/>
              <a:gd name="connsiteY2-6" fmla="*/ 3038662 h 3594532"/>
              <a:gd name="connsiteX3-7" fmla="*/ 725711 w 1383327"/>
              <a:gd name="connsiteY3-8" fmla="*/ 2343337 h 3594532"/>
              <a:gd name="connsiteX4-9" fmla="*/ 539021 w 1383327"/>
              <a:gd name="connsiteY4-10" fmla="*/ 1884232 h 3594532"/>
              <a:gd name="connsiteX5-11" fmla="*/ 1811 w 1383327"/>
              <a:gd name="connsiteY5-12" fmla="*/ 1809937 h 3594532"/>
              <a:gd name="connsiteX6-13" fmla="*/ 373286 w 1383327"/>
              <a:gd name="connsiteY6-14" fmla="*/ 1705162 h 3594532"/>
              <a:gd name="connsiteX7-15" fmla="*/ 620936 w 1383327"/>
              <a:gd name="connsiteY7-16" fmla="*/ 1838512 h 3594532"/>
              <a:gd name="connsiteX8-17" fmla="*/ 668561 w 1383327"/>
              <a:gd name="connsiteY8-18" fmla="*/ 1609912 h 3594532"/>
              <a:gd name="connsiteX9-19" fmla="*/ 801911 w 1383327"/>
              <a:gd name="connsiteY9-20" fmla="*/ 1295587 h 3594532"/>
              <a:gd name="connsiteX10-21" fmla="*/ 744761 w 1383327"/>
              <a:gd name="connsiteY10-22" fmla="*/ 771712 h 3594532"/>
              <a:gd name="connsiteX11-23" fmla="*/ 516161 w 1383327"/>
              <a:gd name="connsiteY11-24" fmla="*/ 628837 h 3594532"/>
              <a:gd name="connsiteX12-25" fmla="*/ 668561 w 1383327"/>
              <a:gd name="connsiteY12-26" fmla="*/ 628837 h 3594532"/>
              <a:gd name="connsiteX13-27" fmla="*/ 744761 w 1383327"/>
              <a:gd name="connsiteY13-28" fmla="*/ 714562 h 3594532"/>
              <a:gd name="connsiteX14-29" fmla="*/ 849536 w 1383327"/>
              <a:gd name="connsiteY14-30" fmla="*/ 187 h 3594532"/>
              <a:gd name="connsiteX15-31" fmla="*/ 811436 w 1383327"/>
              <a:gd name="connsiteY15-32" fmla="*/ 647887 h 3594532"/>
              <a:gd name="connsiteX16-33" fmla="*/ 887636 w 1383327"/>
              <a:gd name="connsiteY16-34" fmla="*/ 1038412 h 3594532"/>
              <a:gd name="connsiteX17-35" fmla="*/ 916211 w 1383327"/>
              <a:gd name="connsiteY17-36" fmla="*/ 1286062 h 3594532"/>
              <a:gd name="connsiteX18-37" fmla="*/ 1087661 w 1383327"/>
              <a:gd name="connsiteY18-38" fmla="*/ 1152712 h 3594532"/>
              <a:gd name="connsiteX19-39" fmla="*/ 1316261 w 1383327"/>
              <a:gd name="connsiteY19-40" fmla="*/ 1133662 h 3594532"/>
              <a:gd name="connsiteX20-41" fmla="*/ 1068611 w 1383327"/>
              <a:gd name="connsiteY20-42" fmla="*/ 1190812 h 3594532"/>
              <a:gd name="connsiteX21-43" fmla="*/ 859061 w 1383327"/>
              <a:gd name="connsiteY21-44" fmla="*/ 1495612 h 3594532"/>
              <a:gd name="connsiteX22-45" fmla="*/ 801911 w 1383327"/>
              <a:gd name="connsiteY22-46" fmla="*/ 1857562 h 3594532"/>
              <a:gd name="connsiteX23-47" fmla="*/ 954311 w 1383327"/>
              <a:gd name="connsiteY23-48" fmla="*/ 2314762 h 3594532"/>
              <a:gd name="connsiteX24-49" fmla="*/ 878111 w 1383327"/>
              <a:gd name="connsiteY24-50" fmla="*/ 2552887 h 3594532"/>
              <a:gd name="connsiteX25-51" fmla="*/ 1192436 w 1383327"/>
              <a:gd name="connsiteY25-52" fmla="*/ 2495737 h 3594532"/>
              <a:gd name="connsiteX26-53" fmla="*/ 1382936 w 1383327"/>
              <a:gd name="connsiteY26-54" fmla="*/ 2590987 h 3594532"/>
              <a:gd name="connsiteX27-55" fmla="*/ 1144811 w 1383327"/>
              <a:gd name="connsiteY27-56" fmla="*/ 2533837 h 3594532"/>
              <a:gd name="connsiteX28-57" fmla="*/ 811436 w 1383327"/>
              <a:gd name="connsiteY28-58" fmla="*/ 2695762 h 3594532"/>
              <a:gd name="connsiteX29-59" fmla="*/ 668561 w 1383327"/>
              <a:gd name="connsiteY29-60" fmla="*/ 3048187 h 3594532"/>
              <a:gd name="connsiteX30-61" fmla="*/ 897161 w 1383327"/>
              <a:gd name="connsiteY30-62" fmla="*/ 3381562 h 3594532"/>
              <a:gd name="connsiteX31-63" fmla="*/ 982886 w 1383327"/>
              <a:gd name="connsiteY31-64" fmla="*/ 3543487 h 3594532"/>
              <a:gd name="connsiteX0-65" fmla="*/ 982886 w 1383327"/>
              <a:gd name="connsiteY0-66" fmla="*/ 3543487 h 3594532"/>
              <a:gd name="connsiteX1-67" fmla="*/ 573311 w 1383327"/>
              <a:gd name="connsiteY1-68" fmla="*/ 3553012 h 3594532"/>
              <a:gd name="connsiteX2-69" fmla="*/ 373286 w 1383327"/>
              <a:gd name="connsiteY2-70" fmla="*/ 3038662 h 3594532"/>
              <a:gd name="connsiteX3-71" fmla="*/ 725711 w 1383327"/>
              <a:gd name="connsiteY3-72" fmla="*/ 2343337 h 3594532"/>
              <a:gd name="connsiteX4-73" fmla="*/ 539021 w 1383327"/>
              <a:gd name="connsiteY4-74" fmla="*/ 1884232 h 3594532"/>
              <a:gd name="connsiteX5-75" fmla="*/ 1811 w 1383327"/>
              <a:gd name="connsiteY5-76" fmla="*/ 1809937 h 3594532"/>
              <a:gd name="connsiteX6-77" fmla="*/ 373286 w 1383327"/>
              <a:gd name="connsiteY6-78" fmla="*/ 1705162 h 3594532"/>
              <a:gd name="connsiteX7-79" fmla="*/ 620936 w 1383327"/>
              <a:gd name="connsiteY7-80" fmla="*/ 1838512 h 3594532"/>
              <a:gd name="connsiteX8-81" fmla="*/ 668561 w 1383327"/>
              <a:gd name="connsiteY8-82" fmla="*/ 1609912 h 3594532"/>
              <a:gd name="connsiteX9-83" fmla="*/ 801911 w 1383327"/>
              <a:gd name="connsiteY9-84" fmla="*/ 1295587 h 3594532"/>
              <a:gd name="connsiteX10-85" fmla="*/ 744761 w 1383327"/>
              <a:gd name="connsiteY10-86" fmla="*/ 771712 h 3594532"/>
              <a:gd name="connsiteX11-87" fmla="*/ 516161 w 1383327"/>
              <a:gd name="connsiteY11-88" fmla="*/ 628837 h 3594532"/>
              <a:gd name="connsiteX12-89" fmla="*/ 668561 w 1383327"/>
              <a:gd name="connsiteY12-90" fmla="*/ 628837 h 3594532"/>
              <a:gd name="connsiteX13-91" fmla="*/ 744761 w 1383327"/>
              <a:gd name="connsiteY13-92" fmla="*/ 714562 h 3594532"/>
              <a:gd name="connsiteX14-93" fmla="*/ 849536 w 1383327"/>
              <a:gd name="connsiteY14-94" fmla="*/ 187 h 3594532"/>
              <a:gd name="connsiteX15-95" fmla="*/ 811436 w 1383327"/>
              <a:gd name="connsiteY15-96" fmla="*/ 647887 h 3594532"/>
              <a:gd name="connsiteX16-97" fmla="*/ 887636 w 1383327"/>
              <a:gd name="connsiteY16-98" fmla="*/ 1038412 h 3594532"/>
              <a:gd name="connsiteX17-99" fmla="*/ 916211 w 1383327"/>
              <a:gd name="connsiteY17-100" fmla="*/ 1286062 h 3594532"/>
              <a:gd name="connsiteX18-101" fmla="*/ 1087661 w 1383327"/>
              <a:gd name="connsiteY18-102" fmla="*/ 1152712 h 3594532"/>
              <a:gd name="connsiteX19-103" fmla="*/ 1316261 w 1383327"/>
              <a:gd name="connsiteY19-104" fmla="*/ 1133662 h 3594532"/>
              <a:gd name="connsiteX20-105" fmla="*/ 1068611 w 1383327"/>
              <a:gd name="connsiteY20-106" fmla="*/ 1190812 h 3594532"/>
              <a:gd name="connsiteX21-107" fmla="*/ 859061 w 1383327"/>
              <a:gd name="connsiteY21-108" fmla="*/ 1495612 h 3594532"/>
              <a:gd name="connsiteX22-109" fmla="*/ 801911 w 1383327"/>
              <a:gd name="connsiteY22-110" fmla="*/ 1857562 h 3594532"/>
              <a:gd name="connsiteX23-111" fmla="*/ 954311 w 1383327"/>
              <a:gd name="connsiteY23-112" fmla="*/ 2314762 h 3594532"/>
              <a:gd name="connsiteX24-113" fmla="*/ 878111 w 1383327"/>
              <a:gd name="connsiteY24-114" fmla="*/ 2552887 h 3594532"/>
              <a:gd name="connsiteX25-115" fmla="*/ 1192436 w 1383327"/>
              <a:gd name="connsiteY25-116" fmla="*/ 2495737 h 3594532"/>
              <a:gd name="connsiteX26-117" fmla="*/ 1382936 w 1383327"/>
              <a:gd name="connsiteY26-118" fmla="*/ 2590987 h 3594532"/>
              <a:gd name="connsiteX27-119" fmla="*/ 1144811 w 1383327"/>
              <a:gd name="connsiteY27-120" fmla="*/ 2533837 h 3594532"/>
              <a:gd name="connsiteX28-121" fmla="*/ 811436 w 1383327"/>
              <a:gd name="connsiteY28-122" fmla="*/ 2695762 h 3594532"/>
              <a:gd name="connsiteX29-123" fmla="*/ 668561 w 1383327"/>
              <a:gd name="connsiteY29-124" fmla="*/ 3048187 h 3594532"/>
              <a:gd name="connsiteX30-125" fmla="*/ 897161 w 1383327"/>
              <a:gd name="connsiteY30-126" fmla="*/ 3381562 h 3594532"/>
              <a:gd name="connsiteX31-127" fmla="*/ 982886 w 1383327"/>
              <a:gd name="connsiteY31-128" fmla="*/ 3543487 h 3594532"/>
              <a:gd name="connsiteX0-129" fmla="*/ 1005643 w 1406084"/>
              <a:gd name="connsiteY0-130" fmla="*/ 3543487 h 3594532"/>
              <a:gd name="connsiteX1-131" fmla="*/ 596068 w 1406084"/>
              <a:gd name="connsiteY1-132" fmla="*/ 3553012 h 3594532"/>
              <a:gd name="connsiteX2-133" fmla="*/ 396043 w 1406084"/>
              <a:gd name="connsiteY2-134" fmla="*/ 3038662 h 3594532"/>
              <a:gd name="connsiteX3-135" fmla="*/ 748468 w 1406084"/>
              <a:gd name="connsiteY3-136" fmla="*/ 2343337 h 3594532"/>
              <a:gd name="connsiteX4-137" fmla="*/ 561778 w 1406084"/>
              <a:gd name="connsiteY4-138" fmla="*/ 1884232 h 3594532"/>
              <a:gd name="connsiteX5-139" fmla="*/ 1708 w 1406084"/>
              <a:gd name="connsiteY5-140" fmla="*/ 1832797 h 3594532"/>
              <a:gd name="connsiteX6-141" fmla="*/ 396043 w 1406084"/>
              <a:gd name="connsiteY6-142" fmla="*/ 1705162 h 3594532"/>
              <a:gd name="connsiteX7-143" fmla="*/ 643693 w 1406084"/>
              <a:gd name="connsiteY7-144" fmla="*/ 1838512 h 3594532"/>
              <a:gd name="connsiteX8-145" fmla="*/ 691318 w 1406084"/>
              <a:gd name="connsiteY8-146" fmla="*/ 1609912 h 3594532"/>
              <a:gd name="connsiteX9-147" fmla="*/ 824668 w 1406084"/>
              <a:gd name="connsiteY9-148" fmla="*/ 1295587 h 3594532"/>
              <a:gd name="connsiteX10-149" fmla="*/ 767518 w 1406084"/>
              <a:gd name="connsiteY10-150" fmla="*/ 771712 h 3594532"/>
              <a:gd name="connsiteX11-151" fmla="*/ 538918 w 1406084"/>
              <a:gd name="connsiteY11-152" fmla="*/ 628837 h 3594532"/>
              <a:gd name="connsiteX12-153" fmla="*/ 691318 w 1406084"/>
              <a:gd name="connsiteY12-154" fmla="*/ 628837 h 3594532"/>
              <a:gd name="connsiteX13-155" fmla="*/ 767518 w 1406084"/>
              <a:gd name="connsiteY13-156" fmla="*/ 714562 h 3594532"/>
              <a:gd name="connsiteX14-157" fmla="*/ 872293 w 1406084"/>
              <a:gd name="connsiteY14-158" fmla="*/ 187 h 3594532"/>
              <a:gd name="connsiteX15-159" fmla="*/ 834193 w 1406084"/>
              <a:gd name="connsiteY15-160" fmla="*/ 647887 h 3594532"/>
              <a:gd name="connsiteX16-161" fmla="*/ 910393 w 1406084"/>
              <a:gd name="connsiteY16-162" fmla="*/ 1038412 h 3594532"/>
              <a:gd name="connsiteX17-163" fmla="*/ 938968 w 1406084"/>
              <a:gd name="connsiteY17-164" fmla="*/ 1286062 h 3594532"/>
              <a:gd name="connsiteX18-165" fmla="*/ 1110418 w 1406084"/>
              <a:gd name="connsiteY18-166" fmla="*/ 1152712 h 3594532"/>
              <a:gd name="connsiteX19-167" fmla="*/ 1339018 w 1406084"/>
              <a:gd name="connsiteY19-168" fmla="*/ 1133662 h 3594532"/>
              <a:gd name="connsiteX20-169" fmla="*/ 1091368 w 1406084"/>
              <a:gd name="connsiteY20-170" fmla="*/ 1190812 h 3594532"/>
              <a:gd name="connsiteX21-171" fmla="*/ 881818 w 1406084"/>
              <a:gd name="connsiteY21-172" fmla="*/ 1495612 h 3594532"/>
              <a:gd name="connsiteX22-173" fmla="*/ 824668 w 1406084"/>
              <a:gd name="connsiteY22-174" fmla="*/ 1857562 h 3594532"/>
              <a:gd name="connsiteX23-175" fmla="*/ 977068 w 1406084"/>
              <a:gd name="connsiteY23-176" fmla="*/ 2314762 h 3594532"/>
              <a:gd name="connsiteX24-177" fmla="*/ 900868 w 1406084"/>
              <a:gd name="connsiteY24-178" fmla="*/ 2552887 h 3594532"/>
              <a:gd name="connsiteX25-179" fmla="*/ 1215193 w 1406084"/>
              <a:gd name="connsiteY25-180" fmla="*/ 2495737 h 3594532"/>
              <a:gd name="connsiteX26-181" fmla="*/ 1405693 w 1406084"/>
              <a:gd name="connsiteY26-182" fmla="*/ 2590987 h 3594532"/>
              <a:gd name="connsiteX27-183" fmla="*/ 1167568 w 1406084"/>
              <a:gd name="connsiteY27-184" fmla="*/ 2533837 h 3594532"/>
              <a:gd name="connsiteX28-185" fmla="*/ 834193 w 1406084"/>
              <a:gd name="connsiteY28-186" fmla="*/ 2695762 h 3594532"/>
              <a:gd name="connsiteX29-187" fmla="*/ 691318 w 1406084"/>
              <a:gd name="connsiteY29-188" fmla="*/ 3048187 h 3594532"/>
              <a:gd name="connsiteX30-189" fmla="*/ 919918 w 1406084"/>
              <a:gd name="connsiteY30-190" fmla="*/ 3381562 h 3594532"/>
              <a:gd name="connsiteX31-191" fmla="*/ 1005643 w 1406084"/>
              <a:gd name="connsiteY31-192" fmla="*/ 3543487 h 3594532"/>
              <a:gd name="connsiteX0-193" fmla="*/ 1003993 w 1404434"/>
              <a:gd name="connsiteY0-194" fmla="*/ 3543487 h 3594532"/>
              <a:gd name="connsiteX1-195" fmla="*/ 594418 w 1404434"/>
              <a:gd name="connsiteY1-196" fmla="*/ 3553012 h 3594532"/>
              <a:gd name="connsiteX2-197" fmla="*/ 394393 w 1404434"/>
              <a:gd name="connsiteY2-198" fmla="*/ 3038662 h 3594532"/>
              <a:gd name="connsiteX3-199" fmla="*/ 746818 w 1404434"/>
              <a:gd name="connsiteY3-200" fmla="*/ 2343337 h 3594532"/>
              <a:gd name="connsiteX4-201" fmla="*/ 560128 w 1404434"/>
              <a:gd name="connsiteY4-202" fmla="*/ 1884232 h 3594532"/>
              <a:gd name="connsiteX5-203" fmla="*/ 58 w 1404434"/>
              <a:gd name="connsiteY5-204" fmla="*/ 1832797 h 3594532"/>
              <a:gd name="connsiteX6-205" fmla="*/ 394393 w 1404434"/>
              <a:gd name="connsiteY6-206" fmla="*/ 1705162 h 3594532"/>
              <a:gd name="connsiteX7-207" fmla="*/ 642043 w 1404434"/>
              <a:gd name="connsiteY7-208" fmla="*/ 1838512 h 3594532"/>
              <a:gd name="connsiteX8-209" fmla="*/ 689668 w 1404434"/>
              <a:gd name="connsiteY8-210" fmla="*/ 1609912 h 3594532"/>
              <a:gd name="connsiteX9-211" fmla="*/ 823018 w 1404434"/>
              <a:gd name="connsiteY9-212" fmla="*/ 1295587 h 3594532"/>
              <a:gd name="connsiteX10-213" fmla="*/ 765868 w 1404434"/>
              <a:gd name="connsiteY10-214" fmla="*/ 771712 h 3594532"/>
              <a:gd name="connsiteX11-215" fmla="*/ 537268 w 1404434"/>
              <a:gd name="connsiteY11-216" fmla="*/ 628837 h 3594532"/>
              <a:gd name="connsiteX12-217" fmla="*/ 689668 w 1404434"/>
              <a:gd name="connsiteY12-218" fmla="*/ 628837 h 3594532"/>
              <a:gd name="connsiteX13-219" fmla="*/ 765868 w 1404434"/>
              <a:gd name="connsiteY13-220" fmla="*/ 714562 h 3594532"/>
              <a:gd name="connsiteX14-221" fmla="*/ 870643 w 1404434"/>
              <a:gd name="connsiteY14-222" fmla="*/ 187 h 3594532"/>
              <a:gd name="connsiteX15-223" fmla="*/ 832543 w 1404434"/>
              <a:gd name="connsiteY15-224" fmla="*/ 647887 h 3594532"/>
              <a:gd name="connsiteX16-225" fmla="*/ 908743 w 1404434"/>
              <a:gd name="connsiteY16-226" fmla="*/ 1038412 h 3594532"/>
              <a:gd name="connsiteX17-227" fmla="*/ 937318 w 1404434"/>
              <a:gd name="connsiteY17-228" fmla="*/ 1286062 h 3594532"/>
              <a:gd name="connsiteX18-229" fmla="*/ 1108768 w 1404434"/>
              <a:gd name="connsiteY18-230" fmla="*/ 1152712 h 3594532"/>
              <a:gd name="connsiteX19-231" fmla="*/ 1337368 w 1404434"/>
              <a:gd name="connsiteY19-232" fmla="*/ 1133662 h 3594532"/>
              <a:gd name="connsiteX20-233" fmla="*/ 1089718 w 1404434"/>
              <a:gd name="connsiteY20-234" fmla="*/ 1190812 h 3594532"/>
              <a:gd name="connsiteX21-235" fmla="*/ 880168 w 1404434"/>
              <a:gd name="connsiteY21-236" fmla="*/ 1495612 h 3594532"/>
              <a:gd name="connsiteX22-237" fmla="*/ 823018 w 1404434"/>
              <a:gd name="connsiteY22-238" fmla="*/ 1857562 h 3594532"/>
              <a:gd name="connsiteX23-239" fmla="*/ 975418 w 1404434"/>
              <a:gd name="connsiteY23-240" fmla="*/ 2314762 h 3594532"/>
              <a:gd name="connsiteX24-241" fmla="*/ 899218 w 1404434"/>
              <a:gd name="connsiteY24-242" fmla="*/ 2552887 h 3594532"/>
              <a:gd name="connsiteX25-243" fmla="*/ 1213543 w 1404434"/>
              <a:gd name="connsiteY25-244" fmla="*/ 2495737 h 3594532"/>
              <a:gd name="connsiteX26-245" fmla="*/ 1404043 w 1404434"/>
              <a:gd name="connsiteY26-246" fmla="*/ 2590987 h 3594532"/>
              <a:gd name="connsiteX27-247" fmla="*/ 1165918 w 1404434"/>
              <a:gd name="connsiteY27-248" fmla="*/ 2533837 h 3594532"/>
              <a:gd name="connsiteX28-249" fmla="*/ 832543 w 1404434"/>
              <a:gd name="connsiteY28-250" fmla="*/ 2695762 h 3594532"/>
              <a:gd name="connsiteX29-251" fmla="*/ 689668 w 1404434"/>
              <a:gd name="connsiteY29-252" fmla="*/ 3048187 h 3594532"/>
              <a:gd name="connsiteX30-253" fmla="*/ 918268 w 1404434"/>
              <a:gd name="connsiteY30-254" fmla="*/ 3381562 h 3594532"/>
              <a:gd name="connsiteX31-255" fmla="*/ 1003993 w 1404434"/>
              <a:gd name="connsiteY31-256" fmla="*/ 3543487 h 3594532"/>
              <a:gd name="connsiteX0-257" fmla="*/ 1003993 w 1404434"/>
              <a:gd name="connsiteY0-258" fmla="*/ 3543487 h 3559332"/>
              <a:gd name="connsiteX1-259" fmla="*/ 594418 w 1404434"/>
              <a:gd name="connsiteY1-260" fmla="*/ 3553012 h 3559332"/>
              <a:gd name="connsiteX2-261" fmla="*/ 394393 w 1404434"/>
              <a:gd name="connsiteY2-262" fmla="*/ 3038662 h 3559332"/>
              <a:gd name="connsiteX3-263" fmla="*/ 746818 w 1404434"/>
              <a:gd name="connsiteY3-264" fmla="*/ 2343337 h 3559332"/>
              <a:gd name="connsiteX4-265" fmla="*/ 560128 w 1404434"/>
              <a:gd name="connsiteY4-266" fmla="*/ 1884232 h 3559332"/>
              <a:gd name="connsiteX5-267" fmla="*/ 58 w 1404434"/>
              <a:gd name="connsiteY5-268" fmla="*/ 1832797 h 3559332"/>
              <a:gd name="connsiteX6-269" fmla="*/ 394393 w 1404434"/>
              <a:gd name="connsiteY6-270" fmla="*/ 1705162 h 3559332"/>
              <a:gd name="connsiteX7-271" fmla="*/ 642043 w 1404434"/>
              <a:gd name="connsiteY7-272" fmla="*/ 1838512 h 3559332"/>
              <a:gd name="connsiteX8-273" fmla="*/ 689668 w 1404434"/>
              <a:gd name="connsiteY8-274" fmla="*/ 1609912 h 3559332"/>
              <a:gd name="connsiteX9-275" fmla="*/ 823018 w 1404434"/>
              <a:gd name="connsiteY9-276" fmla="*/ 1295587 h 3559332"/>
              <a:gd name="connsiteX10-277" fmla="*/ 765868 w 1404434"/>
              <a:gd name="connsiteY10-278" fmla="*/ 771712 h 3559332"/>
              <a:gd name="connsiteX11-279" fmla="*/ 537268 w 1404434"/>
              <a:gd name="connsiteY11-280" fmla="*/ 628837 h 3559332"/>
              <a:gd name="connsiteX12-281" fmla="*/ 689668 w 1404434"/>
              <a:gd name="connsiteY12-282" fmla="*/ 628837 h 3559332"/>
              <a:gd name="connsiteX13-283" fmla="*/ 765868 w 1404434"/>
              <a:gd name="connsiteY13-284" fmla="*/ 714562 h 3559332"/>
              <a:gd name="connsiteX14-285" fmla="*/ 870643 w 1404434"/>
              <a:gd name="connsiteY14-286" fmla="*/ 187 h 3559332"/>
              <a:gd name="connsiteX15-287" fmla="*/ 832543 w 1404434"/>
              <a:gd name="connsiteY15-288" fmla="*/ 647887 h 3559332"/>
              <a:gd name="connsiteX16-289" fmla="*/ 908743 w 1404434"/>
              <a:gd name="connsiteY16-290" fmla="*/ 1038412 h 3559332"/>
              <a:gd name="connsiteX17-291" fmla="*/ 937318 w 1404434"/>
              <a:gd name="connsiteY17-292" fmla="*/ 1286062 h 3559332"/>
              <a:gd name="connsiteX18-293" fmla="*/ 1108768 w 1404434"/>
              <a:gd name="connsiteY18-294" fmla="*/ 1152712 h 3559332"/>
              <a:gd name="connsiteX19-295" fmla="*/ 1337368 w 1404434"/>
              <a:gd name="connsiteY19-296" fmla="*/ 1133662 h 3559332"/>
              <a:gd name="connsiteX20-297" fmla="*/ 1089718 w 1404434"/>
              <a:gd name="connsiteY20-298" fmla="*/ 1190812 h 3559332"/>
              <a:gd name="connsiteX21-299" fmla="*/ 880168 w 1404434"/>
              <a:gd name="connsiteY21-300" fmla="*/ 1495612 h 3559332"/>
              <a:gd name="connsiteX22-301" fmla="*/ 823018 w 1404434"/>
              <a:gd name="connsiteY22-302" fmla="*/ 1857562 h 3559332"/>
              <a:gd name="connsiteX23-303" fmla="*/ 975418 w 1404434"/>
              <a:gd name="connsiteY23-304" fmla="*/ 2314762 h 3559332"/>
              <a:gd name="connsiteX24-305" fmla="*/ 899218 w 1404434"/>
              <a:gd name="connsiteY24-306" fmla="*/ 2552887 h 3559332"/>
              <a:gd name="connsiteX25-307" fmla="*/ 1213543 w 1404434"/>
              <a:gd name="connsiteY25-308" fmla="*/ 2495737 h 3559332"/>
              <a:gd name="connsiteX26-309" fmla="*/ 1404043 w 1404434"/>
              <a:gd name="connsiteY26-310" fmla="*/ 2590987 h 3559332"/>
              <a:gd name="connsiteX27-311" fmla="*/ 1165918 w 1404434"/>
              <a:gd name="connsiteY27-312" fmla="*/ 2533837 h 3559332"/>
              <a:gd name="connsiteX28-313" fmla="*/ 832543 w 1404434"/>
              <a:gd name="connsiteY28-314" fmla="*/ 2695762 h 3559332"/>
              <a:gd name="connsiteX29-315" fmla="*/ 689668 w 1404434"/>
              <a:gd name="connsiteY29-316" fmla="*/ 3048187 h 3559332"/>
              <a:gd name="connsiteX30-317" fmla="*/ 918268 w 1404434"/>
              <a:gd name="connsiteY30-318" fmla="*/ 3381562 h 3559332"/>
              <a:gd name="connsiteX31-319" fmla="*/ 1003993 w 1404434"/>
              <a:gd name="connsiteY31-320" fmla="*/ 3543487 h 3559332"/>
              <a:gd name="connsiteX0-321" fmla="*/ 1003993 w 1404434"/>
              <a:gd name="connsiteY0-322" fmla="*/ 3543487 h 3553018"/>
              <a:gd name="connsiteX1-323" fmla="*/ 594418 w 1404434"/>
              <a:gd name="connsiteY1-324" fmla="*/ 3553012 h 3553018"/>
              <a:gd name="connsiteX2-325" fmla="*/ 394393 w 1404434"/>
              <a:gd name="connsiteY2-326" fmla="*/ 3038662 h 3553018"/>
              <a:gd name="connsiteX3-327" fmla="*/ 746818 w 1404434"/>
              <a:gd name="connsiteY3-328" fmla="*/ 2343337 h 3553018"/>
              <a:gd name="connsiteX4-329" fmla="*/ 560128 w 1404434"/>
              <a:gd name="connsiteY4-330" fmla="*/ 1884232 h 3553018"/>
              <a:gd name="connsiteX5-331" fmla="*/ 58 w 1404434"/>
              <a:gd name="connsiteY5-332" fmla="*/ 1832797 h 3553018"/>
              <a:gd name="connsiteX6-333" fmla="*/ 394393 w 1404434"/>
              <a:gd name="connsiteY6-334" fmla="*/ 1705162 h 3553018"/>
              <a:gd name="connsiteX7-335" fmla="*/ 642043 w 1404434"/>
              <a:gd name="connsiteY7-336" fmla="*/ 1838512 h 3553018"/>
              <a:gd name="connsiteX8-337" fmla="*/ 689668 w 1404434"/>
              <a:gd name="connsiteY8-338" fmla="*/ 1609912 h 3553018"/>
              <a:gd name="connsiteX9-339" fmla="*/ 823018 w 1404434"/>
              <a:gd name="connsiteY9-340" fmla="*/ 1295587 h 3553018"/>
              <a:gd name="connsiteX10-341" fmla="*/ 765868 w 1404434"/>
              <a:gd name="connsiteY10-342" fmla="*/ 771712 h 3553018"/>
              <a:gd name="connsiteX11-343" fmla="*/ 537268 w 1404434"/>
              <a:gd name="connsiteY11-344" fmla="*/ 628837 h 3553018"/>
              <a:gd name="connsiteX12-345" fmla="*/ 689668 w 1404434"/>
              <a:gd name="connsiteY12-346" fmla="*/ 628837 h 3553018"/>
              <a:gd name="connsiteX13-347" fmla="*/ 765868 w 1404434"/>
              <a:gd name="connsiteY13-348" fmla="*/ 714562 h 3553018"/>
              <a:gd name="connsiteX14-349" fmla="*/ 870643 w 1404434"/>
              <a:gd name="connsiteY14-350" fmla="*/ 187 h 3553018"/>
              <a:gd name="connsiteX15-351" fmla="*/ 832543 w 1404434"/>
              <a:gd name="connsiteY15-352" fmla="*/ 647887 h 3553018"/>
              <a:gd name="connsiteX16-353" fmla="*/ 908743 w 1404434"/>
              <a:gd name="connsiteY16-354" fmla="*/ 1038412 h 3553018"/>
              <a:gd name="connsiteX17-355" fmla="*/ 937318 w 1404434"/>
              <a:gd name="connsiteY17-356" fmla="*/ 1286062 h 3553018"/>
              <a:gd name="connsiteX18-357" fmla="*/ 1108768 w 1404434"/>
              <a:gd name="connsiteY18-358" fmla="*/ 1152712 h 3553018"/>
              <a:gd name="connsiteX19-359" fmla="*/ 1337368 w 1404434"/>
              <a:gd name="connsiteY19-360" fmla="*/ 1133662 h 3553018"/>
              <a:gd name="connsiteX20-361" fmla="*/ 1089718 w 1404434"/>
              <a:gd name="connsiteY20-362" fmla="*/ 1190812 h 3553018"/>
              <a:gd name="connsiteX21-363" fmla="*/ 880168 w 1404434"/>
              <a:gd name="connsiteY21-364" fmla="*/ 1495612 h 3553018"/>
              <a:gd name="connsiteX22-365" fmla="*/ 823018 w 1404434"/>
              <a:gd name="connsiteY22-366" fmla="*/ 1857562 h 3553018"/>
              <a:gd name="connsiteX23-367" fmla="*/ 975418 w 1404434"/>
              <a:gd name="connsiteY23-368" fmla="*/ 2314762 h 3553018"/>
              <a:gd name="connsiteX24-369" fmla="*/ 899218 w 1404434"/>
              <a:gd name="connsiteY24-370" fmla="*/ 2552887 h 3553018"/>
              <a:gd name="connsiteX25-371" fmla="*/ 1213543 w 1404434"/>
              <a:gd name="connsiteY25-372" fmla="*/ 2495737 h 3553018"/>
              <a:gd name="connsiteX26-373" fmla="*/ 1404043 w 1404434"/>
              <a:gd name="connsiteY26-374" fmla="*/ 2590987 h 3553018"/>
              <a:gd name="connsiteX27-375" fmla="*/ 1165918 w 1404434"/>
              <a:gd name="connsiteY27-376" fmla="*/ 2533837 h 3553018"/>
              <a:gd name="connsiteX28-377" fmla="*/ 832543 w 1404434"/>
              <a:gd name="connsiteY28-378" fmla="*/ 2695762 h 3553018"/>
              <a:gd name="connsiteX29-379" fmla="*/ 689668 w 1404434"/>
              <a:gd name="connsiteY29-380" fmla="*/ 3048187 h 3553018"/>
              <a:gd name="connsiteX30-381" fmla="*/ 918268 w 1404434"/>
              <a:gd name="connsiteY30-382" fmla="*/ 3381562 h 3553018"/>
              <a:gd name="connsiteX31-383" fmla="*/ 1003993 w 1404434"/>
              <a:gd name="connsiteY31-384" fmla="*/ 3543487 h 3553018"/>
              <a:gd name="connsiteX0-385" fmla="*/ 1003993 w 1404434"/>
              <a:gd name="connsiteY0-386" fmla="*/ 3543487 h 3553025"/>
              <a:gd name="connsiteX1-387" fmla="*/ 594418 w 1404434"/>
              <a:gd name="connsiteY1-388" fmla="*/ 3553012 h 3553025"/>
              <a:gd name="connsiteX2-389" fmla="*/ 394393 w 1404434"/>
              <a:gd name="connsiteY2-390" fmla="*/ 3038662 h 3553025"/>
              <a:gd name="connsiteX3-391" fmla="*/ 746818 w 1404434"/>
              <a:gd name="connsiteY3-392" fmla="*/ 2343337 h 3553025"/>
              <a:gd name="connsiteX4-393" fmla="*/ 560128 w 1404434"/>
              <a:gd name="connsiteY4-394" fmla="*/ 1884232 h 3553025"/>
              <a:gd name="connsiteX5-395" fmla="*/ 58 w 1404434"/>
              <a:gd name="connsiteY5-396" fmla="*/ 1832797 h 3553025"/>
              <a:gd name="connsiteX6-397" fmla="*/ 394393 w 1404434"/>
              <a:gd name="connsiteY6-398" fmla="*/ 1705162 h 3553025"/>
              <a:gd name="connsiteX7-399" fmla="*/ 642043 w 1404434"/>
              <a:gd name="connsiteY7-400" fmla="*/ 1838512 h 3553025"/>
              <a:gd name="connsiteX8-401" fmla="*/ 689668 w 1404434"/>
              <a:gd name="connsiteY8-402" fmla="*/ 1609912 h 3553025"/>
              <a:gd name="connsiteX9-403" fmla="*/ 823018 w 1404434"/>
              <a:gd name="connsiteY9-404" fmla="*/ 1295587 h 3553025"/>
              <a:gd name="connsiteX10-405" fmla="*/ 765868 w 1404434"/>
              <a:gd name="connsiteY10-406" fmla="*/ 771712 h 3553025"/>
              <a:gd name="connsiteX11-407" fmla="*/ 537268 w 1404434"/>
              <a:gd name="connsiteY11-408" fmla="*/ 628837 h 3553025"/>
              <a:gd name="connsiteX12-409" fmla="*/ 689668 w 1404434"/>
              <a:gd name="connsiteY12-410" fmla="*/ 628837 h 3553025"/>
              <a:gd name="connsiteX13-411" fmla="*/ 765868 w 1404434"/>
              <a:gd name="connsiteY13-412" fmla="*/ 714562 h 3553025"/>
              <a:gd name="connsiteX14-413" fmla="*/ 870643 w 1404434"/>
              <a:gd name="connsiteY14-414" fmla="*/ 187 h 3553025"/>
              <a:gd name="connsiteX15-415" fmla="*/ 832543 w 1404434"/>
              <a:gd name="connsiteY15-416" fmla="*/ 647887 h 3553025"/>
              <a:gd name="connsiteX16-417" fmla="*/ 908743 w 1404434"/>
              <a:gd name="connsiteY16-418" fmla="*/ 1038412 h 3553025"/>
              <a:gd name="connsiteX17-419" fmla="*/ 937318 w 1404434"/>
              <a:gd name="connsiteY17-420" fmla="*/ 1286062 h 3553025"/>
              <a:gd name="connsiteX18-421" fmla="*/ 1108768 w 1404434"/>
              <a:gd name="connsiteY18-422" fmla="*/ 1152712 h 3553025"/>
              <a:gd name="connsiteX19-423" fmla="*/ 1337368 w 1404434"/>
              <a:gd name="connsiteY19-424" fmla="*/ 1133662 h 3553025"/>
              <a:gd name="connsiteX20-425" fmla="*/ 1089718 w 1404434"/>
              <a:gd name="connsiteY20-426" fmla="*/ 1190812 h 3553025"/>
              <a:gd name="connsiteX21-427" fmla="*/ 880168 w 1404434"/>
              <a:gd name="connsiteY21-428" fmla="*/ 1495612 h 3553025"/>
              <a:gd name="connsiteX22-429" fmla="*/ 823018 w 1404434"/>
              <a:gd name="connsiteY22-430" fmla="*/ 1857562 h 3553025"/>
              <a:gd name="connsiteX23-431" fmla="*/ 975418 w 1404434"/>
              <a:gd name="connsiteY23-432" fmla="*/ 2314762 h 3553025"/>
              <a:gd name="connsiteX24-433" fmla="*/ 899218 w 1404434"/>
              <a:gd name="connsiteY24-434" fmla="*/ 2552887 h 3553025"/>
              <a:gd name="connsiteX25-435" fmla="*/ 1213543 w 1404434"/>
              <a:gd name="connsiteY25-436" fmla="*/ 2495737 h 3553025"/>
              <a:gd name="connsiteX26-437" fmla="*/ 1404043 w 1404434"/>
              <a:gd name="connsiteY26-438" fmla="*/ 2590987 h 3553025"/>
              <a:gd name="connsiteX27-439" fmla="*/ 1165918 w 1404434"/>
              <a:gd name="connsiteY27-440" fmla="*/ 2533837 h 3553025"/>
              <a:gd name="connsiteX28-441" fmla="*/ 832543 w 1404434"/>
              <a:gd name="connsiteY28-442" fmla="*/ 2695762 h 3553025"/>
              <a:gd name="connsiteX29-443" fmla="*/ 689668 w 1404434"/>
              <a:gd name="connsiteY29-444" fmla="*/ 3048187 h 3553025"/>
              <a:gd name="connsiteX30-445" fmla="*/ 918268 w 1404434"/>
              <a:gd name="connsiteY30-446" fmla="*/ 3381562 h 3553025"/>
              <a:gd name="connsiteX31-447" fmla="*/ 1003993 w 1404434"/>
              <a:gd name="connsiteY31-448" fmla="*/ 3543487 h 3553025"/>
              <a:gd name="connsiteX0-449" fmla="*/ 1016693 w 1404434"/>
              <a:gd name="connsiteY0-450" fmla="*/ 3543487 h 3588988"/>
              <a:gd name="connsiteX1-451" fmla="*/ 594418 w 1404434"/>
              <a:gd name="connsiteY1-452" fmla="*/ 3553012 h 3588988"/>
              <a:gd name="connsiteX2-453" fmla="*/ 394393 w 1404434"/>
              <a:gd name="connsiteY2-454" fmla="*/ 3038662 h 3588988"/>
              <a:gd name="connsiteX3-455" fmla="*/ 746818 w 1404434"/>
              <a:gd name="connsiteY3-456" fmla="*/ 2343337 h 3588988"/>
              <a:gd name="connsiteX4-457" fmla="*/ 560128 w 1404434"/>
              <a:gd name="connsiteY4-458" fmla="*/ 1884232 h 3588988"/>
              <a:gd name="connsiteX5-459" fmla="*/ 58 w 1404434"/>
              <a:gd name="connsiteY5-460" fmla="*/ 1832797 h 3588988"/>
              <a:gd name="connsiteX6-461" fmla="*/ 394393 w 1404434"/>
              <a:gd name="connsiteY6-462" fmla="*/ 1705162 h 3588988"/>
              <a:gd name="connsiteX7-463" fmla="*/ 642043 w 1404434"/>
              <a:gd name="connsiteY7-464" fmla="*/ 1838512 h 3588988"/>
              <a:gd name="connsiteX8-465" fmla="*/ 689668 w 1404434"/>
              <a:gd name="connsiteY8-466" fmla="*/ 1609912 h 3588988"/>
              <a:gd name="connsiteX9-467" fmla="*/ 823018 w 1404434"/>
              <a:gd name="connsiteY9-468" fmla="*/ 1295587 h 3588988"/>
              <a:gd name="connsiteX10-469" fmla="*/ 765868 w 1404434"/>
              <a:gd name="connsiteY10-470" fmla="*/ 771712 h 3588988"/>
              <a:gd name="connsiteX11-471" fmla="*/ 537268 w 1404434"/>
              <a:gd name="connsiteY11-472" fmla="*/ 628837 h 3588988"/>
              <a:gd name="connsiteX12-473" fmla="*/ 689668 w 1404434"/>
              <a:gd name="connsiteY12-474" fmla="*/ 628837 h 3588988"/>
              <a:gd name="connsiteX13-475" fmla="*/ 765868 w 1404434"/>
              <a:gd name="connsiteY13-476" fmla="*/ 714562 h 3588988"/>
              <a:gd name="connsiteX14-477" fmla="*/ 870643 w 1404434"/>
              <a:gd name="connsiteY14-478" fmla="*/ 187 h 3588988"/>
              <a:gd name="connsiteX15-479" fmla="*/ 832543 w 1404434"/>
              <a:gd name="connsiteY15-480" fmla="*/ 647887 h 3588988"/>
              <a:gd name="connsiteX16-481" fmla="*/ 908743 w 1404434"/>
              <a:gd name="connsiteY16-482" fmla="*/ 1038412 h 3588988"/>
              <a:gd name="connsiteX17-483" fmla="*/ 937318 w 1404434"/>
              <a:gd name="connsiteY17-484" fmla="*/ 1286062 h 3588988"/>
              <a:gd name="connsiteX18-485" fmla="*/ 1108768 w 1404434"/>
              <a:gd name="connsiteY18-486" fmla="*/ 1152712 h 3588988"/>
              <a:gd name="connsiteX19-487" fmla="*/ 1337368 w 1404434"/>
              <a:gd name="connsiteY19-488" fmla="*/ 1133662 h 3588988"/>
              <a:gd name="connsiteX20-489" fmla="*/ 1089718 w 1404434"/>
              <a:gd name="connsiteY20-490" fmla="*/ 1190812 h 3588988"/>
              <a:gd name="connsiteX21-491" fmla="*/ 880168 w 1404434"/>
              <a:gd name="connsiteY21-492" fmla="*/ 1495612 h 3588988"/>
              <a:gd name="connsiteX22-493" fmla="*/ 823018 w 1404434"/>
              <a:gd name="connsiteY22-494" fmla="*/ 1857562 h 3588988"/>
              <a:gd name="connsiteX23-495" fmla="*/ 975418 w 1404434"/>
              <a:gd name="connsiteY23-496" fmla="*/ 2314762 h 3588988"/>
              <a:gd name="connsiteX24-497" fmla="*/ 899218 w 1404434"/>
              <a:gd name="connsiteY24-498" fmla="*/ 2552887 h 3588988"/>
              <a:gd name="connsiteX25-499" fmla="*/ 1213543 w 1404434"/>
              <a:gd name="connsiteY25-500" fmla="*/ 2495737 h 3588988"/>
              <a:gd name="connsiteX26-501" fmla="*/ 1404043 w 1404434"/>
              <a:gd name="connsiteY26-502" fmla="*/ 2590987 h 3588988"/>
              <a:gd name="connsiteX27-503" fmla="*/ 1165918 w 1404434"/>
              <a:gd name="connsiteY27-504" fmla="*/ 2533837 h 3588988"/>
              <a:gd name="connsiteX28-505" fmla="*/ 832543 w 1404434"/>
              <a:gd name="connsiteY28-506" fmla="*/ 2695762 h 3588988"/>
              <a:gd name="connsiteX29-507" fmla="*/ 689668 w 1404434"/>
              <a:gd name="connsiteY29-508" fmla="*/ 3048187 h 3588988"/>
              <a:gd name="connsiteX30-509" fmla="*/ 918268 w 1404434"/>
              <a:gd name="connsiteY30-510" fmla="*/ 3381562 h 3588988"/>
              <a:gd name="connsiteX31-511" fmla="*/ 1016693 w 1404434"/>
              <a:gd name="connsiteY31-512" fmla="*/ 3543487 h 3588988"/>
              <a:gd name="connsiteX0-513" fmla="*/ 1016693 w 1404434"/>
              <a:gd name="connsiteY0-514" fmla="*/ 3543487 h 3592198"/>
              <a:gd name="connsiteX1-515" fmla="*/ 591243 w 1404434"/>
              <a:gd name="connsiteY1-516" fmla="*/ 3549837 h 3592198"/>
              <a:gd name="connsiteX2-517" fmla="*/ 394393 w 1404434"/>
              <a:gd name="connsiteY2-518" fmla="*/ 3038662 h 3592198"/>
              <a:gd name="connsiteX3-519" fmla="*/ 746818 w 1404434"/>
              <a:gd name="connsiteY3-520" fmla="*/ 2343337 h 3592198"/>
              <a:gd name="connsiteX4-521" fmla="*/ 560128 w 1404434"/>
              <a:gd name="connsiteY4-522" fmla="*/ 1884232 h 3592198"/>
              <a:gd name="connsiteX5-523" fmla="*/ 58 w 1404434"/>
              <a:gd name="connsiteY5-524" fmla="*/ 1832797 h 3592198"/>
              <a:gd name="connsiteX6-525" fmla="*/ 394393 w 1404434"/>
              <a:gd name="connsiteY6-526" fmla="*/ 1705162 h 3592198"/>
              <a:gd name="connsiteX7-527" fmla="*/ 642043 w 1404434"/>
              <a:gd name="connsiteY7-528" fmla="*/ 1838512 h 3592198"/>
              <a:gd name="connsiteX8-529" fmla="*/ 689668 w 1404434"/>
              <a:gd name="connsiteY8-530" fmla="*/ 1609912 h 3592198"/>
              <a:gd name="connsiteX9-531" fmla="*/ 823018 w 1404434"/>
              <a:gd name="connsiteY9-532" fmla="*/ 1295587 h 3592198"/>
              <a:gd name="connsiteX10-533" fmla="*/ 765868 w 1404434"/>
              <a:gd name="connsiteY10-534" fmla="*/ 771712 h 3592198"/>
              <a:gd name="connsiteX11-535" fmla="*/ 537268 w 1404434"/>
              <a:gd name="connsiteY11-536" fmla="*/ 628837 h 3592198"/>
              <a:gd name="connsiteX12-537" fmla="*/ 689668 w 1404434"/>
              <a:gd name="connsiteY12-538" fmla="*/ 628837 h 3592198"/>
              <a:gd name="connsiteX13-539" fmla="*/ 765868 w 1404434"/>
              <a:gd name="connsiteY13-540" fmla="*/ 714562 h 3592198"/>
              <a:gd name="connsiteX14-541" fmla="*/ 870643 w 1404434"/>
              <a:gd name="connsiteY14-542" fmla="*/ 187 h 3592198"/>
              <a:gd name="connsiteX15-543" fmla="*/ 832543 w 1404434"/>
              <a:gd name="connsiteY15-544" fmla="*/ 647887 h 3592198"/>
              <a:gd name="connsiteX16-545" fmla="*/ 908743 w 1404434"/>
              <a:gd name="connsiteY16-546" fmla="*/ 1038412 h 3592198"/>
              <a:gd name="connsiteX17-547" fmla="*/ 937318 w 1404434"/>
              <a:gd name="connsiteY17-548" fmla="*/ 1286062 h 3592198"/>
              <a:gd name="connsiteX18-549" fmla="*/ 1108768 w 1404434"/>
              <a:gd name="connsiteY18-550" fmla="*/ 1152712 h 3592198"/>
              <a:gd name="connsiteX19-551" fmla="*/ 1337368 w 1404434"/>
              <a:gd name="connsiteY19-552" fmla="*/ 1133662 h 3592198"/>
              <a:gd name="connsiteX20-553" fmla="*/ 1089718 w 1404434"/>
              <a:gd name="connsiteY20-554" fmla="*/ 1190812 h 3592198"/>
              <a:gd name="connsiteX21-555" fmla="*/ 880168 w 1404434"/>
              <a:gd name="connsiteY21-556" fmla="*/ 1495612 h 3592198"/>
              <a:gd name="connsiteX22-557" fmla="*/ 823018 w 1404434"/>
              <a:gd name="connsiteY22-558" fmla="*/ 1857562 h 3592198"/>
              <a:gd name="connsiteX23-559" fmla="*/ 975418 w 1404434"/>
              <a:gd name="connsiteY23-560" fmla="*/ 2314762 h 3592198"/>
              <a:gd name="connsiteX24-561" fmla="*/ 899218 w 1404434"/>
              <a:gd name="connsiteY24-562" fmla="*/ 2552887 h 3592198"/>
              <a:gd name="connsiteX25-563" fmla="*/ 1213543 w 1404434"/>
              <a:gd name="connsiteY25-564" fmla="*/ 2495737 h 3592198"/>
              <a:gd name="connsiteX26-565" fmla="*/ 1404043 w 1404434"/>
              <a:gd name="connsiteY26-566" fmla="*/ 2590987 h 3592198"/>
              <a:gd name="connsiteX27-567" fmla="*/ 1165918 w 1404434"/>
              <a:gd name="connsiteY27-568" fmla="*/ 2533837 h 3592198"/>
              <a:gd name="connsiteX28-569" fmla="*/ 832543 w 1404434"/>
              <a:gd name="connsiteY28-570" fmla="*/ 2695762 h 3592198"/>
              <a:gd name="connsiteX29-571" fmla="*/ 689668 w 1404434"/>
              <a:gd name="connsiteY29-572" fmla="*/ 3048187 h 3592198"/>
              <a:gd name="connsiteX30-573" fmla="*/ 918268 w 1404434"/>
              <a:gd name="connsiteY30-574" fmla="*/ 3381562 h 3592198"/>
              <a:gd name="connsiteX31-575" fmla="*/ 1016693 w 1404434"/>
              <a:gd name="connsiteY31-576" fmla="*/ 3543487 h 3592198"/>
              <a:gd name="connsiteX0-577" fmla="*/ 1016693 w 1404434"/>
              <a:gd name="connsiteY0-578" fmla="*/ 3543487 h 3558296"/>
              <a:gd name="connsiteX1-579" fmla="*/ 591243 w 1404434"/>
              <a:gd name="connsiteY1-580" fmla="*/ 3549837 h 3558296"/>
              <a:gd name="connsiteX2-581" fmla="*/ 394393 w 1404434"/>
              <a:gd name="connsiteY2-582" fmla="*/ 3038662 h 3558296"/>
              <a:gd name="connsiteX3-583" fmla="*/ 746818 w 1404434"/>
              <a:gd name="connsiteY3-584" fmla="*/ 2343337 h 3558296"/>
              <a:gd name="connsiteX4-585" fmla="*/ 560128 w 1404434"/>
              <a:gd name="connsiteY4-586" fmla="*/ 1884232 h 3558296"/>
              <a:gd name="connsiteX5-587" fmla="*/ 58 w 1404434"/>
              <a:gd name="connsiteY5-588" fmla="*/ 1832797 h 3558296"/>
              <a:gd name="connsiteX6-589" fmla="*/ 394393 w 1404434"/>
              <a:gd name="connsiteY6-590" fmla="*/ 1705162 h 3558296"/>
              <a:gd name="connsiteX7-591" fmla="*/ 642043 w 1404434"/>
              <a:gd name="connsiteY7-592" fmla="*/ 1838512 h 3558296"/>
              <a:gd name="connsiteX8-593" fmla="*/ 689668 w 1404434"/>
              <a:gd name="connsiteY8-594" fmla="*/ 1609912 h 3558296"/>
              <a:gd name="connsiteX9-595" fmla="*/ 823018 w 1404434"/>
              <a:gd name="connsiteY9-596" fmla="*/ 1295587 h 3558296"/>
              <a:gd name="connsiteX10-597" fmla="*/ 765868 w 1404434"/>
              <a:gd name="connsiteY10-598" fmla="*/ 771712 h 3558296"/>
              <a:gd name="connsiteX11-599" fmla="*/ 537268 w 1404434"/>
              <a:gd name="connsiteY11-600" fmla="*/ 628837 h 3558296"/>
              <a:gd name="connsiteX12-601" fmla="*/ 689668 w 1404434"/>
              <a:gd name="connsiteY12-602" fmla="*/ 628837 h 3558296"/>
              <a:gd name="connsiteX13-603" fmla="*/ 765868 w 1404434"/>
              <a:gd name="connsiteY13-604" fmla="*/ 714562 h 3558296"/>
              <a:gd name="connsiteX14-605" fmla="*/ 870643 w 1404434"/>
              <a:gd name="connsiteY14-606" fmla="*/ 187 h 3558296"/>
              <a:gd name="connsiteX15-607" fmla="*/ 832543 w 1404434"/>
              <a:gd name="connsiteY15-608" fmla="*/ 647887 h 3558296"/>
              <a:gd name="connsiteX16-609" fmla="*/ 908743 w 1404434"/>
              <a:gd name="connsiteY16-610" fmla="*/ 1038412 h 3558296"/>
              <a:gd name="connsiteX17-611" fmla="*/ 937318 w 1404434"/>
              <a:gd name="connsiteY17-612" fmla="*/ 1286062 h 3558296"/>
              <a:gd name="connsiteX18-613" fmla="*/ 1108768 w 1404434"/>
              <a:gd name="connsiteY18-614" fmla="*/ 1152712 h 3558296"/>
              <a:gd name="connsiteX19-615" fmla="*/ 1337368 w 1404434"/>
              <a:gd name="connsiteY19-616" fmla="*/ 1133662 h 3558296"/>
              <a:gd name="connsiteX20-617" fmla="*/ 1089718 w 1404434"/>
              <a:gd name="connsiteY20-618" fmla="*/ 1190812 h 3558296"/>
              <a:gd name="connsiteX21-619" fmla="*/ 880168 w 1404434"/>
              <a:gd name="connsiteY21-620" fmla="*/ 1495612 h 3558296"/>
              <a:gd name="connsiteX22-621" fmla="*/ 823018 w 1404434"/>
              <a:gd name="connsiteY22-622" fmla="*/ 1857562 h 3558296"/>
              <a:gd name="connsiteX23-623" fmla="*/ 975418 w 1404434"/>
              <a:gd name="connsiteY23-624" fmla="*/ 2314762 h 3558296"/>
              <a:gd name="connsiteX24-625" fmla="*/ 899218 w 1404434"/>
              <a:gd name="connsiteY24-626" fmla="*/ 2552887 h 3558296"/>
              <a:gd name="connsiteX25-627" fmla="*/ 1213543 w 1404434"/>
              <a:gd name="connsiteY25-628" fmla="*/ 2495737 h 3558296"/>
              <a:gd name="connsiteX26-629" fmla="*/ 1404043 w 1404434"/>
              <a:gd name="connsiteY26-630" fmla="*/ 2590987 h 3558296"/>
              <a:gd name="connsiteX27-631" fmla="*/ 1165918 w 1404434"/>
              <a:gd name="connsiteY27-632" fmla="*/ 2533837 h 3558296"/>
              <a:gd name="connsiteX28-633" fmla="*/ 832543 w 1404434"/>
              <a:gd name="connsiteY28-634" fmla="*/ 2695762 h 3558296"/>
              <a:gd name="connsiteX29-635" fmla="*/ 689668 w 1404434"/>
              <a:gd name="connsiteY29-636" fmla="*/ 3048187 h 3558296"/>
              <a:gd name="connsiteX30-637" fmla="*/ 918268 w 1404434"/>
              <a:gd name="connsiteY30-638" fmla="*/ 3381562 h 3558296"/>
              <a:gd name="connsiteX31-639" fmla="*/ 1016693 w 1404434"/>
              <a:gd name="connsiteY31-640" fmla="*/ 3543487 h 3558296"/>
              <a:gd name="connsiteX0-641" fmla="*/ 1016693 w 1404434"/>
              <a:gd name="connsiteY0-642" fmla="*/ 3543487 h 3550128"/>
              <a:gd name="connsiteX1-643" fmla="*/ 591243 w 1404434"/>
              <a:gd name="connsiteY1-644" fmla="*/ 3549837 h 3550128"/>
              <a:gd name="connsiteX2-645" fmla="*/ 394393 w 1404434"/>
              <a:gd name="connsiteY2-646" fmla="*/ 3038662 h 3550128"/>
              <a:gd name="connsiteX3-647" fmla="*/ 746818 w 1404434"/>
              <a:gd name="connsiteY3-648" fmla="*/ 2343337 h 3550128"/>
              <a:gd name="connsiteX4-649" fmla="*/ 560128 w 1404434"/>
              <a:gd name="connsiteY4-650" fmla="*/ 1884232 h 3550128"/>
              <a:gd name="connsiteX5-651" fmla="*/ 58 w 1404434"/>
              <a:gd name="connsiteY5-652" fmla="*/ 1832797 h 3550128"/>
              <a:gd name="connsiteX6-653" fmla="*/ 394393 w 1404434"/>
              <a:gd name="connsiteY6-654" fmla="*/ 1705162 h 3550128"/>
              <a:gd name="connsiteX7-655" fmla="*/ 642043 w 1404434"/>
              <a:gd name="connsiteY7-656" fmla="*/ 1838512 h 3550128"/>
              <a:gd name="connsiteX8-657" fmla="*/ 689668 w 1404434"/>
              <a:gd name="connsiteY8-658" fmla="*/ 1609912 h 3550128"/>
              <a:gd name="connsiteX9-659" fmla="*/ 823018 w 1404434"/>
              <a:gd name="connsiteY9-660" fmla="*/ 1295587 h 3550128"/>
              <a:gd name="connsiteX10-661" fmla="*/ 765868 w 1404434"/>
              <a:gd name="connsiteY10-662" fmla="*/ 771712 h 3550128"/>
              <a:gd name="connsiteX11-663" fmla="*/ 537268 w 1404434"/>
              <a:gd name="connsiteY11-664" fmla="*/ 628837 h 3550128"/>
              <a:gd name="connsiteX12-665" fmla="*/ 689668 w 1404434"/>
              <a:gd name="connsiteY12-666" fmla="*/ 628837 h 3550128"/>
              <a:gd name="connsiteX13-667" fmla="*/ 765868 w 1404434"/>
              <a:gd name="connsiteY13-668" fmla="*/ 714562 h 3550128"/>
              <a:gd name="connsiteX14-669" fmla="*/ 870643 w 1404434"/>
              <a:gd name="connsiteY14-670" fmla="*/ 187 h 3550128"/>
              <a:gd name="connsiteX15-671" fmla="*/ 832543 w 1404434"/>
              <a:gd name="connsiteY15-672" fmla="*/ 647887 h 3550128"/>
              <a:gd name="connsiteX16-673" fmla="*/ 908743 w 1404434"/>
              <a:gd name="connsiteY16-674" fmla="*/ 1038412 h 3550128"/>
              <a:gd name="connsiteX17-675" fmla="*/ 937318 w 1404434"/>
              <a:gd name="connsiteY17-676" fmla="*/ 1286062 h 3550128"/>
              <a:gd name="connsiteX18-677" fmla="*/ 1108768 w 1404434"/>
              <a:gd name="connsiteY18-678" fmla="*/ 1152712 h 3550128"/>
              <a:gd name="connsiteX19-679" fmla="*/ 1337368 w 1404434"/>
              <a:gd name="connsiteY19-680" fmla="*/ 1133662 h 3550128"/>
              <a:gd name="connsiteX20-681" fmla="*/ 1089718 w 1404434"/>
              <a:gd name="connsiteY20-682" fmla="*/ 1190812 h 3550128"/>
              <a:gd name="connsiteX21-683" fmla="*/ 880168 w 1404434"/>
              <a:gd name="connsiteY21-684" fmla="*/ 1495612 h 3550128"/>
              <a:gd name="connsiteX22-685" fmla="*/ 823018 w 1404434"/>
              <a:gd name="connsiteY22-686" fmla="*/ 1857562 h 3550128"/>
              <a:gd name="connsiteX23-687" fmla="*/ 975418 w 1404434"/>
              <a:gd name="connsiteY23-688" fmla="*/ 2314762 h 3550128"/>
              <a:gd name="connsiteX24-689" fmla="*/ 899218 w 1404434"/>
              <a:gd name="connsiteY24-690" fmla="*/ 2552887 h 3550128"/>
              <a:gd name="connsiteX25-691" fmla="*/ 1213543 w 1404434"/>
              <a:gd name="connsiteY25-692" fmla="*/ 2495737 h 3550128"/>
              <a:gd name="connsiteX26-693" fmla="*/ 1404043 w 1404434"/>
              <a:gd name="connsiteY26-694" fmla="*/ 2590987 h 3550128"/>
              <a:gd name="connsiteX27-695" fmla="*/ 1165918 w 1404434"/>
              <a:gd name="connsiteY27-696" fmla="*/ 2533837 h 3550128"/>
              <a:gd name="connsiteX28-697" fmla="*/ 832543 w 1404434"/>
              <a:gd name="connsiteY28-698" fmla="*/ 2695762 h 3550128"/>
              <a:gd name="connsiteX29-699" fmla="*/ 689668 w 1404434"/>
              <a:gd name="connsiteY29-700" fmla="*/ 3048187 h 3550128"/>
              <a:gd name="connsiteX30-701" fmla="*/ 918268 w 1404434"/>
              <a:gd name="connsiteY30-702" fmla="*/ 3381562 h 3550128"/>
              <a:gd name="connsiteX31-703" fmla="*/ 1016693 w 1404434"/>
              <a:gd name="connsiteY31-704" fmla="*/ 3543487 h 3550128"/>
              <a:gd name="connsiteX0-705" fmla="*/ 1016693 w 1404434"/>
              <a:gd name="connsiteY0-706" fmla="*/ 3543487 h 3550128"/>
              <a:gd name="connsiteX1-707" fmla="*/ 591243 w 1404434"/>
              <a:gd name="connsiteY1-708" fmla="*/ 3549837 h 3550128"/>
              <a:gd name="connsiteX2-709" fmla="*/ 394393 w 1404434"/>
              <a:gd name="connsiteY2-710" fmla="*/ 3038662 h 3550128"/>
              <a:gd name="connsiteX3-711" fmla="*/ 746818 w 1404434"/>
              <a:gd name="connsiteY3-712" fmla="*/ 2343337 h 3550128"/>
              <a:gd name="connsiteX4-713" fmla="*/ 560128 w 1404434"/>
              <a:gd name="connsiteY4-714" fmla="*/ 1884232 h 3550128"/>
              <a:gd name="connsiteX5-715" fmla="*/ 58 w 1404434"/>
              <a:gd name="connsiteY5-716" fmla="*/ 1832797 h 3550128"/>
              <a:gd name="connsiteX6-717" fmla="*/ 394393 w 1404434"/>
              <a:gd name="connsiteY6-718" fmla="*/ 1705162 h 3550128"/>
              <a:gd name="connsiteX7-719" fmla="*/ 642043 w 1404434"/>
              <a:gd name="connsiteY7-720" fmla="*/ 1838512 h 3550128"/>
              <a:gd name="connsiteX8-721" fmla="*/ 689668 w 1404434"/>
              <a:gd name="connsiteY8-722" fmla="*/ 1609912 h 3550128"/>
              <a:gd name="connsiteX9-723" fmla="*/ 823018 w 1404434"/>
              <a:gd name="connsiteY9-724" fmla="*/ 1295587 h 3550128"/>
              <a:gd name="connsiteX10-725" fmla="*/ 765868 w 1404434"/>
              <a:gd name="connsiteY10-726" fmla="*/ 771712 h 3550128"/>
              <a:gd name="connsiteX11-727" fmla="*/ 537268 w 1404434"/>
              <a:gd name="connsiteY11-728" fmla="*/ 628837 h 3550128"/>
              <a:gd name="connsiteX12-729" fmla="*/ 689668 w 1404434"/>
              <a:gd name="connsiteY12-730" fmla="*/ 628837 h 3550128"/>
              <a:gd name="connsiteX13-731" fmla="*/ 765868 w 1404434"/>
              <a:gd name="connsiteY13-732" fmla="*/ 714562 h 3550128"/>
              <a:gd name="connsiteX14-733" fmla="*/ 870643 w 1404434"/>
              <a:gd name="connsiteY14-734" fmla="*/ 187 h 3550128"/>
              <a:gd name="connsiteX15-735" fmla="*/ 832543 w 1404434"/>
              <a:gd name="connsiteY15-736" fmla="*/ 647887 h 3550128"/>
              <a:gd name="connsiteX16-737" fmla="*/ 908743 w 1404434"/>
              <a:gd name="connsiteY16-738" fmla="*/ 1038412 h 3550128"/>
              <a:gd name="connsiteX17-739" fmla="*/ 937318 w 1404434"/>
              <a:gd name="connsiteY17-740" fmla="*/ 1286062 h 3550128"/>
              <a:gd name="connsiteX18-741" fmla="*/ 1108768 w 1404434"/>
              <a:gd name="connsiteY18-742" fmla="*/ 1152712 h 3550128"/>
              <a:gd name="connsiteX19-743" fmla="*/ 1337368 w 1404434"/>
              <a:gd name="connsiteY19-744" fmla="*/ 1133662 h 3550128"/>
              <a:gd name="connsiteX20-745" fmla="*/ 1089718 w 1404434"/>
              <a:gd name="connsiteY20-746" fmla="*/ 1190812 h 3550128"/>
              <a:gd name="connsiteX21-747" fmla="*/ 880168 w 1404434"/>
              <a:gd name="connsiteY21-748" fmla="*/ 1495612 h 3550128"/>
              <a:gd name="connsiteX22-749" fmla="*/ 823018 w 1404434"/>
              <a:gd name="connsiteY22-750" fmla="*/ 1857562 h 3550128"/>
              <a:gd name="connsiteX23-751" fmla="*/ 975418 w 1404434"/>
              <a:gd name="connsiteY23-752" fmla="*/ 2314762 h 3550128"/>
              <a:gd name="connsiteX24-753" fmla="*/ 899218 w 1404434"/>
              <a:gd name="connsiteY24-754" fmla="*/ 2552887 h 3550128"/>
              <a:gd name="connsiteX25-755" fmla="*/ 1213543 w 1404434"/>
              <a:gd name="connsiteY25-756" fmla="*/ 2495737 h 3550128"/>
              <a:gd name="connsiteX26-757" fmla="*/ 1404043 w 1404434"/>
              <a:gd name="connsiteY26-758" fmla="*/ 2590987 h 3550128"/>
              <a:gd name="connsiteX27-759" fmla="*/ 1165918 w 1404434"/>
              <a:gd name="connsiteY27-760" fmla="*/ 2533837 h 3550128"/>
              <a:gd name="connsiteX28-761" fmla="*/ 832543 w 1404434"/>
              <a:gd name="connsiteY28-762" fmla="*/ 2695762 h 3550128"/>
              <a:gd name="connsiteX29-763" fmla="*/ 689668 w 1404434"/>
              <a:gd name="connsiteY29-764" fmla="*/ 3048187 h 3550128"/>
              <a:gd name="connsiteX30-765" fmla="*/ 918268 w 1404434"/>
              <a:gd name="connsiteY30-766" fmla="*/ 3381562 h 3550128"/>
              <a:gd name="connsiteX31-767" fmla="*/ 1016693 w 1404434"/>
              <a:gd name="connsiteY31-768" fmla="*/ 3543487 h 3550128"/>
              <a:gd name="connsiteX0-769" fmla="*/ 1016693 w 1404434"/>
              <a:gd name="connsiteY0-770" fmla="*/ 3543487 h 3550128"/>
              <a:gd name="connsiteX1-771" fmla="*/ 591243 w 1404434"/>
              <a:gd name="connsiteY1-772" fmla="*/ 3549837 h 3550128"/>
              <a:gd name="connsiteX2-773" fmla="*/ 394393 w 1404434"/>
              <a:gd name="connsiteY2-774" fmla="*/ 3038662 h 3550128"/>
              <a:gd name="connsiteX3-775" fmla="*/ 746818 w 1404434"/>
              <a:gd name="connsiteY3-776" fmla="*/ 2343337 h 3550128"/>
              <a:gd name="connsiteX4-777" fmla="*/ 560128 w 1404434"/>
              <a:gd name="connsiteY4-778" fmla="*/ 1884232 h 3550128"/>
              <a:gd name="connsiteX5-779" fmla="*/ 58 w 1404434"/>
              <a:gd name="connsiteY5-780" fmla="*/ 1832797 h 3550128"/>
              <a:gd name="connsiteX6-781" fmla="*/ 394393 w 1404434"/>
              <a:gd name="connsiteY6-782" fmla="*/ 1705162 h 3550128"/>
              <a:gd name="connsiteX7-783" fmla="*/ 642043 w 1404434"/>
              <a:gd name="connsiteY7-784" fmla="*/ 1838512 h 3550128"/>
              <a:gd name="connsiteX8-785" fmla="*/ 689668 w 1404434"/>
              <a:gd name="connsiteY8-786" fmla="*/ 1609912 h 3550128"/>
              <a:gd name="connsiteX9-787" fmla="*/ 823018 w 1404434"/>
              <a:gd name="connsiteY9-788" fmla="*/ 1295587 h 3550128"/>
              <a:gd name="connsiteX10-789" fmla="*/ 765868 w 1404434"/>
              <a:gd name="connsiteY10-790" fmla="*/ 771712 h 3550128"/>
              <a:gd name="connsiteX11-791" fmla="*/ 537268 w 1404434"/>
              <a:gd name="connsiteY11-792" fmla="*/ 628837 h 3550128"/>
              <a:gd name="connsiteX12-793" fmla="*/ 689668 w 1404434"/>
              <a:gd name="connsiteY12-794" fmla="*/ 628837 h 3550128"/>
              <a:gd name="connsiteX13-795" fmla="*/ 765868 w 1404434"/>
              <a:gd name="connsiteY13-796" fmla="*/ 714562 h 3550128"/>
              <a:gd name="connsiteX14-797" fmla="*/ 870643 w 1404434"/>
              <a:gd name="connsiteY14-798" fmla="*/ 187 h 3550128"/>
              <a:gd name="connsiteX15-799" fmla="*/ 832543 w 1404434"/>
              <a:gd name="connsiteY15-800" fmla="*/ 647887 h 3550128"/>
              <a:gd name="connsiteX16-801" fmla="*/ 908743 w 1404434"/>
              <a:gd name="connsiteY16-802" fmla="*/ 1038412 h 3550128"/>
              <a:gd name="connsiteX17-803" fmla="*/ 937318 w 1404434"/>
              <a:gd name="connsiteY17-804" fmla="*/ 1286062 h 3550128"/>
              <a:gd name="connsiteX18-805" fmla="*/ 1108768 w 1404434"/>
              <a:gd name="connsiteY18-806" fmla="*/ 1152712 h 3550128"/>
              <a:gd name="connsiteX19-807" fmla="*/ 1337368 w 1404434"/>
              <a:gd name="connsiteY19-808" fmla="*/ 1133662 h 3550128"/>
              <a:gd name="connsiteX20-809" fmla="*/ 1089718 w 1404434"/>
              <a:gd name="connsiteY20-810" fmla="*/ 1190812 h 3550128"/>
              <a:gd name="connsiteX21-811" fmla="*/ 880168 w 1404434"/>
              <a:gd name="connsiteY21-812" fmla="*/ 1495612 h 3550128"/>
              <a:gd name="connsiteX22-813" fmla="*/ 823018 w 1404434"/>
              <a:gd name="connsiteY22-814" fmla="*/ 1857562 h 3550128"/>
              <a:gd name="connsiteX23-815" fmla="*/ 975418 w 1404434"/>
              <a:gd name="connsiteY23-816" fmla="*/ 2314762 h 3550128"/>
              <a:gd name="connsiteX24-817" fmla="*/ 899218 w 1404434"/>
              <a:gd name="connsiteY24-818" fmla="*/ 2552887 h 3550128"/>
              <a:gd name="connsiteX25-819" fmla="*/ 1213543 w 1404434"/>
              <a:gd name="connsiteY25-820" fmla="*/ 2495737 h 3550128"/>
              <a:gd name="connsiteX26-821" fmla="*/ 1404043 w 1404434"/>
              <a:gd name="connsiteY26-822" fmla="*/ 2590987 h 3550128"/>
              <a:gd name="connsiteX27-823" fmla="*/ 1165918 w 1404434"/>
              <a:gd name="connsiteY27-824" fmla="*/ 2533837 h 3550128"/>
              <a:gd name="connsiteX28-825" fmla="*/ 832543 w 1404434"/>
              <a:gd name="connsiteY28-826" fmla="*/ 2695762 h 3550128"/>
              <a:gd name="connsiteX29-827" fmla="*/ 689668 w 1404434"/>
              <a:gd name="connsiteY29-828" fmla="*/ 3048187 h 3550128"/>
              <a:gd name="connsiteX30-829" fmla="*/ 918268 w 1404434"/>
              <a:gd name="connsiteY30-830" fmla="*/ 3381562 h 3550128"/>
              <a:gd name="connsiteX31-831" fmla="*/ 1016693 w 1404434"/>
              <a:gd name="connsiteY31-832" fmla="*/ 3543487 h 3550128"/>
              <a:gd name="connsiteX0-833" fmla="*/ 1016693 w 1404434"/>
              <a:gd name="connsiteY0-834" fmla="*/ 3543487 h 3550128"/>
              <a:gd name="connsiteX1-835" fmla="*/ 591243 w 1404434"/>
              <a:gd name="connsiteY1-836" fmla="*/ 3549837 h 3550128"/>
              <a:gd name="connsiteX2-837" fmla="*/ 394393 w 1404434"/>
              <a:gd name="connsiteY2-838" fmla="*/ 3038662 h 3550128"/>
              <a:gd name="connsiteX3-839" fmla="*/ 746818 w 1404434"/>
              <a:gd name="connsiteY3-840" fmla="*/ 2343337 h 3550128"/>
              <a:gd name="connsiteX4-841" fmla="*/ 560128 w 1404434"/>
              <a:gd name="connsiteY4-842" fmla="*/ 1884232 h 3550128"/>
              <a:gd name="connsiteX5-843" fmla="*/ 58 w 1404434"/>
              <a:gd name="connsiteY5-844" fmla="*/ 1832797 h 3550128"/>
              <a:gd name="connsiteX6-845" fmla="*/ 394393 w 1404434"/>
              <a:gd name="connsiteY6-846" fmla="*/ 1705162 h 3550128"/>
              <a:gd name="connsiteX7-847" fmla="*/ 642043 w 1404434"/>
              <a:gd name="connsiteY7-848" fmla="*/ 1838512 h 3550128"/>
              <a:gd name="connsiteX8-849" fmla="*/ 689668 w 1404434"/>
              <a:gd name="connsiteY8-850" fmla="*/ 1609912 h 3550128"/>
              <a:gd name="connsiteX9-851" fmla="*/ 823018 w 1404434"/>
              <a:gd name="connsiteY9-852" fmla="*/ 1295587 h 3550128"/>
              <a:gd name="connsiteX10-853" fmla="*/ 765868 w 1404434"/>
              <a:gd name="connsiteY10-854" fmla="*/ 771712 h 3550128"/>
              <a:gd name="connsiteX11-855" fmla="*/ 537268 w 1404434"/>
              <a:gd name="connsiteY11-856" fmla="*/ 628837 h 3550128"/>
              <a:gd name="connsiteX12-857" fmla="*/ 689668 w 1404434"/>
              <a:gd name="connsiteY12-858" fmla="*/ 628837 h 3550128"/>
              <a:gd name="connsiteX13-859" fmla="*/ 765868 w 1404434"/>
              <a:gd name="connsiteY13-860" fmla="*/ 714562 h 3550128"/>
              <a:gd name="connsiteX14-861" fmla="*/ 870643 w 1404434"/>
              <a:gd name="connsiteY14-862" fmla="*/ 187 h 3550128"/>
              <a:gd name="connsiteX15-863" fmla="*/ 832543 w 1404434"/>
              <a:gd name="connsiteY15-864" fmla="*/ 647887 h 3550128"/>
              <a:gd name="connsiteX16-865" fmla="*/ 908743 w 1404434"/>
              <a:gd name="connsiteY16-866" fmla="*/ 1038412 h 3550128"/>
              <a:gd name="connsiteX17-867" fmla="*/ 937318 w 1404434"/>
              <a:gd name="connsiteY17-868" fmla="*/ 1286062 h 3550128"/>
              <a:gd name="connsiteX18-869" fmla="*/ 1108768 w 1404434"/>
              <a:gd name="connsiteY18-870" fmla="*/ 1152712 h 3550128"/>
              <a:gd name="connsiteX19-871" fmla="*/ 1337368 w 1404434"/>
              <a:gd name="connsiteY19-872" fmla="*/ 1133662 h 3550128"/>
              <a:gd name="connsiteX20-873" fmla="*/ 1089718 w 1404434"/>
              <a:gd name="connsiteY20-874" fmla="*/ 1190812 h 3550128"/>
              <a:gd name="connsiteX21-875" fmla="*/ 880168 w 1404434"/>
              <a:gd name="connsiteY21-876" fmla="*/ 1495612 h 3550128"/>
              <a:gd name="connsiteX22-877" fmla="*/ 823018 w 1404434"/>
              <a:gd name="connsiteY22-878" fmla="*/ 1857562 h 3550128"/>
              <a:gd name="connsiteX23-879" fmla="*/ 975418 w 1404434"/>
              <a:gd name="connsiteY23-880" fmla="*/ 2314762 h 3550128"/>
              <a:gd name="connsiteX24-881" fmla="*/ 899218 w 1404434"/>
              <a:gd name="connsiteY24-882" fmla="*/ 2552887 h 3550128"/>
              <a:gd name="connsiteX25-883" fmla="*/ 1213543 w 1404434"/>
              <a:gd name="connsiteY25-884" fmla="*/ 2495737 h 3550128"/>
              <a:gd name="connsiteX26-885" fmla="*/ 1404043 w 1404434"/>
              <a:gd name="connsiteY26-886" fmla="*/ 2590987 h 3550128"/>
              <a:gd name="connsiteX27-887" fmla="*/ 1165918 w 1404434"/>
              <a:gd name="connsiteY27-888" fmla="*/ 2533837 h 3550128"/>
              <a:gd name="connsiteX28-889" fmla="*/ 832543 w 1404434"/>
              <a:gd name="connsiteY28-890" fmla="*/ 2695762 h 3550128"/>
              <a:gd name="connsiteX29-891" fmla="*/ 689668 w 1404434"/>
              <a:gd name="connsiteY29-892" fmla="*/ 3048187 h 3550128"/>
              <a:gd name="connsiteX30-893" fmla="*/ 918268 w 1404434"/>
              <a:gd name="connsiteY30-894" fmla="*/ 3381562 h 3550128"/>
              <a:gd name="connsiteX31-895" fmla="*/ 1016693 w 1404434"/>
              <a:gd name="connsiteY31-896" fmla="*/ 3543487 h 3550128"/>
              <a:gd name="connsiteX0-897" fmla="*/ 1016693 w 1404434"/>
              <a:gd name="connsiteY0-898" fmla="*/ 3543487 h 3550128"/>
              <a:gd name="connsiteX1-899" fmla="*/ 591243 w 1404434"/>
              <a:gd name="connsiteY1-900" fmla="*/ 3549837 h 3550128"/>
              <a:gd name="connsiteX2-901" fmla="*/ 394393 w 1404434"/>
              <a:gd name="connsiteY2-902" fmla="*/ 3038662 h 3550128"/>
              <a:gd name="connsiteX3-903" fmla="*/ 746818 w 1404434"/>
              <a:gd name="connsiteY3-904" fmla="*/ 2343337 h 3550128"/>
              <a:gd name="connsiteX4-905" fmla="*/ 560128 w 1404434"/>
              <a:gd name="connsiteY4-906" fmla="*/ 1884232 h 3550128"/>
              <a:gd name="connsiteX5-907" fmla="*/ 58 w 1404434"/>
              <a:gd name="connsiteY5-908" fmla="*/ 1832797 h 3550128"/>
              <a:gd name="connsiteX6-909" fmla="*/ 394393 w 1404434"/>
              <a:gd name="connsiteY6-910" fmla="*/ 1705162 h 3550128"/>
              <a:gd name="connsiteX7-911" fmla="*/ 642043 w 1404434"/>
              <a:gd name="connsiteY7-912" fmla="*/ 1838512 h 3550128"/>
              <a:gd name="connsiteX8-913" fmla="*/ 689668 w 1404434"/>
              <a:gd name="connsiteY8-914" fmla="*/ 1609912 h 3550128"/>
              <a:gd name="connsiteX9-915" fmla="*/ 823018 w 1404434"/>
              <a:gd name="connsiteY9-916" fmla="*/ 1295587 h 3550128"/>
              <a:gd name="connsiteX10-917" fmla="*/ 765868 w 1404434"/>
              <a:gd name="connsiteY10-918" fmla="*/ 771712 h 3550128"/>
              <a:gd name="connsiteX11-919" fmla="*/ 537268 w 1404434"/>
              <a:gd name="connsiteY11-920" fmla="*/ 628837 h 3550128"/>
              <a:gd name="connsiteX12-921" fmla="*/ 689668 w 1404434"/>
              <a:gd name="connsiteY12-922" fmla="*/ 628837 h 3550128"/>
              <a:gd name="connsiteX13-923" fmla="*/ 765868 w 1404434"/>
              <a:gd name="connsiteY13-924" fmla="*/ 714562 h 3550128"/>
              <a:gd name="connsiteX14-925" fmla="*/ 870643 w 1404434"/>
              <a:gd name="connsiteY14-926" fmla="*/ 187 h 3550128"/>
              <a:gd name="connsiteX15-927" fmla="*/ 832543 w 1404434"/>
              <a:gd name="connsiteY15-928" fmla="*/ 647887 h 3550128"/>
              <a:gd name="connsiteX16-929" fmla="*/ 908743 w 1404434"/>
              <a:gd name="connsiteY16-930" fmla="*/ 1038412 h 3550128"/>
              <a:gd name="connsiteX17-931" fmla="*/ 937318 w 1404434"/>
              <a:gd name="connsiteY17-932" fmla="*/ 1286062 h 3550128"/>
              <a:gd name="connsiteX18-933" fmla="*/ 1108768 w 1404434"/>
              <a:gd name="connsiteY18-934" fmla="*/ 1152712 h 3550128"/>
              <a:gd name="connsiteX19-935" fmla="*/ 1337368 w 1404434"/>
              <a:gd name="connsiteY19-936" fmla="*/ 1133662 h 3550128"/>
              <a:gd name="connsiteX20-937" fmla="*/ 1089718 w 1404434"/>
              <a:gd name="connsiteY20-938" fmla="*/ 1190812 h 3550128"/>
              <a:gd name="connsiteX21-939" fmla="*/ 880168 w 1404434"/>
              <a:gd name="connsiteY21-940" fmla="*/ 1495612 h 3550128"/>
              <a:gd name="connsiteX22-941" fmla="*/ 823018 w 1404434"/>
              <a:gd name="connsiteY22-942" fmla="*/ 1857562 h 3550128"/>
              <a:gd name="connsiteX23-943" fmla="*/ 975418 w 1404434"/>
              <a:gd name="connsiteY23-944" fmla="*/ 2314762 h 3550128"/>
              <a:gd name="connsiteX24-945" fmla="*/ 899218 w 1404434"/>
              <a:gd name="connsiteY24-946" fmla="*/ 2552887 h 3550128"/>
              <a:gd name="connsiteX25-947" fmla="*/ 1213543 w 1404434"/>
              <a:gd name="connsiteY25-948" fmla="*/ 2495737 h 3550128"/>
              <a:gd name="connsiteX26-949" fmla="*/ 1404043 w 1404434"/>
              <a:gd name="connsiteY26-950" fmla="*/ 2590987 h 3550128"/>
              <a:gd name="connsiteX27-951" fmla="*/ 1165918 w 1404434"/>
              <a:gd name="connsiteY27-952" fmla="*/ 2533837 h 3550128"/>
              <a:gd name="connsiteX28-953" fmla="*/ 832543 w 1404434"/>
              <a:gd name="connsiteY28-954" fmla="*/ 2695762 h 3550128"/>
              <a:gd name="connsiteX29-955" fmla="*/ 689668 w 1404434"/>
              <a:gd name="connsiteY29-956" fmla="*/ 3048187 h 3550128"/>
              <a:gd name="connsiteX30-957" fmla="*/ 918268 w 1404434"/>
              <a:gd name="connsiteY30-958" fmla="*/ 3381562 h 3550128"/>
              <a:gd name="connsiteX31-959" fmla="*/ 1016693 w 1404434"/>
              <a:gd name="connsiteY31-960" fmla="*/ 3543487 h 3550128"/>
              <a:gd name="connsiteX0-961" fmla="*/ 1016693 w 1404434"/>
              <a:gd name="connsiteY0-962" fmla="*/ 3543487 h 3550128"/>
              <a:gd name="connsiteX1-963" fmla="*/ 591243 w 1404434"/>
              <a:gd name="connsiteY1-964" fmla="*/ 3549837 h 3550128"/>
              <a:gd name="connsiteX2-965" fmla="*/ 394393 w 1404434"/>
              <a:gd name="connsiteY2-966" fmla="*/ 3038662 h 3550128"/>
              <a:gd name="connsiteX3-967" fmla="*/ 746818 w 1404434"/>
              <a:gd name="connsiteY3-968" fmla="*/ 2343337 h 3550128"/>
              <a:gd name="connsiteX4-969" fmla="*/ 560128 w 1404434"/>
              <a:gd name="connsiteY4-970" fmla="*/ 1884232 h 3550128"/>
              <a:gd name="connsiteX5-971" fmla="*/ 58 w 1404434"/>
              <a:gd name="connsiteY5-972" fmla="*/ 1832797 h 3550128"/>
              <a:gd name="connsiteX6-973" fmla="*/ 394393 w 1404434"/>
              <a:gd name="connsiteY6-974" fmla="*/ 1705162 h 3550128"/>
              <a:gd name="connsiteX7-975" fmla="*/ 642043 w 1404434"/>
              <a:gd name="connsiteY7-976" fmla="*/ 1838512 h 3550128"/>
              <a:gd name="connsiteX8-977" fmla="*/ 689668 w 1404434"/>
              <a:gd name="connsiteY8-978" fmla="*/ 1609912 h 3550128"/>
              <a:gd name="connsiteX9-979" fmla="*/ 823018 w 1404434"/>
              <a:gd name="connsiteY9-980" fmla="*/ 1295587 h 3550128"/>
              <a:gd name="connsiteX10-981" fmla="*/ 765868 w 1404434"/>
              <a:gd name="connsiteY10-982" fmla="*/ 771712 h 3550128"/>
              <a:gd name="connsiteX11-983" fmla="*/ 537268 w 1404434"/>
              <a:gd name="connsiteY11-984" fmla="*/ 628837 h 3550128"/>
              <a:gd name="connsiteX12-985" fmla="*/ 689668 w 1404434"/>
              <a:gd name="connsiteY12-986" fmla="*/ 628837 h 3550128"/>
              <a:gd name="connsiteX13-987" fmla="*/ 765868 w 1404434"/>
              <a:gd name="connsiteY13-988" fmla="*/ 714562 h 3550128"/>
              <a:gd name="connsiteX14-989" fmla="*/ 870643 w 1404434"/>
              <a:gd name="connsiteY14-990" fmla="*/ 187 h 3550128"/>
              <a:gd name="connsiteX15-991" fmla="*/ 832543 w 1404434"/>
              <a:gd name="connsiteY15-992" fmla="*/ 647887 h 3550128"/>
              <a:gd name="connsiteX16-993" fmla="*/ 908743 w 1404434"/>
              <a:gd name="connsiteY16-994" fmla="*/ 1038412 h 3550128"/>
              <a:gd name="connsiteX17-995" fmla="*/ 937318 w 1404434"/>
              <a:gd name="connsiteY17-996" fmla="*/ 1286062 h 3550128"/>
              <a:gd name="connsiteX18-997" fmla="*/ 1108768 w 1404434"/>
              <a:gd name="connsiteY18-998" fmla="*/ 1152712 h 3550128"/>
              <a:gd name="connsiteX19-999" fmla="*/ 1337368 w 1404434"/>
              <a:gd name="connsiteY19-1000" fmla="*/ 1133662 h 3550128"/>
              <a:gd name="connsiteX20-1001" fmla="*/ 1089718 w 1404434"/>
              <a:gd name="connsiteY20-1002" fmla="*/ 1190812 h 3550128"/>
              <a:gd name="connsiteX21-1003" fmla="*/ 880168 w 1404434"/>
              <a:gd name="connsiteY21-1004" fmla="*/ 1495612 h 3550128"/>
              <a:gd name="connsiteX22-1005" fmla="*/ 823018 w 1404434"/>
              <a:gd name="connsiteY22-1006" fmla="*/ 1857562 h 3550128"/>
              <a:gd name="connsiteX23-1007" fmla="*/ 975418 w 1404434"/>
              <a:gd name="connsiteY23-1008" fmla="*/ 2314762 h 3550128"/>
              <a:gd name="connsiteX24-1009" fmla="*/ 899218 w 1404434"/>
              <a:gd name="connsiteY24-1010" fmla="*/ 2552887 h 3550128"/>
              <a:gd name="connsiteX25-1011" fmla="*/ 1213543 w 1404434"/>
              <a:gd name="connsiteY25-1012" fmla="*/ 2495737 h 3550128"/>
              <a:gd name="connsiteX26-1013" fmla="*/ 1404043 w 1404434"/>
              <a:gd name="connsiteY26-1014" fmla="*/ 2590987 h 3550128"/>
              <a:gd name="connsiteX27-1015" fmla="*/ 1165918 w 1404434"/>
              <a:gd name="connsiteY27-1016" fmla="*/ 2533837 h 3550128"/>
              <a:gd name="connsiteX28-1017" fmla="*/ 832543 w 1404434"/>
              <a:gd name="connsiteY28-1018" fmla="*/ 2695762 h 3550128"/>
              <a:gd name="connsiteX29-1019" fmla="*/ 689668 w 1404434"/>
              <a:gd name="connsiteY29-1020" fmla="*/ 3048187 h 3550128"/>
              <a:gd name="connsiteX30-1021" fmla="*/ 918268 w 1404434"/>
              <a:gd name="connsiteY30-1022" fmla="*/ 3381562 h 3550128"/>
              <a:gd name="connsiteX31-1023" fmla="*/ 1016693 w 1404434"/>
              <a:gd name="connsiteY31-1024" fmla="*/ 3543487 h 3550128"/>
              <a:gd name="connsiteX0-1025" fmla="*/ 1016693 w 1404434"/>
              <a:gd name="connsiteY0-1026" fmla="*/ 3543487 h 3550128"/>
              <a:gd name="connsiteX1-1027" fmla="*/ 591243 w 1404434"/>
              <a:gd name="connsiteY1-1028" fmla="*/ 3549837 h 3550128"/>
              <a:gd name="connsiteX2-1029" fmla="*/ 394393 w 1404434"/>
              <a:gd name="connsiteY2-1030" fmla="*/ 3038662 h 3550128"/>
              <a:gd name="connsiteX3-1031" fmla="*/ 746818 w 1404434"/>
              <a:gd name="connsiteY3-1032" fmla="*/ 2343337 h 3550128"/>
              <a:gd name="connsiteX4-1033" fmla="*/ 560128 w 1404434"/>
              <a:gd name="connsiteY4-1034" fmla="*/ 1884232 h 3550128"/>
              <a:gd name="connsiteX5-1035" fmla="*/ 58 w 1404434"/>
              <a:gd name="connsiteY5-1036" fmla="*/ 1832797 h 3550128"/>
              <a:gd name="connsiteX6-1037" fmla="*/ 394393 w 1404434"/>
              <a:gd name="connsiteY6-1038" fmla="*/ 1705162 h 3550128"/>
              <a:gd name="connsiteX7-1039" fmla="*/ 642043 w 1404434"/>
              <a:gd name="connsiteY7-1040" fmla="*/ 1838512 h 3550128"/>
              <a:gd name="connsiteX8-1041" fmla="*/ 689668 w 1404434"/>
              <a:gd name="connsiteY8-1042" fmla="*/ 1609912 h 3550128"/>
              <a:gd name="connsiteX9-1043" fmla="*/ 823018 w 1404434"/>
              <a:gd name="connsiteY9-1044" fmla="*/ 1295587 h 3550128"/>
              <a:gd name="connsiteX10-1045" fmla="*/ 765868 w 1404434"/>
              <a:gd name="connsiteY10-1046" fmla="*/ 771712 h 3550128"/>
              <a:gd name="connsiteX11-1047" fmla="*/ 537268 w 1404434"/>
              <a:gd name="connsiteY11-1048" fmla="*/ 628837 h 3550128"/>
              <a:gd name="connsiteX12-1049" fmla="*/ 689668 w 1404434"/>
              <a:gd name="connsiteY12-1050" fmla="*/ 628837 h 3550128"/>
              <a:gd name="connsiteX13-1051" fmla="*/ 765868 w 1404434"/>
              <a:gd name="connsiteY13-1052" fmla="*/ 714562 h 3550128"/>
              <a:gd name="connsiteX14-1053" fmla="*/ 870643 w 1404434"/>
              <a:gd name="connsiteY14-1054" fmla="*/ 187 h 3550128"/>
              <a:gd name="connsiteX15-1055" fmla="*/ 832543 w 1404434"/>
              <a:gd name="connsiteY15-1056" fmla="*/ 647887 h 3550128"/>
              <a:gd name="connsiteX16-1057" fmla="*/ 908743 w 1404434"/>
              <a:gd name="connsiteY16-1058" fmla="*/ 1038412 h 3550128"/>
              <a:gd name="connsiteX17-1059" fmla="*/ 937318 w 1404434"/>
              <a:gd name="connsiteY17-1060" fmla="*/ 1286062 h 3550128"/>
              <a:gd name="connsiteX18-1061" fmla="*/ 1108768 w 1404434"/>
              <a:gd name="connsiteY18-1062" fmla="*/ 1152712 h 3550128"/>
              <a:gd name="connsiteX19-1063" fmla="*/ 1337368 w 1404434"/>
              <a:gd name="connsiteY19-1064" fmla="*/ 1133662 h 3550128"/>
              <a:gd name="connsiteX20-1065" fmla="*/ 1089718 w 1404434"/>
              <a:gd name="connsiteY20-1066" fmla="*/ 1190812 h 3550128"/>
              <a:gd name="connsiteX21-1067" fmla="*/ 880168 w 1404434"/>
              <a:gd name="connsiteY21-1068" fmla="*/ 1495612 h 3550128"/>
              <a:gd name="connsiteX22-1069" fmla="*/ 823018 w 1404434"/>
              <a:gd name="connsiteY22-1070" fmla="*/ 1857562 h 3550128"/>
              <a:gd name="connsiteX23-1071" fmla="*/ 975418 w 1404434"/>
              <a:gd name="connsiteY23-1072" fmla="*/ 2314762 h 3550128"/>
              <a:gd name="connsiteX24-1073" fmla="*/ 899218 w 1404434"/>
              <a:gd name="connsiteY24-1074" fmla="*/ 2552887 h 3550128"/>
              <a:gd name="connsiteX25-1075" fmla="*/ 1213543 w 1404434"/>
              <a:gd name="connsiteY25-1076" fmla="*/ 2495737 h 3550128"/>
              <a:gd name="connsiteX26-1077" fmla="*/ 1404043 w 1404434"/>
              <a:gd name="connsiteY26-1078" fmla="*/ 2590987 h 3550128"/>
              <a:gd name="connsiteX27-1079" fmla="*/ 1165918 w 1404434"/>
              <a:gd name="connsiteY27-1080" fmla="*/ 2533837 h 3550128"/>
              <a:gd name="connsiteX28-1081" fmla="*/ 832543 w 1404434"/>
              <a:gd name="connsiteY28-1082" fmla="*/ 2695762 h 3550128"/>
              <a:gd name="connsiteX29-1083" fmla="*/ 689668 w 1404434"/>
              <a:gd name="connsiteY29-1084" fmla="*/ 3048187 h 3550128"/>
              <a:gd name="connsiteX30-1085" fmla="*/ 918268 w 1404434"/>
              <a:gd name="connsiteY30-1086" fmla="*/ 3381562 h 3550128"/>
              <a:gd name="connsiteX31-1087" fmla="*/ 1016693 w 1404434"/>
              <a:gd name="connsiteY31-1088" fmla="*/ 3543487 h 3550128"/>
              <a:gd name="connsiteX0-1089" fmla="*/ 1016693 w 1404434"/>
              <a:gd name="connsiteY0-1090" fmla="*/ 3543487 h 3550128"/>
              <a:gd name="connsiteX1-1091" fmla="*/ 591243 w 1404434"/>
              <a:gd name="connsiteY1-1092" fmla="*/ 3549837 h 3550128"/>
              <a:gd name="connsiteX2-1093" fmla="*/ 394393 w 1404434"/>
              <a:gd name="connsiteY2-1094" fmla="*/ 3038662 h 3550128"/>
              <a:gd name="connsiteX3-1095" fmla="*/ 746818 w 1404434"/>
              <a:gd name="connsiteY3-1096" fmla="*/ 2343337 h 3550128"/>
              <a:gd name="connsiteX4-1097" fmla="*/ 560128 w 1404434"/>
              <a:gd name="connsiteY4-1098" fmla="*/ 1884232 h 3550128"/>
              <a:gd name="connsiteX5-1099" fmla="*/ 58 w 1404434"/>
              <a:gd name="connsiteY5-1100" fmla="*/ 1832797 h 3550128"/>
              <a:gd name="connsiteX6-1101" fmla="*/ 394393 w 1404434"/>
              <a:gd name="connsiteY6-1102" fmla="*/ 1705162 h 3550128"/>
              <a:gd name="connsiteX7-1103" fmla="*/ 642043 w 1404434"/>
              <a:gd name="connsiteY7-1104" fmla="*/ 1838512 h 3550128"/>
              <a:gd name="connsiteX8-1105" fmla="*/ 689668 w 1404434"/>
              <a:gd name="connsiteY8-1106" fmla="*/ 1609912 h 3550128"/>
              <a:gd name="connsiteX9-1107" fmla="*/ 823018 w 1404434"/>
              <a:gd name="connsiteY9-1108" fmla="*/ 1295587 h 3550128"/>
              <a:gd name="connsiteX10-1109" fmla="*/ 765868 w 1404434"/>
              <a:gd name="connsiteY10-1110" fmla="*/ 771712 h 3550128"/>
              <a:gd name="connsiteX11-1111" fmla="*/ 537268 w 1404434"/>
              <a:gd name="connsiteY11-1112" fmla="*/ 628837 h 3550128"/>
              <a:gd name="connsiteX12-1113" fmla="*/ 689668 w 1404434"/>
              <a:gd name="connsiteY12-1114" fmla="*/ 628837 h 3550128"/>
              <a:gd name="connsiteX13-1115" fmla="*/ 765868 w 1404434"/>
              <a:gd name="connsiteY13-1116" fmla="*/ 714562 h 3550128"/>
              <a:gd name="connsiteX14-1117" fmla="*/ 870643 w 1404434"/>
              <a:gd name="connsiteY14-1118" fmla="*/ 187 h 3550128"/>
              <a:gd name="connsiteX15-1119" fmla="*/ 832543 w 1404434"/>
              <a:gd name="connsiteY15-1120" fmla="*/ 647887 h 3550128"/>
              <a:gd name="connsiteX16-1121" fmla="*/ 908743 w 1404434"/>
              <a:gd name="connsiteY16-1122" fmla="*/ 1038412 h 3550128"/>
              <a:gd name="connsiteX17-1123" fmla="*/ 937318 w 1404434"/>
              <a:gd name="connsiteY17-1124" fmla="*/ 1286062 h 3550128"/>
              <a:gd name="connsiteX18-1125" fmla="*/ 1108768 w 1404434"/>
              <a:gd name="connsiteY18-1126" fmla="*/ 1152712 h 3550128"/>
              <a:gd name="connsiteX19-1127" fmla="*/ 1337368 w 1404434"/>
              <a:gd name="connsiteY19-1128" fmla="*/ 1133662 h 3550128"/>
              <a:gd name="connsiteX20-1129" fmla="*/ 1089718 w 1404434"/>
              <a:gd name="connsiteY20-1130" fmla="*/ 1190812 h 3550128"/>
              <a:gd name="connsiteX21-1131" fmla="*/ 880168 w 1404434"/>
              <a:gd name="connsiteY21-1132" fmla="*/ 1495612 h 3550128"/>
              <a:gd name="connsiteX22-1133" fmla="*/ 823018 w 1404434"/>
              <a:gd name="connsiteY22-1134" fmla="*/ 1857562 h 3550128"/>
              <a:gd name="connsiteX23-1135" fmla="*/ 975418 w 1404434"/>
              <a:gd name="connsiteY23-1136" fmla="*/ 2314762 h 3550128"/>
              <a:gd name="connsiteX24-1137" fmla="*/ 899218 w 1404434"/>
              <a:gd name="connsiteY24-1138" fmla="*/ 2552887 h 3550128"/>
              <a:gd name="connsiteX25-1139" fmla="*/ 1213543 w 1404434"/>
              <a:gd name="connsiteY25-1140" fmla="*/ 2495737 h 3550128"/>
              <a:gd name="connsiteX26-1141" fmla="*/ 1404043 w 1404434"/>
              <a:gd name="connsiteY26-1142" fmla="*/ 2590987 h 3550128"/>
              <a:gd name="connsiteX27-1143" fmla="*/ 1165918 w 1404434"/>
              <a:gd name="connsiteY27-1144" fmla="*/ 2533837 h 3550128"/>
              <a:gd name="connsiteX28-1145" fmla="*/ 832543 w 1404434"/>
              <a:gd name="connsiteY28-1146" fmla="*/ 2695762 h 3550128"/>
              <a:gd name="connsiteX29-1147" fmla="*/ 689668 w 1404434"/>
              <a:gd name="connsiteY29-1148" fmla="*/ 3048187 h 3550128"/>
              <a:gd name="connsiteX30-1149" fmla="*/ 918268 w 1404434"/>
              <a:gd name="connsiteY30-1150" fmla="*/ 3381562 h 3550128"/>
              <a:gd name="connsiteX31-1151" fmla="*/ 1016693 w 1404434"/>
              <a:gd name="connsiteY31-1152" fmla="*/ 3543487 h 3550128"/>
              <a:gd name="connsiteX0-1153" fmla="*/ 1016693 w 1404434"/>
              <a:gd name="connsiteY0-1154" fmla="*/ 3543487 h 3550128"/>
              <a:gd name="connsiteX1-1155" fmla="*/ 591243 w 1404434"/>
              <a:gd name="connsiteY1-1156" fmla="*/ 3549837 h 3550128"/>
              <a:gd name="connsiteX2-1157" fmla="*/ 394393 w 1404434"/>
              <a:gd name="connsiteY2-1158" fmla="*/ 3038662 h 3550128"/>
              <a:gd name="connsiteX3-1159" fmla="*/ 746818 w 1404434"/>
              <a:gd name="connsiteY3-1160" fmla="*/ 2343337 h 3550128"/>
              <a:gd name="connsiteX4-1161" fmla="*/ 560128 w 1404434"/>
              <a:gd name="connsiteY4-1162" fmla="*/ 1884232 h 3550128"/>
              <a:gd name="connsiteX5-1163" fmla="*/ 58 w 1404434"/>
              <a:gd name="connsiteY5-1164" fmla="*/ 1832797 h 3550128"/>
              <a:gd name="connsiteX6-1165" fmla="*/ 394393 w 1404434"/>
              <a:gd name="connsiteY6-1166" fmla="*/ 1705162 h 3550128"/>
              <a:gd name="connsiteX7-1167" fmla="*/ 642043 w 1404434"/>
              <a:gd name="connsiteY7-1168" fmla="*/ 1838512 h 3550128"/>
              <a:gd name="connsiteX8-1169" fmla="*/ 689668 w 1404434"/>
              <a:gd name="connsiteY8-1170" fmla="*/ 1609912 h 3550128"/>
              <a:gd name="connsiteX9-1171" fmla="*/ 823018 w 1404434"/>
              <a:gd name="connsiteY9-1172" fmla="*/ 1295587 h 3550128"/>
              <a:gd name="connsiteX10-1173" fmla="*/ 765868 w 1404434"/>
              <a:gd name="connsiteY10-1174" fmla="*/ 771712 h 3550128"/>
              <a:gd name="connsiteX11-1175" fmla="*/ 537268 w 1404434"/>
              <a:gd name="connsiteY11-1176" fmla="*/ 628837 h 3550128"/>
              <a:gd name="connsiteX12-1177" fmla="*/ 689668 w 1404434"/>
              <a:gd name="connsiteY12-1178" fmla="*/ 628837 h 3550128"/>
              <a:gd name="connsiteX13-1179" fmla="*/ 765868 w 1404434"/>
              <a:gd name="connsiteY13-1180" fmla="*/ 714562 h 3550128"/>
              <a:gd name="connsiteX14-1181" fmla="*/ 870643 w 1404434"/>
              <a:gd name="connsiteY14-1182" fmla="*/ 187 h 3550128"/>
              <a:gd name="connsiteX15-1183" fmla="*/ 832543 w 1404434"/>
              <a:gd name="connsiteY15-1184" fmla="*/ 647887 h 3550128"/>
              <a:gd name="connsiteX16-1185" fmla="*/ 908743 w 1404434"/>
              <a:gd name="connsiteY16-1186" fmla="*/ 1038412 h 3550128"/>
              <a:gd name="connsiteX17-1187" fmla="*/ 937318 w 1404434"/>
              <a:gd name="connsiteY17-1188" fmla="*/ 1286062 h 3550128"/>
              <a:gd name="connsiteX18-1189" fmla="*/ 1108768 w 1404434"/>
              <a:gd name="connsiteY18-1190" fmla="*/ 1152712 h 3550128"/>
              <a:gd name="connsiteX19-1191" fmla="*/ 1337368 w 1404434"/>
              <a:gd name="connsiteY19-1192" fmla="*/ 1133662 h 3550128"/>
              <a:gd name="connsiteX20-1193" fmla="*/ 1089718 w 1404434"/>
              <a:gd name="connsiteY20-1194" fmla="*/ 1190812 h 3550128"/>
              <a:gd name="connsiteX21-1195" fmla="*/ 880168 w 1404434"/>
              <a:gd name="connsiteY21-1196" fmla="*/ 1495612 h 3550128"/>
              <a:gd name="connsiteX22-1197" fmla="*/ 823018 w 1404434"/>
              <a:gd name="connsiteY22-1198" fmla="*/ 1857562 h 3550128"/>
              <a:gd name="connsiteX23-1199" fmla="*/ 975418 w 1404434"/>
              <a:gd name="connsiteY23-1200" fmla="*/ 2314762 h 3550128"/>
              <a:gd name="connsiteX24-1201" fmla="*/ 899218 w 1404434"/>
              <a:gd name="connsiteY24-1202" fmla="*/ 2552887 h 3550128"/>
              <a:gd name="connsiteX25-1203" fmla="*/ 1213543 w 1404434"/>
              <a:gd name="connsiteY25-1204" fmla="*/ 2495737 h 3550128"/>
              <a:gd name="connsiteX26-1205" fmla="*/ 1404043 w 1404434"/>
              <a:gd name="connsiteY26-1206" fmla="*/ 2590987 h 3550128"/>
              <a:gd name="connsiteX27-1207" fmla="*/ 1165918 w 1404434"/>
              <a:gd name="connsiteY27-1208" fmla="*/ 2533837 h 3550128"/>
              <a:gd name="connsiteX28-1209" fmla="*/ 832543 w 1404434"/>
              <a:gd name="connsiteY28-1210" fmla="*/ 2695762 h 3550128"/>
              <a:gd name="connsiteX29-1211" fmla="*/ 689668 w 1404434"/>
              <a:gd name="connsiteY29-1212" fmla="*/ 3048187 h 3550128"/>
              <a:gd name="connsiteX30-1213" fmla="*/ 918268 w 1404434"/>
              <a:gd name="connsiteY30-1214" fmla="*/ 3381562 h 3550128"/>
              <a:gd name="connsiteX31-1215" fmla="*/ 1016693 w 1404434"/>
              <a:gd name="connsiteY31-1216" fmla="*/ 3543487 h 3550128"/>
              <a:gd name="connsiteX0-1217" fmla="*/ 1016693 w 1404434"/>
              <a:gd name="connsiteY0-1218" fmla="*/ 3543487 h 3550128"/>
              <a:gd name="connsiteX1-1219" fmla="*/ 591243 w 1404434"/>
              <a:gd name="connsiteY1-1220" fmla="*/ 3549837 h 3550128"/>
              <a:gd name="connsiteX2-1221" fmla="*/ 394393 w 1404434"/>
              <a:gd name="connsiteY2-1222" fmla="*/ 3038662 h 3550128"/>
              <a:gd name="connsiteX3-1223" fmla="*/ 746818 w 1404434"/>
              <a:gd name="connsiteY3-1224" fmla="*/ 2343337 h 3550128"/>
              <a:gd name="connsiteX4-1225" fmla="*/ 560128 w 1404434"/>
              <a:gd name="connsiteY4-1226" fmla="*/ 1884232 h 3550128"/>
              <a:gd name="connsiteX5-1227" fmla="*/ 58 w 1404434"/>
              <a:gd name="connsiteY5-1228" fmla="*/ 1832797 h 3550128"/>
              <a:gd name="connsiteX6-1229" fmla="*/ 394393 w 1404434"/>
              <a:gd name="connsiteY6-1230" fmla="*/ 1705162 h 3550128"/>
              <a:gd name="connsiteX7-1231" fmla="*/ 642043 w 1404434"/>
              <a:gd name="connsiteY7-1232" fmla="*/ 1838512 h 3550128"/>
              <a:gd name="connsiteX8-1233" fmla="*/ 689668 w 1404434"/>
              <a:gd name="connsiteY8-1234" fmla="*/ 1609912 h 3550128"/>
              <a:gd name="connsiteX9-1235" fmla="*/ 823018 w 1404434"/>
              <a:gd name="connsiteY9-1236" fmla="*/ 1295587 h 3550128"/>
              <a:gd name="connsiteX10-1237" fmla="*/ 765868 w 1404434"/>
              <a:gd name="connsiteY10-1238" fmla="*/ 771712 h 3550128"/>
              <a:gd name="connsiteX11-1239" fmla="*/ 537268 w 1404434"/>
              <a:gd name="connsiteY11-1240" fmla="*/ 628837 h 3550128"/>
              <a:gd name="connsiteX12-1241" fmla="*/ 689668 w 1404434"/>
              <a:gd name="connsiteY12-1242" fmla="*/ 628837 h 3550128"/>
              <a:gd name="connsiteX13-1243" fmla="*/ 765868 w 1404434"/>
              <a:gd name="connsiteY13-1244" fmla="*/ 714562 h 3550128"/>
              <a:gd name="connsiteX14-1245" fmla="*/ 870643 w 1404434"/>
              <a:gd name="connsiteY14-1246" fmla="*/ 187 h 3550128"/>
              <a:gd name="connsiteX15-1247" fmla="*/ 832543 w 1404434"/>
              <a:gd name="connsiteY15-1248" fmla="*/ 647887 h 3550128"/>
              <a:gd name="connsiteX16-1249" fmla="*/ 908743 w 1404434"/>
              <a:gd name="connsiteY16-1250" fmla="*/ 1038412 h 3550128"/>
              <a:gd name="connsiteX17-1251" fmla="*/ 937318 w 1404434"/>
              <a:gd name="connsiteY17-1252" fmla="*/ 1286062 h 3550128"/>
              <a:gd name="connsiteX18-1253" fmla="*/ 1108768 w 1404434"/>
              <a:gd name="connsiteY18-1254" fmla="*/ 1152712 h 3550128"/>
              <a:gd name="connsiteX19-1255" fmla="*/ 1337368 w 1404434"/>
              <a:gd name="connsiteY19-1256" fmla="*/ 1133662 h 3550128"/>
              <a:gd name="connsiteX20-1257" fmla="*/ 1089718 w 1404434"/>
              <a:gd name="connsiteY20-1258" fmla="*/ 1190812 h 3550128"/>
              <a:gd name="connsiteX21-1259" fmla="*/ 880168 w 1404434"/>
              <a:gd name="connsiteY21-1260" fmla="*/ 1495612 h 3550128"/>
              <a:gd name="connsiteX22-1261" fmla="*/ 823018 w 1404434"/>
              <a:gd name="connsiteY22-1262" fmla="*/ 1857562 h 3550128"/>
              <a:gd name="connsiteX23-1263" fmla="*/ 975418 w 1404434"/>
              <a:gd name="connsiteY23-1264" fmla="*/ 2314762 h 3550128"/>
              <a:gd name="connsiteX24-1265" fmla="*/ 899218 w 1404434"/>
              <a:gd name="connsiteY24-1266" fmla="*/ 2552887 h 3550128"/>
              <a:gd name="connsiteX25-1267" fmla="*/ 1213543 w 1404434"/>
              <a:gd name="connsiteY25-1268" fmla="*/ 2495737 h 3550128"/>
              <a:gd name="connsiteX26-1269" fmla="*/ 1404043 w 1404434"/>
              <a:gd name="connsiteY26-1270" fmla="*/ 2590987 h 3550128"/>
              <a:gd name="connsiteX27-1271" fmla="*/ 1165918 w 1404434"/>
              <a:gd name="connsiteY27-1272" fmla="*/ 2533837 h 3550128"/>
              <a:gd name="connsiteX28-1273" fmla="*/ 832543 w 1404434"/>
              <a:gd name="connsiteY28-1274" fmla="*/ 2695762 h 3550128"/>
              <a:gd name="connsiteX29-1275" fmla="*/ 689668 w 1404434"/>
              <a:gd name="connsiteY29-1276" fmla="*/ 3048187 h 3550128"/>
              <a:gd name="connsiteX30-1277" fmla="*/ 918268 w 1404434"/>
              <a:gd name="connsiteY30-1278" fmla="*/ 3381562 h 3550128"/>
              <a:gd name="connsiteX31-1279" fmla="*/ 1016693 w 1404434"/>
              <a:gd name="connsiteY31-1280" fmla="*/ 3543487 h 3550128"/>
              <a:gd name="connsiteX0-1281" fmla="*/ 1016693 w 1404434"/>
              <a:gd name="connsiteY0-1282" fmla="*/ 3543487 h 3550128"/>
              <a:gd name="connsiteX1-1283" fmla="*/ 591243 w 1404434"/>
              <a:gd name="connsiteY1-1284" fmla="*/ 3549837 h 3550128"/>
              <a:gd name="connsiteX2-1285" fmla="*/ 394393 w 1404434"/>
              <a:gd name="connsiteY2-1286" fmla="*/ 3038662 h 3550128"/>
              <a:gd name="connsiteX3-1287" fmla="*/ 746818 w 1404434"/>
              <a:gd name="connsiteY3-1288" fmla="*/ 2343337 h 3550128"/>
              <a:gd name="connsiteX4-1289" fmla="*/ 560128 w 1404434"/>
              <a:gd name="connsiteY4-1290" fmla="*/ 1884232 h 3550128"/>
              <a:gd name="connsiteX5-1291" fmla="*/ 58 w 1404434"/>
              <a:gd name="connsiteY5-1292" fmla="*/ 1832797 h 3550128"/>
              <a:gd name="connsiteX6-1293" fmla="*/ 394393 w 1404434"/>
              <a:gd name="connsiteY6-1294" fmla="*/ 1705162 h 3550128"/>
              <a:gd name="connsiteX7-1295" fmla="*/ 642043 w 1404434"/>
              <a:gd name="connsiteY7-1296" fmla="*/ 1838512 h 3550128"/>
              <a:gd name="connsiteX8-1297" fmla="*/ 689668 w 1404434"/>
              <a:gd name="connsiteY8-1298" fmla="*/ 1609912 h 3550128"/>
              <a:gd name="connsiteX9-1299" fmla="*/ 823018 w 1404434"/>
              <a:gd name="connsiteY9-1300" fmla="*/ 1295587 h 3550128"/>
              <a:gd name="connsiteX10-1301" fmla="*/ 765868 w 1404434"/>
              <a:gd name="connsiteY10-1302" fmla="*/ 771712 h 3550128"/>
              <a:gd name="connsiteX11-1303" fmla="*/ 537268 w 1404434"/>
              <a:gd name="connsiteY11-1304" fmla="*/ 628837 h 3550128"/>
              <a:gd name="connsiteX12-1305" fmla="*/ 689668 w 1404434"/>
              <a:gd name="connsiteY12-1306" fmla="*/ 628837 h 3550128"/>
              <a:gd name="connsiteX13-1307" fmla="*/ 765868 w 1404434"/>
              <a:gd name="connsiteY13-1308" fmla="*/ 714562 h 3550128"/>
              <a:gd name="connsiteX14-1309" fmla="*/ 870643 w 1404434"/>
              <a:gd name="connsiteY14-1310" fmla="*/ 187 h 3550128"/>
              <a:gd name="connsiteX15-1311" fmla="*/ 832543 w 1404434"/>
              <a:gd name="connsiteY15-1312" fmla="*/ 647887 h 3550128"/>
              <a:gd name="connsiteX16-1313" fmla="*/ 908743 w 1404434"/>
              <a:gd name="connsiteY16-1314" fmla="*/ 1038412 h 3550128"/>
              <a:gd name="connsiteX17-1315" fmla="*/ 937318 w 1404434"/>
              <a:gd name="connsiteY17-1316" fmla="*/ 1286062 h 3550128"/>
              <a:gd name="connsiteX18-1317" fmla="*/ 1108768 w 1404434"/>
              <a:gd name="connsiteY18-1318" fmla="*/ 1152712 h 3550128"/>
              <a:gd name="connsiteX19-1319" fmla="*/ 1337368 w 1404434"/>
              <a:gd name="connsiteY19-1320" fmla="*/ 1133662 h 3550128"/>
              <a:gd name="connsiteX20-1321" fmla="*/ 1089718 w 1404434"/>
              <a:gd name="connsiteY20-1322" fmla="*/ 1190812 h 3550128"/>
              <a:gd name="connsiteX21-1323" fmla="*/ 880168 w 1404434"/>
              <a:gd name="connsiteY21-1324" fmla="*/ 1495612 h 3550128"/>
              <a:gd name="connsiteX22-1325" fmla="*/ 823018 w 1404434"/>
              <a:gd name="connsiteY22-1326" fmla="*/ 1857562 h 3550128"/>
              <a:gd name="connsiteX23-1327" fmla="*/ 975418 w 1404434"/>
              <a:gd name="connsiteY23-1328" fmla="*/ 2314762 h 3550128"/>
              <a:gd name="connsiteX24-1329" fmla="*/ 899218 w 1404434"/>
              <a:gd name="connsiteY24-1330" fmla="*/ 2552887 h 3550128"/>
              <a:gd name="connsiteX25-1331" fmla="*/ 1213543 w 1404434"/>
              <a:gd name="connsiteY25-1332" fmla="*/ 2495737 h 3550128"/>
              <a:gd name="connsiteX26-1333" fmla="*/ 1404043 w 1404434"/>
              <a:gd name="connsiteY26-1334" fmla="*/ 2590987 h 3550128"/>
              <a:gd name="connsiteX27-1335" fmla="*/ 1165918 w 1404434"/>
              <a:gd name="connsiteY27-1336" fmla="*/ 2533837 h 3550128"/>
              <a:gd name="connsiteX28-1337" fmla="*/ 832543 w 1404434"/>
              <a:gd name="connsiteY28-1338" fmla="*/ 2695762 h 3550128"/>
              <a:gd name="connsiteX29-1339" fmla="*/ 689668 w 1404434"/>
              <a:gd name="connsiteY29-1340" fmla="*/ 3048187 h 3550128"/>
              <a:gd name="connsiteX30-1341" fmla="*/ 918268 w 1404434"/>
              <a:gd name="connsiteY30-1342" fmla="*/ 3381562 h 3550128"/>
              <a:gd name="connsiteX31-1343" fmla="*/ 1016693 w 1404434"/>
              <a:gd name="connsiteY31-1344" fmla="*/ 3543487 h 3550128"/>
              <a:gd name="connsiteX0-1345" fmla="*/ 1016693 w 1404387"/>
              <a:gd name="connsiteY0-1346" fmla="*/ 3543487 h 3550128"/>
              <a:gd name="connsiteX1-1347" fmla="*/ 591243 w 1404387"/>
              <a:gd name="connsiteY1-1348" fmla="*/ 3549837 h 3550128"/>
              <a:gd name="connsiteX2-1349" fmla="*/ 394393 w 1404387"/>
              <a:gd name="connsiteY2-1350" fmla="*/ 3038662 h 3550128"/>
              <a:gd name="connsiteX3-1351" fmla="*/ 746818 w 1404387"/>
              <a:gd name="connsiteY3-1352" fmla="*/ 2343337 h 3550128"/>
              <a:gd name="connsiteX4-1353" fmla="*/ 560128 w 1404387"/>
              <a:gd name="connsiteY4-1354" fmla="*/ 1884232 h 3550128"/>
              <a:gd name="connsiteX5-1355" fmla="*/ 58 w 1404387"/>
              <a:gd name="connsiteY5-1356" fmla="*/ 1832797 h 3550128"/>
              <a:gd name="connsiteX6-1357" fmla="*/ 394393 w 1404387"/>
              <a:gd name="connsiteY6-1358" fmla="*/ 1705162 h 3550128"/>
              <a:gd name="connsiteX7-1359" fmla="*/ 642043 w 1404387"/>
              <a:gd name="connsiteY7-1360" fmla="*/ 1838512 h 3550128"/>
              <a:gd name="connsiteX8-1361" fmla="*/ 689668 w 1404387"/>
              <a:gd name="connsiteY8-1362" fmla="*/ 1609912 h 3550128"/>
              <a:gd name="connsiteX9-1363" fmla="*/ 823018 w 1404387"/>
              <a:gd name="connsiteY9-1364" fmla="*/ 1295587 h 3550128"/>
              <a:gd name="connsiteX10-1365" fmla="*/ 765868 w 1404387"/>
              <a:gd name="connsiteY10-1366" fmla="*/ 771712 h 3550128"/>
              <a:gd name="connsiteX11-1367" fmla="*/ 537268 w 1404387"/>
              <a:gd name="connsiteY11-1368" fmla="*/ 628837 h 3550128"/>
              <a:gd name="connsiteX12-1369" fmla="*/ 689668 w 1404387"/>
              <a:gd name="connsiteY12-1370" fmla="*/ 628837 h 3550128"/>
              <a:gd name="connsiteX13-1371" fmla="*/ 765868 w 1404387"/>
              <a:gd name="connsiteY13-1372" fmla="*/ 714562 h 3550128"/>
              <a:gd name="connsiteX14-1373" fmla="*/ 870643 w 1404387"/>
              <a:gd name="connsiteY14-1374" fmla="*/ 187 h 3550128"/>
              <a:gd name="connsiteX15-1375" fmla="*/ 832543 w 1404387"/>
              <a:gd name="connsiteY15-1376" fmla="*/ 647887 h 3550128"/>
              <a:gd name="connsiteX16-1377" fmla="*/ 908743 w 1404387"/>
              <a:gd name="connsiteY16-1378" fmla="*/ 1038412 h 3550128"/>
              <a:gd name="connsiteX17-1379" fmla="*/ 937318 w 1404387"/>
              <a:gd name="connsiteY17-1380" fmla="*/ 1286062 h 3550128"/>
              <a:gd name="connsiteX18-1381" fmla="*/ 1108768 w 1404387"/>
              <a:gd name="connsiteY18-1382" fmla="*/ 1152712 h 3550128"/>
              <a:gd name="connsiteX19-1383" fmla="*/ 1337368 w 1404387"/>
              <a:gd name="connsiteY19-1384" fmla="*/ 1133662 h 3550128"/>
              <a:gd name="connsiteX20-1385" fmla="*/ 1089718 w 1404387"/>
              <a:gd name="connsiteY20-1386" fmla="*/ 1190812 h 3550128"/>
              <a:gd name="connsiteX21-1387" fmla="*/ 880168 w 1404387"/>
              <a:gd name="connsiteY21-1388" fmla="*/ 1495612 h 3550128"/>
              <a:gd name="connsiteX22-1389" fmla="*/ 823018 w 1404387"/>
              <a:gd name="connsiteY22-1390" fmla="*/ 1857562 h 3550128"/>
              <a:gd name="connsiteX23-1391" fmla="*/ 975418 w 1404387"/>
              <a:gd name="connsiteY23-1392" fmla="*/ 2314762 h 3550128"/>
              <a:gd name="connsiteX24-1393" fmla="*/ 899218 w 1404387"/>
              <a:gd name="connsiteY24-1394" fmla="*/ 2552887 h 3550128"/>
              <a:gd name="connsiteX25-1395" fmla="*/ 1213543 w 1404387"/>
              <a:gd name="connsiteY25-1396" fmla="*/ 2495737 h 3550128"/>
              <a:gd name="connsiteX26-1397" fmla="*/ 1404043 w 1404387"/>
              <a:gd name="connsiteY26-1398" fmla="*/ 2590987 h 3550128"/>
              <a:gd name="connsiteX27-1399" fmla="*/ 1169093 w 1404387"/>
              <a:gd name="connsiteY27-1400" fmla="*/ 2543362 h 3550128"/>
              <a:gd name="connsiteX28-1401" fmla="*/ 832543 w 1404387"/>
              <a:gd name="connsiteY28-1402" fmla="*/ 2695762 h 3550128"/>
              <a:gd name="connsiteX29-1403" fmla="*/ 689668 w 1404387"/>
              <a:gd name="connsiteY29-1404" fmla="*/ 3048187 h 3550128"/>
              <a:gd name="connsiteX30-1405" fmla="*/ 918268 w 1404387"/>
              <a:gd name="connsiteY30-1406" fmla="*/ 3381562 h 3550128"/>
              <a:gd name="connsiteX31-1407" fmla="*/ 1016693 w 1404387"/>
              <a:gd name="connsiteY31-1408" fmla="*/ 3543487 h 3550128"/>
              <a:gd name="connsiteX0-1409" fmla="*/ 1016693 w 1404387"/>
              <a:gd name="connsiteY0-1410" fmla="*/ 3543487 h 3550128"/>
              <a:gd name="connsiteX1-1411" fmla="*/ 591243 w 1404387"/>
              <a:gd name="connsiteY1-1412" fmla="*/ 3549837 h 3550128"/>
              <a:gd name="connsiteX2-1413" fmla="*/ 394393 w 1404387"/>
              <a:gd name="connsiteY2-1414" fmla="*/ 3038662 h 3550128"/>
              <a:gd name="connsiteX3-1415" fmla="*/ 746818 w 1404387"/>
              <a:gd name="connsiteY3-1416" fmla="*/ 2343337 h 3550128"/>
              <a:gd name="connsiteX4-1417" fmla="*/ 560128 w 1404387"/>
              <a:gd name="connsiteY4-1418" fmla="*/ 1884232 h 3550128"/>
              <a:gd name="connsiteX5-1419" fmla="*/ 58 w 1404387"/>
              <a:gd name="connsiteY5-1420" fmla="*/ 1832797 h 3550128"/>
              <a:gd name="connsiteX6-1421" fmla="*/ 394393 w 1404387"/>
              <a:gd name="connsiteY6-1422" fmla="*/ 1705162 h 3550128"/>
              <a:gd name="connsiteX7-1423" fmla="*/ 642043 w 1404387"/>
              <a:gd name="connsiteY7-1424" fmla="*/ 1838512 h 3550128"/>
              <a:gd name="connsiteX8-1425" fmla="*/ 689668 w 1404387"/>
              <a:gd name="connsiteY8-1426" fmla="*/ 1609912 h 3550128"/>
              <a:gd name="connsiteX9-1427" fmla="*/ 823018 w 1404387"/>
              <a:gd name="connsiteY9-1428" fmla="*/ 1295587 h 3550128"/>
              <a:gd name="connsiteX10-1429" fmla="*/ 765868 w 1404387"/>
              <a:gd name="connsiteY10-1430" fmla="*/ 771712 h 3550128"/>
              <a:gd name="connsiteX11-1431" fmla="*/ 537268 w 1404387"/>
              <a:gd name="connsiteY11-1432" fmla="*/ 628837 h 3550128"/>
              <a:gd name="connsiteX12-1433" fmla="*/ 689668 w 1404387"/>
              <a:gd name="connsiteY12-1434" fmla="*/ 628837 h 3550128"/>
              <a:gd name="connsiteX13-1435" fmla="*/ 765868 w 1404387"/>
              <a:gd name="connsiteY13-1436" fmla="*/ 714562 h 3550128"/>
              <a:gd name="connsiteX14-1437" fmla="*/ 870643 w 1404387"/>
              <a:gd name="connsiteY14-1438" fmla="*/ 187 h 3550128"/>
              <a:gd name="connsiteX15-1439" fmla="*/ 832543 w 1404387"/>
              <a:gd name="connsiteY15-1440" fmla="*/ 647887 h 3550128"/>
              <a:gd name="connsiteX16-1441" fmla="*/ 908743 w 1404387"/>
              <a:gd name="connsiteY16-1442" fmla="*/ 1038412 h 3550128"/>
              <a:gd name="connsiteX17-1443" fmla="*/ 937318 w 1404387"/>
              <a:gd name="connsiteY17-1444" fmla="*/ 1286062 h 3550128"/>
              <a:gd name="connsiteX18-1445" fmla="*/ 1108768 w 1404387"/>
              <a:gd name="connsiteY18-1446" fmla="*/ 1152712 h 3550128"/>
              <a:gd name="connsiteX19-1447" fmla="*/ 1337368 w 1404387"/>
              <a:gd name="connsiteY19-1448" fmla="*/ 1133662 h 3550128"/>
              <a:gd name="connsiteX20-1449" fmla="*/ 1089718 w 1404387"/>
              <a:gd name="connsiteY20-1450" fmla="*/ 1190812 h 3550128"/>
              <a:gd name="connsiteX21-1451" fmla="*/ 880168 w 1404387"/>
              <a:gd name="connsiteY21-1452" fmla="*/ 1495612 h 3550128"/>
              <a:gd name="connsiteX22-1453" fmla="*/ 823018 w 1404387"/>
              <a:gd name="connsiteY22-1454" fmla="*/ 1857562 h 3550128"/>
              <a:gd name="connsiteX23-1455" fmla="*/ 975418 w 1404387"/>
              <a:gd name="connsiteY23-1456" fmla="*/ 2314762 h 3550128"/>
              <a:gd name="connsiteX24-1457" fmla="*/ 899218 w 1404387"/>
              <a:gd name="connsiteY24-1458" fmla="*/ 2552887 h 3550128"/>
              <a:gd name="connsiteX25-1459" fmla="*/ 1213543 w 1404387"/>
              <a:gd name="connsiteY25-1460" fmla="*/ 2495737 h 3550128"/>
              <a:gd name="connsiteX26-1461" fmla="*/ 1404043 w 1404387"/>
              <a:gd name="connsiteY26-1462" fmla="*/ 2590987 h 3550128"/>
              <a:gd name="connsiteX27-1463" fmla="*/ 1169093 w 1404387"/>
              <a:gd name="connsiteY27-1464" fmla="*/ 2543362 h 3550128"/>
              <a:gd name="connsiteX28-1465" fmla="*/ 832543 w 1404387"/>
              <a:gd name="connsiteY28-1466" fmla="*/ 2695762 h 3550128"/>
              <a:gd name="connsiteX29-1467" fmla="*/ 689668 w 1404387"/>
              <a:gd name="connsiteY29-1468" fmla="*/ 3048187 h 3550128"/>
              <a:gd name="connsiteX30-1469" fmla="*/ 918268 w 1404387"/>
              <a:gd name="connsiteY30-1470" fmla="*/ 3381562 h 3550128"/>
              <a:gd name="connsiteX31-1471" fmla="*/ 1016693 w 1404387"/>
              <a:gd name="connsiteY31-1472" fmla="*/ 3543487 h 3550128"/>
              <a:gd name="connsiteX0-1473" fmla="*/ 1016693 w 1404160"/>
              <a:gd name="connsiteY0-1474" fmla="*/ 3543487 h 3550128"/>
              <a:gd name="connsiteX1-1475" fmla="*/ 591243 w 1404160"/>
              <a:gd name="connsiteY1-1476" fmla="*/ 3549837 h 3550128"/>
              <a:gd name="connsiteX2-1477" fmla="*/ 394393 w 1404160"/>
              <a:gd name="connsiteY2-1478" fmla="*/ 3038662 h 3550128"/>
              <a:gd name="connsiteX3-1479" fmla="*/ 746818 w 1404160"/>
              <a:gd name="connsiteY3-1480" fmla="*/ 2343337 h 3550128"/>
              <a:gd name="connsiteX4-1481" fmla="*/ 560128 w 1404160"/>
              <a:gd name="connsiteY4-1482" fmla="*/ 1884232 h 3550128"/>
              <a:gd name="connsiteX5-1483" fmla="*/ 58 w 1404160"/>
              <a:gd name="connsiteY5-1484" fmla="*/ 1832797 h 3550128"/>
              <a:gd name="connsiteX6-1485" fmla="*/ 394393 w 1404160"/>
              <a:gd name="connsiteY6-1486" fmla="*/ 1705162 h 3550128"/>
              <a:gd name="connsiteX7-1487" fmla="*/ 642043 w 1404160"/>
              <a:gd name="connsiteY7-1488" fmla="*/ 1838512 h 3550128"/>
              <a:gd name="connsiteX8-1489" fmla="*/ 689668 w 1404160"/>
              <a:gd name="connsiteY8-1490" fmla="*/ 1609912 h 3550128"/>
              <a:gd name="connsiteX9-1491" fmla="*/ 823018 w 1404160"/>
              <a:gd name="connsiteY9-1492" fmla="*/ 1295587 h 3550128"/>
              <a:gd name="connsiteX10-1493" fmla="*/ 765868 w 1404160"/>
              <a:gd name="connsiteY10-1494" fmla="*/ 771712 h 3550128"/>
              <a:gd name="connsiteX11-1495" fmla="*/ 537268 w 1404160"/>
              <a:gd name="connsiteY11-1496" fmla="*/ 628837 h 3550128"/>
              <a:gd name="connsiteX12-1497" fmla="*/ 689668 w 1404160"/>
              <a:gd name="connsiteY12-1498" fmla="*/ 628837 h 3550128"/>
              <a:gd name="connsiteX13-1499" fmla="*/ 765868 w 1404160"/>
              <a:gd name="connsiteY13-1500" fmla="*/ 714562 h 3550128"/>
              <a:gd name="connsiteX14-1501" fmla="*/ 870643 w 1404160"/>
              <a:gd name="connsiteY14-1502" fmla="*/ 187 h 3550128"/>
              <a:gd name="connsiteX15-1503" fmla="*/ 832543 w 1404160"/>
              <a:gd name="connsiteY15-1504" fmla="*/ 647887 h 3550128"/>
              <a:gd name="connsiteX16-1505" fmla="*/ 908743 w 1404160"/>
              <a:gd name="connsiteY16-1506" fmla="*/ 1038412 h 3550128"/>
              <a:gd name="connsiteX17-1507" fmla="*/ 937318 w 1404160"/>
              <a:gd name="connsiteY17-1508" fmla="*/ 1286062 h 3550128"/>
              <a:gd name="connsiteX18-1509" fmla="*/ 1108768 w 1404160"/>
              <a:gd name="connsiteY18-1510" fmla="*/ 1152712 h 3550128"/>
              <a:gd name="connsiteX19-1511" fmla="*/ 1337368 w 1404160"/>
              <a:gd name="connsiteY19-1512" fmla="*/ 1133662 h 3550128"/>
              <a:gd name="connsiteX20-1513" fmla="*/ 1089718 w 1404160"/>
              <a:gd name="connsiteY20-1514" fmla="*/ 1190812 h 3550128"/>
              <a:gd name="connsiteX21-1515" fmla="*/ 880168 w 1404160"/>
              <a:gd name="connsiteY21-1516" fmla="*/ 1495612 h 3550128"/>
              <a:gd name="connsiteX22-1517" fmla="*/ 823018 w 1404160"/>
              <a:gd name="connsiteY22-1518" fmla="*/ 1857562 h 3550128"/>
              <a:gd name="connsiteX23-1519" fmla="*/ 975418 w 1404160"/>
              <a:gd name="connsiteY23-1520" fmla="*/ 2314762 h 3550128"/>
              <a:gd name="connsiteX24-1521" fmla="*/ 899218 w 1404160"/>
              <a:gd name="connsiteY24-1522" fmla="*/ 2552887 h 3550128"/>
              <a:gd name="connsiteX25-1523" fmla="*/ 1213543 w 1404160"/>
              <a:gd name="connsiteY25-1524" fmla="*/ 2495737 h 3550128"/>
              <a:gd name="connsiteX26-1525" fmla="*/ 1404043 w 1404160"/>
              <a:gd name="connsiteY26-1526" fmla="*/ 2590987 h 3550128"/>
              <a:gd name="connsiteX27-1527" fmla="*/ 1188143 w 1404160"/>
              <a:gd name="connsiteY27-1528" fmla="*/ 2552887 h 3550128"/>
              <a:gd name="connsiteX28-1529" fmla="*/ 832543 w 1404160"/>
              <a:gd name="connsiteY28-1530" fmla="*/ 2695762 h 3550128"/>
              <a:gd name="connsiteX29-1531" fmla="*/ 689668 w 1404160"/>
              <a:gd name="connsiteY29-1532" fmla="*/ 3048187 h 3550128"/>
              <a:gd name="connsiteX30-1533" fmla="*/ 918268 w 1404160"/>
              <a:gd name="connsiteY30-1534" fmla="*/ 3381562 h 3550128"/>
              <a:gd name="connsiteX31-1535" fmla="*/ 1016693 w 1404160"/>
              <a:gd name="connsiteY31-1536" fmla="*/ 3543487 h 3550128"/>
              <a:gd name="connsiteX0-1537" fmla="*/ 1016693 w 1404160"/>
              <a:gd name="connsiteY0-1538" fmla="*/ 3543487 h 3550128"/>
              <a:gd name="connsiteX1-1539" fmla="*/ 591243 w 1404160"/>
              <a:gd name="connsiteY1-1540" fmla="*/ 3549837 h 3550128"/>
              <a:gd name="connsiteX2-1541" fmla="*/ 394393 w 1404160"/>
              <a:gd name="connsiteY2-1542" fmla="*/ 3038662 h 3550128"/>
              <a:gd name="connsiteX3-1543" fmla="*/ 746818 w 1404160"/>
              <a:gd name="connsiteY3-1544" fmla="*/ 2343337 h 3550128"/>
              <a:gd name="connsiteX4-1545" fmla="*/ 560128 w 1404160"/>
              <a:gd name="connsiteY4-1546" fmla="*/ 1884232 h 3550128"/>
              <a:gd name="connsiteX5-1547" fmla="*/ 58 w 1404160"/>
              <a:gd name="connsiteY5-1548" fmla="*/ 1832797 h 3550128"/>
              <a:gd name="connsiteX6-1549" fmla="*/ 394393 w 1404160"/>
              <a:gd name="connsiteY6-1550" fmla="*/ 1705162 h 3550128"/>
              <a:gd name="connsiteX7-1551" fmla="*/ 642043 w 1404160"/>
              <a:gd name="connsiteY7-1552" fmla="*/ 1838512 h 3550128"/>
              <a:gd name="connsiteX8-1553" fmla="*/ 689668 w 1404160"/>
              <a:gd name="connsiteY8-1554" fmla="*/ 1609912 h 3550128"/>
              <a:gd name="connsiteX9-1555" fmla="*/ 823018 w 1404160"/>
              <a:gd name="connsiteY9-1556" fmla="*/ 1295587 h 3550128"/>
              <a:gd name="connsiteX10-1557" fmla="*/ 765868 w 1404160"/>
              <a:gd name="connsiteY10-1558" fmla="*/ 771712 h 3550128"/>
              <a:gd name="connsiteX11-1559" fmla="*/ 537268 w 1404160"/>
              <a:gd name="connsiteY11-1560" fmla="*/ 628837 h 3550128"/>
              <a:gd name="connsiteX12-1561" fmla="*/ 689668 w 1404160"/>
              <a:gd name="connsiteY12-1562" fmla="*/ 628837 h 3550128"/>
              <a:gd name="connsiteX13-1563" fmla="*/ 765868 w 1404160"/>
              <a:gd name="connsiteY13-1564" fmla="*/ 714562 h 3550128"/>
              <a:gd name="connsiteX14-1565" fmla="*/ 870643 w 1404160"/>
              <a:gd name="connsiteY14-1566" fmla="*/ 187 h 3550128"/>
              <a:gd name="connsiteX15-1567" fmla="*/ 832543 w 1404160"/>
              <a:gd name="connsiteY15-1568" fmla="*/ 647887 h 3550128"/>
              <a:gd name="connsiteX16-1569" fmla="*/ 908743 w 1404160"/>
              <a:gd name="connsiteY16-1570" fmla="*/ 1038412 h 3550128"/>
              <a:gd name="connsiteX17-1571" fmla="*/ 937318 w 1404160"/>
              <a:gd name="connsiteY17-1572" fmla="*/ 1286062 h 3550128"/>
              <a:gd name="connsiteX18-1573" fmla="*/ 1108768 w 1404160"/>
              <a:gd name="connsiteY18-1574" fmla="*/ 1152712 h 3550128"/>
              <a:gd name="connsiteX19-1575" fmla="*/ 1337368 w 1404160"/>
              <a:gd name="connsiteY19-1576" fmla="*/ 1133662 h 3550128"/>
              <a:gd name="connsiteX20-1577" fmla="*/ 1089718 w 1404160"/>
              <a:gd name="connsiteY20-1578" fmla="*/ 1190812 h 3550128"/>
              <a:gd name="connsiteX21-1579" fmla="*/ 880168 w 1404160"/>
              <a:gd name="connsiteY21-1580" fmla="*/ 1495612 h 3550128"/>
              <a:gd name="connsiteX22-1581" fmla="*/ 823018 w 1404160"/>
              <a:gd name="connsiteY22-1582" fmla="*/ 1857562 h 3550128"/>
              <a:gd name="connsiteX23-1583" fmla="*/ 975418 w 1404160"/>
              <a:gd name="connsiteY23-1584" fmla="*/ 2314762 h 3550128"/>
              <a:gd name="connsiteX24-1585" fmla="*/ 899218 w 1404160"/>
              <a:gd name="connsiteY24-1586" fmla="*/ 2552887 h 3550128"/>
              <a:gd name="connsiteX25-1587" fmla="*/ 1213543 w 1404160"/>
              <a:gd name="connsiteY25-1588" fmla="*/ 2495737 h 3550128"/>
              <a:gd name="connsiteX26-1589" fmla="*/ 1404043 w 1404160"/>
              <a:gd name="connsiteY26-1590" fmla="*/ 2590987 h 3550128"/>
              <a:gd name="connsiteX27-1591" fmla="*/ 1188143 w 1404160"/>
              <a:gd name="connsiteY27-1592" fmla="*/ 2552887 h 3550128"/>
              <a:gd name="connsiteX28-1593" fmla="*/ 832543 w 1404160"/>
              <a:gd name="connsiteY28-1594" fmla="*/ 2695762 h 3550128"/>
              <a:gd name="connsiteX29-1595" fmla="*/ 689668 w 1404160"/>
              <a:gd name="connsiteY29-1596" fmla="*/ 3048187 h 3550128"/>
              <a:gd name="connsiteX30-1597" fmla="*/ 918268 w 1404160"/>
              <a:gd name="connsiteY30-1598" fmla="*/ 3381562 h 3550128"/>
              <a:gd name="connsiteX31-1599" fmla="*/ 1016693 w 1404160"/>
              <a:gd name="connsiteY31-1600" fmla="*/ 3543487 h 3550128"/>
              <a:gd name="connsiteX0-1601" fmla="*/ 1016693 w 1423196"/>
              <a:gd name="connsiteY0-1602" fmla="*/ 3543487 h 3550128"/>
              <a:gd name="connsiteX1-1603" fmla="*/ 591243 w 1423196"/>
              <a:gd name="connsiteY1-1604" fmla="*/ 3549837 h 3550128"/>
              <a:gd name="connsiteX2-1605" fmla="*/ 394393 w 1423196"/>
              <a:gd name="connsiteY2-1606" fmla="*/ 3038662 h 3550128"/>
              <a:gd name="connsiteX3-1607" fmla="*/ 746818 w 1423196"/>
              <a:gd name="connsiteY3-1608" fmla="*/ 2343337 h 3550128"/>
              <a:gd name="connsiteX4-1609" fmla="*/ 560128 w 1423196"/>
              <a:gd name="connsiteY4-1610" fmla="*/ 1884232 h 3550128"/>
              <a:gd name="connsiteX5-1611" fmla="*/ 58 w 1423196"/>
              <a:gd name="connsiteY5-1612" fmla="*/ 1832797 h 3550128"/>
              <a:gd name="connsiteX6-1613" fmla="*/ 394393 w 1423196"/>
              <a:gd name="connsiteY6-1614" fmla="*/ 1705162 h 3550128"/>
              <a:gd name="connsiteX7-1615" fmla="*/ 642043 w 1423196"/>
              <a:gd name="connsiteY7-1616" fmla="*/ 1838512 h 3550128"/>
              <a:gd name="connsiteX8-1617" fmla="*/ 689668 w 1423196"/>
              <a:gd name="connsiteY8-1618" fmla="*/ 1609912 h 3550128"/>
              <a:gd name="connsiteX9-1619" fmla="*/ 823018 w 1423196"/>
              <a:gd name="connsiteY9-1620" fmla="*/ 1295587 h 3550128"/>
              <a:gd name="connsiteX10-1621" fmla="*/ 765868 w 1423196"/>
              <a:gd name="connsiteY10-1622" fmla="*/ 771712 h 3550128"/>
              <a:gd name="connsiteX11-1623" fmla="*/ 537268 w 1423196"/>
              <a:gd name="connsiteY11-1624" fmla="*/ 628837 h 3550128"/>
              <a:gd name="connsiteX12-1625" fmla="*/ 689668 w 1423196"/>
              <a:gd name="connsiteY12-1626" fmla="*/ 628837 h 3550128"/>
              <a:gd name="connsiteX13-1627" fmla="*/ 765868 w 1423196"/>
              <a:gd name="connsiteY13-1628" fmla="*/ 714562 h 3550128"/>
              <a:gd name="connsiteX14-1629" fmla="*/ 870643 w 1423196"/>
              <a:gd name="connsiteY14-1630" fmla="*/ 187 h 3550128"/>
              <a:gd name="connsiteX15-1631" fmla="*/ 832543 w 1423196"/>
              <a:gd name="connsiteY15-1632" fmla="*/ 647887 h 3550128"/>
              <a:gd name="connsiteX16-1633" fmla="*/ 908743 w 1423196"/>
              <a:gd name="connsiteY16-1634" fmla="*/ 1038412 h 3550128"/>
              <a:gd name="connsiteX17-1635" fmla="*/ 937318 w 1423196"/>
              <a:gd name="connsiteY17-1636" fmla="*/ 1286062 h 3550128"/>
              <a:gd name="connsiteX18-1637" fmla="*/ 1108768 w 1423196"/>
              <a:gd name="connsiteY18-1638" fmla="*/ 1152712 h 3550128"/>
              <a:gd name="connsiteX19-1639" fmla="*/ 1337368 w 1423196"/>
              <a:gd name="connsiteY19-1640" fmla="*/ 1133662 h 3550128"/>
              <a:gd name="connsiteX20-1641" fmla="*/ 1089718 w 1423196"/>
              <a:gd name="connsiteY20-1642" fmla="*/ 1190812 h 3550128"/>
              <a:gd name="connsiteX21-1643" fmla="*/ 880168 w 1423196"/>
              <a:gd name="connsiteY21-1644" fmla="*/ 1495612 h 3550128"/>
              <a:gd name="connsiteX22-1645" fmla="*/ 823018 w 1423196"/>
              <a:gd name="connsiteY22-1646" fmla="*/ 1857562 h 3550128"/>
              <a:gd name="connsiteX23-1647" fmla="*/ 975418 w 1423196"/>
              <a:gd name="connsiteY23-1648" fmla="*/ 2314762 h 3550128"/>
              <a:gd name="connsiteX24-1649" fmla="*/ 899218 w 1423196"/>
              <a:gd name="connsiteY24-1650" fmla="*/ 2552887 h 3550128"/>
              <a:gd name="connsiteX25-1651" fmla="*/ 1213543 w 1423196"/>
              <a:gd name="connsiteY25-1652" fmla="*/ 2495737 h 3550128"/>
              <a:gd name="connsiteX26-1653" fmla="*/ 1423093 w 1423196"/>
              <a:gd name="connsiteY26-1654" fmla="*/ 2612418 h 3550128"/>
              <a:gd name="connsiteX27-1655" fmla="*/ 1188143 w 1423196"/>
              <a:gd name="connsiteY27-1656" fmla="*/ 2552887 h 3550128"/>
              <a:gd name="connsiteX28-1657" fmla="*/ 832543 w 1423196"/>
              <a:gd name="connsiteY28-1658" fmla="*/ 2695762 h 3550128"/>
              <a:gd name="connsiteX29-1659" fmla="*/ 689668 w 1423196"/>
              <a:gd name="connsiteY29-1660" fmla="*/ 3048187 h 3550128"/>
              <a:gd name="connsiteX30-1661" fmla="*/ 918268 w 1423196"/>
              <a:gd name="connsiteY30-1662" fmla="*/ 3381562 h 3550128"/>
              <a:gd name="connsiteX31-1663" fmla="*/ 1016693 w 1423196"/>
              <a:gd name="connsiteY31-1664" fmla="*/ 3543487 h 3550128"/>
              <a:gd name="connsiteX0-1665" fmla="*/ 1016693 w 1420817"/>
              <a:gd name="connsiteY0-1666" fmla="*/ 3543487 h 3550128"/>
              <a:gd name="connsiteX1-1667" fmla="*/ 591243 w 1420817"/>
              <a:gd name="connsiteY1-1668" fmla="*/ 3549837 h 3550128"/>
              <a:gd name="connsiteX2-1669" fmla="*/ 394393 w 1420817"/>
              <a:gd name="connsiteY2-1670" fmla="*/ 3038662 h 3550128"/>
              <a:gd name="connsiteX3-1671" fmla="*/ 746818 w 1420817"/>
              <a:gd name="connsiteY3-1672" fmla="*/ 2343337 h 3550128"/>
              <a:gd name="connsiteX4-1673" fmla="*/ 560128 w 1420817"/>
              <a:gd name="connsiteY4-1674" fmla="*/ 1884232 h 3550128"/>
              <a:gd name="connsiteX5-1675" fmla="*/ 58 w 1420817"/>
              <a:gd name="connsiteY5-1676" fmla="*/ 1832797 h 3550128"/>
              <a:gd name="connsiteX6-1677" fmla="*/ 394393 w 1420817"/>
              <a:gd name="connsiteY6-1678" fmla="*/ 1705162 h 3550128"/>
              <a:gd name="connsiteX7-1679" fmla="*/ 642043 w 1420817"/>
              <a:gd name="connsiteY7-1680" fmla="*/ 1838512 h 3550128"/>
              <a:gd name="connsiteX8-1681" fmla="*/ 689668 w 1420817"/>
              <a:gd name="connsiteY8-1682" fmla="*/ 1609912 h 3550128"/>
              <a:gd name="connsiteX9-1683" fmla="*/ 823018 w 1420817"/>
              <a:gd name="connsiteY9-1684" fmla="*/ 1295587 h 3550128"/>
              <a:gd name="connsiteX10-1685" fmla="*/ 765868 w 1420817"/>
              <a:gd name="connsiteY10-1686" fmla="*/ 771712 h 3550128"/>
              <a:gd name="connsiteX11-1687" fmla="*/ 537268 w 1420817"/>
              <a:gd name="connsiteY11-1688" fmla="*/ 628837 h 3550128"/>
              <a:gd name="connsiteX12-1689" fmla="*/ 689668 w 1420817"/>
              <a:gd name="connsiteY12-1690" fmla="*/ 628837 h 3550128"/>
              <a:gd name="connsiteX13-1691" fmla="*/ 765868 w 1420817"/>
              <a:gd name="connsiteY13-1692" fmla="*/ 714562 h 3550128"/>
              <a:gd name="connsiteX14-1693" fmla="*/ 870643 w 1420817"/>
              <a:gd name="connsiteY14-1694" fmla="*/ 187 h 3550128"/>
              <a:gd name="connsiteX15-1695" fmla="*/ 832543 w 1420817"/>
              <a:gd name="connsiteY15-1696" fmla="*/ 647887 h 3550128"/>
              <a:gd name="connsiteX16-1697" fmla="*/ 908743 w 1420817"/>
              <a:gd name="connsiteY16-1698" fmla="*/ 1038412 h 3550128"/>
              <a:gd name="connsiteX17-1699" fmla="*/ 937318 w 1420817"/>
              <a:gd name="connsiteY17-1700" fmla="*/ 1286062 h 3550128"/>
              <a:gd name="connsiteX18-1701" fmla="*/ 1108768 w 1420817"/>
              <a:gd name="connsiteY18-1702" fmla="*/ 1152712 h 3550128"/>
              <a:gd name="connsiteX19-1703" fmla="*/ 1337368 w 1420817"/>
              <a:gd name="connsiteY19-1704" fmla="*/ 1133662 h 3550128"/>
              <a:gd name="connsiteX20-1705" fmla="*/ 1089718 w 1420817"/>
              <a:gd name="connsiteY20-1706" fmla="*/ 1190812 h 3550128"/>
              <a:gd name="connsiteX21-1707" fmla="*/ 880168 w 1420817"/>
              <a:gd name="connsiteY21-1708" fmla="*/ 1495612 h 3550128"/>
              <a:gd name="connsiteX22-1709" fmla="*/ 823018 w 1420817"/>
              <a:gd name="connsiteY22-1710" fmla="*/ 1857562 h 3550128"/>
              <a:gd name="connsiteX23-1711" fmla="*/ 975418 w 1420817"/>
              <a:gd name="connsiteY23-1712" fmla="*/ 2314762 h 3550128"/>
              <a:gd name="connsiteX24-1713" fmla="*/ 899218 w 1420817"/>
              <a:gd name="connsiteY24-1714" fmla="*/ 2552887 h 3550128"/>
              <a:gd name="connsiteX25-1715" fmla="*/ 1213543 w 1420817"/>
              <a:gd name="connsiteY25-1716" fmla="*/ 2495737 h 3550128"/>
              <a:gd name="connsiteX26-1717" fmla="*/ 1420712 w 1420817"/>
              <a:gd name="connsiteY26-1718" fmla="*/ 2583843 h 3550128"/>
              <a:gd name="connsiteX27-1719" fmla="*/ 1188143 w 1420817"/>
              <a:gd name="connsiteY27-1720" fmla="*/ 2552887 h 3550128"/>
              <a:gd name="connsiteX28-1721" fmla="*/ 832543 w 1420817"/>
              <a:gd name="connsiteY28-1722" fmla="*/ 2695762 h 3550128"/>
              <a:gd name="connsiteX29-1723" fmla="*/ 689668 w 1420817"/>
              <a:gd name="connsiteY29-1724" fmla="*/ 3048187 h 3550128"/>
              <a:gd name="connsiteX30-1725" fmla="*/ 918268 w 1420817"/>
              <a:gd name="connsiteY30-1726" fmla="*/ 3381562 h 3550128"/>
              <a:gd name="connsiteX31-1727" fmla="*/ 1016693 w 1420817"/>
              <a:gd name="connsiteY31-1728" fmla="*/ 3543487 h 3550128"/>
              <a:gd name="connsiteX0-1729" fmla="*/ 1016693 w 1420960"/>
              <a:gd name="connsiteY0-1730" fmla="*/ 3543487 h 3550128"/>
              <a:gd name="connsiteX1-1731" fmla="*/ 591243 w 1420960"/>
              <a:gd name="connsiteY1-1732" fmla="*/ 3549837 h 3550128"/>
              <a:gd name="connsiteX2-1733" fmla="*/ 394393 w 1420960"/>
              <a:gd name="connsiteY2-1734" fmla="*/ 3038662 h 3550128"/>
              <a:gd name="connsiteX3-1735" fmla="*/ 746818 w 1420960"/>
              <a:gd name="connsiteY3-1736" fmla="*/ 2343337 h 3550128"/>
              <a:gd name="connsiteX4-1737" fmla="*/ 560128 w 1420960"/>
              <a:gd name="connsiteY4-1738" fmla="*/ 1884232 h 3550128"/>
              <a:gd name="connsiteX5-1739" fmla="*/ 58 w 1420960"/>
              <a:gd name="connsiteY5-1740" fmla="*/ 1832797 h 3550128"/>
              <a:gd name="connsiteX6-1741" fmla="*/ 394393 w 1420960"/>
              <a:gd name="connsiteY6-1742" fmla="*/ 1705162 h 3550128"/>
              <a:gd name="connsiteX7-1743" fmla="*/ 642043 w 1420960"/>
              <a:gd name="connsiteY7-1744" fmla="*/ 1838512 h 3550128"/>
              <a:gd name="connsiteX8-1745" fmla="*/ 689668 w 1420960"/>
              <a:gd name="connsiteY8-1746" fmla="*/ 1609912 h 3550128"/>
              <a:gd name="connsiteX9-1747" fmla="*/ 823018 w 1420960"/>
              <a:gd name="connsiteY9-1748" fmla="*/ 1295587 h 3550128"/>
              <a:gd name="connsiteX10-1749" fmla="*/ 765868 w 1420960"/>
              <a:gd name="connsiteY10-1750" fmla="*/ 771712 h 3550128"/>
              <a:gd name="connsiteX11-1751" fmla="*/ 537268 w 1420960"/>
              <a:gd name="connsiteY11-1752" fmla="*/ 628837 h 3550128"/>
              <a:gd name="connsiteX12-1753" fmla="*/ 689668 w 1420960"/>
              <a:gd name="connsiteY12-1754" fmla="*/ 628837 h 3550128"/>
              <a:gd name="connsiteX13-1755" fmla="*/ 765868 w 1420960"/>
              <a:gd name="connsiteY13-1756" fmla="*/ 714562 h 3550128"/>
              <a:gd name="connsiteX14-1757" fmla="*/ 870643 w 1420960"/>
              <a:gd name="connsiteY14-1758" fmla="*/ 187 h 3550128"/>
              <a:gd name="connsiteX15-1759" fmla="*/ 832543 w 1420960"/>
              <a:gd name="connsiteY15-1760" fmla="*/ 647887 h 3550128"/>
              <a:gd name="connsiteX16-1761" fmla="*/ 908743 w 1420960"/>
              <a:gd name="connsiteY16-1762" fmla="*/ 1038412 h 3550128"/>
              <a:gd name="connsiteX17-1763" fmla="*/ 937318 w 1420960"/>
              <a:gd name="connsiteY17-1764" fmla="*/ 1286062 h 3550128"/>
              <a:gd name="connsiteX18-1765" fmla="*/ 1108768 w 1420960"/>
              <a:gd name="connsiteY18-1766" fmla="*/ 1152712 h 3550128"/>
              <a:gd name="connsiteX19-1767" fmla="*/ 1337368 w 1420960"/>
              <a:gd name="connsiteY19-1768" fmla="*/ 1133662 h 3550128"/>
              <a:gd name="connsiteX20-1769" fmla="*/ 1089718 w 1420960"/>
              <a:gd name="connsiteY20-1770" fmla="*/ 1190812 h 3550128"/>
              <a:gd name="connsiteX21-1771" fmla="*/ 880168 w 1420960"/>
              <a:gd name="connsiteY21-1772" fmla="*/ 1495612 h 3550128"/>
              <a:gd name="connsiteX22-1773" fmla="*/ 823018 w 1420960"/>
              <a:gd name="connsiteY22-1774" fmla="*/ 1857562 h 3550128"/>
              <a:gd name="connsiteX23-1775" fmla="*/ 975418 w 1420960"/>
              <a:gd name="connsiteY23-1776" fmla="*/ 2314762 h 3550128"/>
              <a:gd name="connsiteX24-1777" fmla="*/ 899218 w 1420960"/>
              <a:gd name="connsiteY24-1778" fmla="*/ 2552887 h 3550128"/>
              <a:gd name="connsiteX25-1779" fmla="*/ 1213543 w 1420960"/>
              <a:gd name="connsiteY25-1780" fmla="*/ 2495737 h 3550128"/>
              <a:gd name="connsiteX26-1781" fmla="*/ 1420712 w 1420960"/>
              <a:gd name="connsiteY26-1782" fmla="*/ 2583843 h 3550128"/>
              <a:gd name="connsiteX27-1783" fmla="*/ 1188143 w 1420960"/>
              <a:gd name="connsiteY27-1784" fmla="*/ 2552887 h 3550128"/>
              <a:gd name="connsiteX28-1785" fmla="*/ 832543 w 1420960"/>
              <a:gd name="connsiteY28-1786" fmla="*/ 2695762 h 3550128"/>
              <a:gd name="connsiteX29-1787" fmla="*/ 689668 w 1420960"/>
              <a:gd name="connsiteY29-1788" fmla="*/ 3048187 h 3550128"/>
              <a:gd name="connsiteX30-1789" fmla="*/ 918268 w 1420960"/>
              <a:gd name="connsiteY30-1790" fmla="*/ 3381562 h 3550128"/>
              <a:gd name="connsiteX31-1791" fmla="*/ 1016693 w 1420960"/>
              <a:gd name="connsiteY31-1792" fmla="*/ 3543487 h 3550128"/>
              <a:gd name="connsiteX0-1793" fmla="*/ 1016693 w 1432703"/>
              <a:gd name="connsiteY0-1794" fmla="*/ 3543487 h 3550128"/>
              <a:gd name="connsiteX1-1795" fmla="*/ 591243 w 1432703"/>
              <a:gd name="connsiteY1-1796" fmla="*/ 3549837 h 3550128"/>
              <a:gd name="connsiteX2-1797" fmla="*/ 394393 w 1432703"/>
              <a:gd name="connsiteY2-1798" fmla="*/ 3038662 h 3550128"/>
              <a:gd name="connsiteX3-1799" fmla="*/ 746818 w 1432703"/>
              <a:gd name="connsiteY3-1800" fmla="*/ 2343337 h 3550128"/>
              <a:gd name="connsiteX4-1801" fmla="*/ 560128 w 1432703"/>
              <a:gd name="connsiteY4-1802" fmla="*/ 1884232 h 3550128"/>
              <a:gd name="connsiteX5-1803" fmla="*/ 58 w 1432703"/>
              <a:gd name="connsiteY5-1804" fmla="*/ 1832797 h 3550128"/>
              <a:gd name="connsiteX6-1805" fmla="*/ 394393 w 1432703"/>
              <a:gd name="connsiteY6-1806" fmla="*/ 1705162 h 3550128"/>
              <a:gd name="connsiteX7-1807" fmla="*/ 642043 w 1432703"/>
              <a:gd name="connsiteY7-1808" fmla="*/ 1838512 h 3550128"/>
              <a:gd name="connsiteX8-1809" fmla="*/ 689668 w 1432703"/>
              <a:gd name="connsiteY8-1810" fmla="*/ 1609912 h 3550128"/>
              <a:gd name="connsiteX9-1811" fmla="*/ 823018 w 1432703"/>
              <a:gd name="connsiteY9-1812" fmla="*/ 1295587 h 3550128"/>
              <a:gd name="connsiteX10-1813" fmla="*/ 765868 w 1432703"/>
              <a:gd name="connsiteY10-1814" fmla="*/ 771712 h 3550128"/>
              <a:gd name="connsiteX11-1815" fmla="*/ 537268 w 1432703"/>
              <a:gd name="connsiteY11-1816" fmla="*/ 628837 h 3550128"/>
              <a:gd name="connsiteX12-1817" fmla="*/ 689668 w 1432703"/>
              <a:gd name="connsiteY12-1818" fmla="*/ 628837 h 3550128"/>
              <a:gd name="connsiteX13-1819" fmla="*/ 765868 w 1432703"/>
              <a:gd name="connsiteY13-1820" fmla="*/ 714562 h 3550128"/>
              <a:gd name="connsiteX14-1821" fmla="*/ 870643 w 1432703"/>
              <a:gd name="connsiteY14-1822" fmla="*/ 187 h 3550128"/>
              <a:gd name="connsiteX15-1823" fmla="*/ 832543 w 1432703"/>
              <a:gd name="connsiteY15-1824" fmla="*/ 647887 h 3550128"/>
              <a:gd name="connsiteX16-1825" fmla="*/ 908743 w 1432703"/>
              <a:gd name="connsiteY16-1826" fmla="*/ 1038412 h 3550128"/>
              <a:gd name="connsiteX17-1827" fmla="*/ 937318 w 1432703"/>
              <a:gd name="connsiteY17-1828" fmla="*/ 1286062 h 3550128"/>
              <a:gd name="connsiteX18-1829" fmla="*/ 1108768 w 1432703"/>
              <a:gd name="connsiteY18-1830" fmla="*/ 1152712 h 3550128"/>
              <a:gd name="connsiteX19-1831" fmla="*/ 1337368 w 1432703"/>
              <a:gd name="connsiteY19-1832" fmla="*/ 1133662 h 3550128"/>
              <a:gd name="connsiteX20-1833" fmla="*/ 1089718 w 1432703"/>
              <a:gd name="connsiteY20-1834" fmla="*/ 1190812 h 3550128"/>
              <a:gd name="connsiteX21-1835" fmla="*/ 880168 w 1432703"/>
              <a:gd name="connsiteY21-1836" fmla="*/ 1495612 h 3550128"/>
              <a:gd name="connsiteX22-1837" fmla="*/ 823018 w 1432703"/>
              <a:gd name="connsiteY22-1838" fmla="*/ 1857562 h 3550128"/>
              <a:gd name="connsiteX23-1839" fmla="*/ 975418 w 1432703"/>
              <a:gd name="connsiteY23-1840" fmla="*/ 2314762 h 3550128"/>
              <a:gd name="connsiteX24-1841" fmla="*/ 899218 w 1432703"/>
              <a:gd name="connsiteY24-1842" fmla="*/ 2552887 h 3550128"/>
              <a:gd name="connsiteX25-1843" fmla="*/ 1213543 w 1432703"/>
              <a:gd name="connsiteY25-1844" fmla="*/ 2495737 h 3550128"/>
              <a:gd name="connsiteX26-1845" fmla="*/ 1420712 w 1432703"/>
              <a:gd name="connsiteY26-1846" fmla="*/ 2583843 h 3550128"/>
              <a:gd name="connsiteX27-1847" fmla="*/ 1188143 w 1432703"/>
              <a:gd name="connsiteY27-1848" fmla="*/ 2552887 h 3550128"/>
              <a:gd name="connsiteX28-1849" fmla="*/ 832543 w 1432703"/>
              <a:gd name="connsiteY28-1850" fmla="*/ 2695762 h 3550128"/>
              <a:gd name="connsiteX29-1851" fmla="*/ 689668 w 1432703"/>
              <a:gd name="connsiteY29-1852" fmla="*/ 3048187 h 3550128"/>
              <a:gd name="connsiteX30-1853" fmla="*/ 918268 w 1432703"/>
              <a:gd name="connsiteY30-1854" fmla="*/ 3381562 h 3550128"/>
              <a:gd name="connsiteX31-1855" fmla="*/ 1016693 w 1432703"/>
              <a:gd name="connsiteY31-1856" fmla="*/ 3543487 h 3550128"/>
              <a:gd name="connsiteX0-1857" fmla="*/ 1016693 w 1420712"/>
              <a:gd name="connsiteY0-1858" fmla="*/ 3543487 h 3550128"/>
              <a:gd name="connsiteX1-1859" fmla="*/ 591243 w 1420712"/>
              <a:gd name="connsiteY1-1860" fmla="*/ 3549837 h 3550128"/>
              <a:gd name="connsiteX2-1861" fmla="*/ 394393 w 1420712"/>
              <a:gd name="connsiteY2-1862" fmla="*/ 3038662 h 3550128"/>
              <a:gd name="connsiteX3-1863" fmla="*/ 746818 w 1420712"/>
              <a:gd name="connsiteY3-1864" fmla="*/ 2343337 h 3550128"/>
              <a:gd name="connsiteX4-1865" fmla="*/ 560128 w 1420712"/>
              <a:gd name="connsiteY4-1866" fmla="*/ 1884232 h 3550128"/>
              <a:gd name="connsiteX5-1867" fmla="*/ 58 w 1420712"/>
              <a:gd name="connsiteY5-1868" fmla="*/ 1832797 h 3550128"/>
              <a:gd name="connsiteX6-1869" fmla="*/ 394393 w 1420712"/>
              <a:gd name="connsiteY6-1870" fmla="*/ 1705162 h 3550128"/>
              <a:gd name="connsiteX7-1871" fmla="*/ 642043 w 1420712"/>
              <a:gd name="connsiteY7-1872" fmla="*/ 1838512 h 3550128"/>
              <a:gd name="connsiteX8-1873" fmla="*/ 689668 w 1420712"/>
              <a:gd name="connsiteY8-1874" fmla="*/ 1609912 h 3550128"/>
              <a:gd name="connsiteX9-1875" fmla="*/ 823018 w 1420712"/>
              <a:gd name="connsiteY9-1876" fmla="*/ 1295587 h 3550128"/>
              <a:gd name="connsiteX10-1877" fmla="*/ 765868 w 1420712"/>
              <a:gd name="connsiteY10-1878" fmla="*/ 771712 h 3550128"/>
              <a:gd name="connsiteX11-1879" fmla="*/ 537268 w 1420712"/>
              <a:gd name="connsiteY11-1880" fmla="*/ 628837 h 3550128"/>
              <a:gd name="connsiteX12-1881" fmla="*/ 689668 w 1420712"/>
              <a:gd name="connsiteY12-1882" fmla="*/ 628837 h 3550128"/>
              <a:gd name="connsiteX13-1883" fmla="*/ 765868 w 1420712"/>
              <a:gd name="connsiteY13-1884" fmla="*/ 714562 h 3550128"/>
              <a:gd name="connsiteX14-1885" fmla="*/ 870643 w 1420712"/>
              <a:gd name="connsiteY14-1886" fmla="*/ 187 h 3550128"/>
              <a:gd name="connsiteX15-1887" fmla="*/ 832543 w 1420712"/>
              <a:gd name="connsiteY15-1888" fmla="*/ 647887 h 3550128"/>
              <a:gd name="connsiteX16-1889" fmla="*/ 908743 w 1420712"/>
              <a:gd name="connsiteY16-1890" fmla="*/ 1038412 h 3550128"/>
              <a:gd name="connsiteX17-1891" fmla="*/ 937318 w 1420712"/>
              <a:gd name="connsiteY17-1892" fmla="*/ 1286062 h 3550128"/>
              <a:gd name="connsiteX18-1893" fmla="*/ 1108768 w 1420712"/>
              <a:gd name="connsiteY18-1894" fmla="*/ 1152712 h 3550128"/>
              <a:gd name="connsiteX19-1895" fmla="*/ 1337368 w 1420712"/>
              <a:gd name="connsiteY19-1896" fmla="*/ 1133662 h 3550128"/>
              <a:gd name="connsiteX20-1897" fmla="*/ 1089718 w 1420712"/>
              <a:gd name="connsiteY20-1898" fmla="*/ 1190812 h 3550128"/>
              <a:gd name="connsiteX21-1899" fmla="*/ 880168 w 1420712"/>
              <a:gd name="connsiteY21-1900" fmla="*/ 1495612 h 3550128"/>
              <a:gd name="connsiteX22-1901" fmla="*/ 823018 w 1420712"/>
              <a:gd name="connsiteY22-1902" fmla="*/ 1857562 h 3550128"/>
              <a:gd name="connsiteX23-1903" fmla="*/ 975418 w 1420712"/>
              <a:gd name="connsiteY23-1904" fmla="*/ 2314762 h 3550128"/>
              <a:gd name="connsiteX24-1905" fmla="*/ 899218 w 1420712"/>
              <a:gd name="connsiteY24-1906" fmla="*/ 2552887 h 3550128"/>
              <a:gd name="connsiteX25-1907" fmla="*/ 1213543 w 1420712"/>
              <a:gd name="connsiteY25-1908" fmla="*/ 2495737 h 3550128"/>
              <a:gd name="connsiteX26-1909" fmla="*/ 1420712 w 1420712"/>
              <a:gd name="connsiteY26-1910" fmla="*/ 2583843 h 3550128"/>
              <a:gd name="connsiteX27-1911" fmla="*/ 1188143 w 1420712"/>
              <a:gd name="connsiteY27-1912" fmla="*/ 2552887 h 3550128"/>
              <a:gd name="connsiteX28-1913" fmla="*/ 832543 w 1420712"/>
              <a:gd name="connsiteY28-1914" fmla="*/ 2695762 h 3550128"/>
              <a:gd name="connsiteX29-1915" fmla="*/ 689668 w 1420712"/>
              <a:gd name="connsiteY29-1916" fmla="*/ 3048187 h 3550128"/>
              <a:gd name="connsiteX30-1917" fmla="*/ 918268 w 1420712"/>
              <a:gd name="connsiteY30-1918" fmla="*/ 3381562 h 3550128"/>
              <a:gd name="connsiteX31-1919" fmla="*/ 1016693 w 1420712"/>
              <a:gd name="connsiteY31-1920" fmla="*/ 3543487 h 3550128"/>
              <a:gd name="connsiteX0-1921" fmla="*/ 1016693 w 1432618"/>
              <a:gd name="connsiteY0-1922" fmla="*/ 3543487 h 3550128"/>
              <a:gd name="connsiteX1-1923" fmla="*/ 591243 w 1432618"/>
              <a:gd name="connsiteY1-1924" fmla="*/ 3549837 h 3550128"/>
              <a:gd name="connsiteX2-1925" fmla="*/ 394393 w 1432618"/>
              <a:gd name="connsiteY2-1926" fmla="*/ 3038662 h 3550128"/>
              <a:gd name="connsiteX3-1927" fmla="*/ 746818 w 1432618"/>
              <a:gd name="connsiteY3-1928" fmla="*/ 2343337 h 3550128"/>
              <a:gd name="connsiteX4-1929" fmla="*/ 560128 w 1432618"/>
              <a:gd name="connsiteY4-1930" fmla="*/ 1884232 h 3550128"/>
              <a:gd name="connsiteX5-1931" fmla="*/ 58 w 1432618"/>
              <a:gd name="connsiteY5-1932" fmla="*/ 1832797 h 3550128"/>
              <a:gd name="connsiteX6-1933" fmla="*/ 394393 w 1432618"/>
              <a:gd name="connsiteY6-1934" fmla="*/ 1705162 h 3550128"/>
              <a:gd name="connsiteX7-1935" fmla="*/ 642043 w 1432618"/>
              <a:gd name="connsiteY7-1936" fmla="*/ 1838512 h 3550128"/>
              <a:gd name="connsiteX8-1937" fmla="*/ 689668 w 1432618"/>
              <a:gd name="connsiteY8-1938" fmla="*/ 1609912 h 3550128"/>
              <a:gd name="connsiteX9-1939" fmla="*/ 823018 w 1432618"/>
              <a:gd name="connsiteY9-1940" fmla="*/ 1295587 h 3550128"/>
              <a:gd name="connsiteX10-1941" fmla="*/ 765868 w 1432618"/>
              <a:gd name="connsiteY10-1942" fmla="*/ 771712 h 3550128"/>
              <a:gd name="connsiteX11-1943" fmla="*/ 537268 w 1432618"/>
              <a:gd name="connsiteY11-1944" fmla="*/ 628837 h 3550128"/>
              <a:gd name="connsiteX12-1945" fmla="*/ 689668 w 1432618"/>
              <a:gd name="connsiteY12-1946" fmla="*/ 628837 h 3550128"/>
              <a:gd name="connsiteX13-1947" fmla="*/ 765868 w 1432618"/>
              <a:gd name="connsiteY13-1948" fmla="*/ 714562 h 3550128"/>
              <a:gd name="connsiteX14-1949" fmla="*/ 870643 w 1432618"/>
              <a:gd name="connsiteY14-1950" fmla="*/ 187 h 3550128"/>
              <a:gd name="connsiteX15-1951" fmla="*/ 832543 w 1432618"/>
              <a:gd name="connsiteY15-1952" fmla="*/ 647887 h 3550128"/>
              <a:gd name="connsiteX16-1953" fmla="*/ 908743 w 1432618"/>
              <a:gd name="connsiteY16-1954" fmla="*/ 1038412 h 3550128"/>
              <a:gd name="connsiteX17-1955" fmla="*/ 937318 w 1432618"/>
              <a:gd name="connsiteY17-1956" fmla="*/ 1286062 h 3550128"/>
              <a:gd name="connsiteX18-1957" fmla="*/ 1108768 w 1432618"/>
              <a:gd name="connsiteY18-1958" fmla="*/ 1152712 h 3550128"/>
              <a:gd name="connsiteX19-1959" fmla="*/ 1337368 w 1432618"/>
              <a:gd name="connsiteY19-1960" fmla="*/ 1133662 h 3550128"/>
              <a:gd name="connsiteX20-1961" fmla="*/ 1089718 w 1432618"/>
              <a:gd name="connsiteY20-1962" fmla="*/ 1190812 h 3550128"/>
              <a:gd name="connsiteX21-1963" fmla="*/ 880168 w 1432618"/>
              <a:gd name="connsiteY21-1964" fmla="*/ 1495612 h 3550128"/>
              <a:gd name="connsiteX22-1965" fmla="*/ 823018 w 1432618"/>
              <a:gd name="connsiteY22-1966" fmla="*/ 1857562 h 3550128"/>
              <a:gd name="connsiteX23-1967" fmla="*/ 975418 w 1432618"/>
              <a:gd name="connsiteY23-1968" fmla="*/ 2314762 h 3550128"/>
              <a:gd name="connsiteX24-1969" fmla="*/ 899218 w 1432618"/>
              <a:gd name="connsiteY24-1970" fmla="*/ 2552887 h 3550128"/>
              <a:gd name="connsiteX25-1971" fmla="*/ 1213543 w 1432618"/>
              <a:gd name="connsiteY25-1972" fmla="*/ 2495737 h 3550128"/>
              <a:gd name="connsiteX26-1973" fmla="*/ 1432618 w 1432618"/>
              <a:gd name="connsiteY26-1974" fmla="*/ 2588606 h 3550128"/>
              <a:gd name="connsiteX27-1975" fmla="*/ 1188143 w 1432618"/>
              <a:gd name="connsiteY27-1976" fmla="*/ 2552887 h 3550128"/>
              <a:gd name="connsiteX28-1977" fmla="*/ 832543 w 1432618"/>
              <a:gd name="connsiteY28-1978" fmla="*/ 2695762 h 3550128"/>
              <a:gd name="connsiteX29-1979" fmla="*/ 689668 w 1432618"/>
              <a:gd name="connsiteY29-1980" fmla="*/ 3048187 h 3550128"/>
              <a:gd name="connsiteX30-1981" fmla="*/ 918268 w 1432618"/>
              <a:gd name="connsiteY30-1982" fmla="*/ 3381562 h 3550128"/>
              <a:gd name="connsiteX31-1983" fmla="*/ 1016693 w 1432618"/>
              <a:gd name="connsiteY31-1984" fmla="*/ 3543487 h 3550128"/>
              <a:gd name="connsiteX0-1985" fmla="*/ 1016693 w 1432618"/>
              <a:gd name="connsiteY0-1986" fmla="*/ 3543487 h 3550128"/>
              <a:gd name="connsiteX1-1987" fmla="*/ 591243 w 1432618"/>
              <a:gd name="connsiteY1-1988" fmla="*/ 3549837 h 3550128"/>
              <a:gd name="connsiteX2-1989" fmla="*/ 394393 w 1432618"/>
              <a:gd name="connsiteY2-1990" fmla="*/ 3038662 h 3550128"/>
              <a:gd name="connsiteX3-1991" fmla="*/ 746818 w 1432618"/>
              <a:gd name="connsiteY3-1992" fmla="*/ 2343337 h 3550128"/>
              <a:gd name="connsiteX4-1993" fmla="*/ 560128 w 1432618"/>
              <a:gd name="connsiteY4-1994" fmla="*/ 1884232 h 3550128"/>
              <a:gd name="connsiteX5-1995" fmla="*/ 58 w 1432618"/>
              <a:gd name="connsiteY5-1996" fmla="*/ 1832797 h 3550128"/>
              <a:gd name="connsiteX6-1997" fmla="*/ 394393 w 1432618"/>
              <a:gd name="connsiteY6-1998" fmla="*/ 1705162 h 3550128"/>
              <a:gd name="connsiteX7-1999" fmla="*/ 642043 w 1432618"/>
              <a:gd name="connsiteY7-2000" fmla="*/ 1838512 h 3550128"/>
              <a:gd name="connsiteX8-2001" fmla="*/ 689668 w 1432618"/>
              <a:gd name="connsiteY8-2002" fmla="*/ 1609912 h 3550128"/>
              <a:gd name="connsiteX9-2003" fmla="*/ 823018 w 1432618"/>
              <a:gd name="connsiteY9-2004" fmla="*/ 1295587 h 3550128"/>
              <a:gd name="connsiteX10-2005" fmla="*/ 765868 w 1432618"/>
              <a:gd name="connsiteY10-2006" fmla="*/ 771712 h 3550128"/>
              <a:gd name="connsiteX11-2007" fmla="*/ 537268 w 1432618"/>
              <a:gd name="connsiteY11-2008" fmla="*/ 628837 h 3550128"/>
              <a:gd name="connsiteX12-2009" fmla="*/ 689668 w 1432618"/>
              <a:gd name="connsiteY12-2010" fmla="*/ 628837 h 3550128"/>
              <a:gd name="connsiteX13-2011" fmla="*/ 765868 w 1432618"/>
              <a:gd name="connsiteY13-2012" fmla="*/ 714562 h 3550128"/>
              <a:gd name="connsiteX14-2013" fmla="*/ 870643 w 1432618"/>
              <a:gd name="connsiteY14-2014" fmla="*/ 187 h 3550128"/>
              <a:gd name="connsiteX15-2015" fmla="*/ 832543 w 1432618"/>
              <a:gd name="connsiteY15-2016" fmla="*/ 647887 h 3550128"/>
              <a:gd name="connsiteX16-2017" fmla="*/ 908743 w 1432618"/>
              <a:gd name="connsiteY16-2018" fmla="*/ 1038412 h 3550128"/>
              <a:gd name="connsiteX17-2019" fmla="*/ 937318 w 1432618"/>
              <a:gd name="connsiteY17-2020" fmla="*/ 1286062 h 3550128"/>
              <a:gd name="connsiteX18-2021" fmla="*/ 1108768 w 1432618"/>
              <a:gd name="connsiteY18-2022" fmla="*/ 1152712 h 3550128"/>
              <a:gd name="connsiteX19-2023" fmla="*/ 1337368 w 1432618"/>
              <a:gd name="connsiteY19-2024" fmla="*/ 1133662 h 3550128"/>
              <a:gd name="connsiteX20-2025" fmla="*/ 1089718 w 1432618"/>
              <a:gd name="connsiteY20-2026" fmla="*/ 1190812 h 3550128"/>
              <a:gd name="connsiteX21-2027" fmla="*/ 880168 w 1432618"/>
              <a:gd name="connsiteY21-2028" fmla="*/ 1495612 h 3550128"/>
              <a:gd name="connsiteX22-2029" fmla="*/ 823018 w 1432618"/>
              <a:gd name="connsiteY22-2030" fmla="*/ 1857562 h 3550128"/>
              <a:gd name="connsiteX23-2031" fmla="*/ 975418 w 1432618"/>
              <a:gd name="connsiteY23-2032" fmla="*/ 2314762 h 3550128"/>
              <a:gd name="connsiteX24-2033" fmla="*/ 899218 w 1432618"/>
              <a:gd name="connsiteY24-2034" fmla="*/ 2552887 h 3550128"/>
              <a:gd name="connsiteX25-2035" fmla="*/ 1213543 w 1432618"/>
              <a:gd name="connsiteY25-2036" fmla="*/ 2495737 h 3550128"/>
              <a:gd name="connsiteX26-2037" fmla="*/ 1432618 w 1432618"/>
              <a:gd name="connsiteY26-2038" fmla="*/ 2588606 h 3550128"/>
              <a:gd name="connsiteX27-2039" fmla="*/ 1188143 w 1432618"/>
              <a:gd name="connsiteY27-2040" fmla="*/ 2552887 h 3550128"/>
              <a:gd name="connsiteX28-2041" fmla="*/ 832543 w 1432618"/>
              <a:gd name="connsiteY28-2042" fmla="*/ 2695762 h 3550128"/>
              <a:gd name="connsiteX29-2043" fmla="*/ 689668 w 1432618"/>
              <a:gd name="connsiteY29-2044" fmla="*/ 3048187 h 3550128"/>
              <a:gd name="connsiteX30-2045" fmla="*/ 918268 w 1432618"/>
              <a:gd name="connsiteY30-2046" fmla="*/ 3381562 h 3550128"/>
              <a:gd name="connsiteX31-2047" fmla="*/ 1016693 w 1432618"/>
              <a:gd name="connsiteY31-2048" fmla="*/ 3543487 h 3550128"/>
              <a:gd name="connsiteX0-2049" fmla="*/ 1016693 w 1432618"/>
              <a:gd name="connsiteY0-2050" fmla="*/ 3543487 h 3550128"/>
              <a:gd name="connsiteX1-2051" fmla="*/ 591243 w 1432618"/>
              <a:gd name="connsiteY1-2052" fmla="*/ 3549837 h 3550128"/>
              <a:gd name="connsiteX2-2053" fmla="*/ 394393 w 1432618"/>
              <a:gd name="connsiteY2-2054" fmla="*/ 3038662 h 3550128"/>
              <a:gd name="connsiteX3-2055" fmla="*/ 746818 w 1432618"/>
              <a:gd name="connsiteY3-2056" fmla="*/ 2343337 h 3550128"/>
              <a:gd name="connsiteX4-2057" fmla="*/ 560128 w 1432618"/>
              <a:gd name="connsiteY4-2058" fmla="*/ 1884232 h 3550128"/>
              <a:gd name="connsiteX5-2059" fmla="*/ 58 w 1432618"/>
              <a:gd name="connsiteY5-2060" fmla="*/ 1832797 h 3550128"/>
              <a:gd name="connsiteX6-2061" fmla="*/ 394393 w 1432618"/>
              <a:gd name="connsiteY6-2062" fmla="*/ 1705162 h 3550128"/>
              <a:gd name="connsiteX7-2063" fmla="*/ 642043 w 1432618"/>
              <a:gd name="connsiteY7-2064" fmla="*/ 1838512 h 3550128"/>
              <a:gd name="connsiteX8-2065" fmla="*/ 689668 w 1432618"/>
              <a:gd name="connsiteY8-2066" fmla="*/ 1609912 h 3550128"/>
              <a:gd name="connsiteX9-2067" fmla="*/ 823018 w 1432618"/>
              <a:gd name="connsiteY9-2068" fmla="*/ 1295587 h 3550128"/>
              <a:gd name="connsiteX10-2069" fmla="*/ 765868 w 1432618"/>
              <a:gd name="connsiteY10-2070" fmla="*/ 771712 h 3550128"/>
              <a:gd name="connsiteX11-2071" fmla="*/ 537268 w 1432618"/>
              <a:gd name="connsiteY11-2072" fmla="*/ 628837 h 3550128"/>
              <a:gd name="connsiteX12-2073" fmla="*/ 689668 w 1432618"/>
              <a:gd name="connsiteY12-2074" fmla="*/ 628837 h 3550128"/>
              <a:gd name="connsiteX13-2075" fmla="*/ 765868 w 1432618"/>
              <a:gd name="connsiteY13-2076" fmla="*/ 714562 h 3550128"/>
              <a:gd name="connsiteX14-2077" fmla="*/ 870643 w 1432618"/>
              <a:gd name="connsiteY14-2078" fmla="*/ 187 h 3550128"/>
              <a:gd name="connsiteX15-2079" fmla="*/ 832543 w 1432618"/>
              <a:gd name="connsiteY15-2080" fmla="*/ 647887 h 3550128"/>
              <a:gd name="connsiteX16-2081" fmla="*/ 908743 w 1432618"/>
              <a:gd name="connsiteY16-2082" fmla="*/ 1038412 h 3550128"/>
              <a:gd name="connsiteX17-2083" fmla="*/ 937318 w 1432618"/>
              <a:gd name="connsiteY17-2084" fmla="*/ 1286062 h 3550128"/>
              <a:gd name="connsiteX18-2085" fmla="*/ 1108768 w 1432618"/>
              <a:gd name="connsiteY18-2086" fmla="*/ 1152712 h 3550128"/>
              <a:gd name="connsiteX19-2087" fmla="*/ 1337368 w 1432618"/>
              <a:gd name="connsiteY19-2088" fmla="*/ 1133662 h 3550128"/>
              <a:gd name="connsiteX20-2089" fmla="*/ 1089718 w 1432618"/>
              <a:gd name="connsiteY20-2090" fmla="*/ 1190812 h 3550128"/>
              <a:gd name="connsiteX21-2091" fmla="*/ 880168 w 1432618"/>
              <a:gd name="connsiteY21-2092" fmla="*/ 1495612 h 3550128"/>
              <a:gd name="connsiteX22-2093" fmla="*/ 823018 w 1432618"/>
              <a:gd name="connsiteY22-2094" fmla="*/ 1857562 h 3550128"/>
              <a:gd name="connsiteX23-2095" fmla="*/ 975418 w 1432618"/>
              <a:gd name="connsiteY23-2096" fmla="*/ 2314762 h 3550128"/>
              <a:gd name="connsiteX24-2097" fmla="*/ 899218 w 1432618"/>
              <a:gd name="connsiteY24-2098" fmla="*/ 2552887 h 3550128"/>
              <a:gd name="connsiteX25-2099" fmla="*/ 1213543 w 1432618"/>
              <a:gd name="connsiteY25-2100" fmla="*/ 2495737 h 3550128"/>
              <a:gd name="connsiteX26-2101" fmla="*/ 1432618 w 1432618"/>
              <a:gd name="connsiteY26-2102" fmla="*/ 2588606 h 3550128"/>
              <a:gd name="connsiteX27-2103" fmla="*/ 1188143 w 1432618"/>
              <a:gd name="connsiteY27-2104" fmla="*/ 2552887 h 3550128"/>
              <a:gd name="connsiteX28-2105" fmla="*/ 832543 w 1432618"/>
              <a:gd name="connsiteY28-2106" fmla="*/ 2695762 h 3550128"/>
              <a:gd name="connsiteX29-2107" fmla="*/ 689668 w 1432618"/>
              <a:gd name="connsiteY29-2108" fmla="*/ 3048187 h 3550128"/>
              <a:gd name="connsiteX30-2109" fmla="*/ 918268 w 1432618"/>
              <a:gd name="connsiteY30-2110" fmla="*/ 3381562 h 3550128"/>
              <a:gd name="connsiteX31-2111" fmla="*/ 1016693 w 1432618"/>
              <a:gd name="connsiteY31-2112" fmla="*/ 3543487 h 3550128"/>
              <a:gd name="connsiteX0-2113" fmla="*/ 1016693 w 1432618"/>
              <a:gd name="connsiteY0-2114" fmla="*/ 3543487 h 3550128"/>
              <a:gd name="connsiteX1-2115" fmla="*/ 591243 w 1432618"/>
              <a:gd name="connsiteY1-2116" fmla="*/ 3549837 h 3550128"/>
              <a:gd name="connsiteX2-2117" fmla="*/ 394393 w 1432618"/>
              <a:gd name="connsiteY2-2118" fmla="*/ 3038662 h 3550128"/>
              <a:gd name="connsiteX3-2119" fmla="*/ 746818 w 1432618"/>
              <a:gd name="connsiteY3-2120" fmla="*/ 2343337 h 3550128"/>
              <a:gd name="connsiteX4-2121" fmla="*/ 560128 w 1432618"/>
              <a:gd name="connsiteY4-2122" fmla="*/ 1884232 h 3550128"/>
              <a:gd name="connsiteX5-2123" fmla="*/ 58 w 1432618"/>
              <a:gd name="connsiteY5-2124" fmla="*/ 1832797 h 3550128"/>
              <a:gd name="connsiteX6-2125" fmla="*/ 394393 w 1432618"/>
              <a:gd name="connsiteY6-2126" fmla="*/ 1705162 h 3550128"/>
              <a:gd name="connsiteX7-2127" fmla="*/ 642043 w 1432618"/>
              <a:gd name="connsiteY7-2128" fmla="*/ 1838512 h 3550128"/>
              <a:gd name="connsiteX8-2129" fmla="*/ 689668 w 1432618"/>
              <a:gd name="connsiteY8-2130" fmla="*/ 1609912 h 3550128"/>
              <a:gd name="connsiteX9-2131" fmla="*/ 823018 w 1432618"/>
              <a:gd name="connsiteY9-2132" fmla="*/ 1295587 h 3550128"/>
              <a:gd name="connsiteX10-2133" fmla="*/ 765868 w 1432618"/>
              <a:gd name="connsiteY10-2134" fmla="*/ 771712 h 3550128"/>
              <a:gd name="connsiteX11-2135" fmla="*/ 537268 w 1432618"/>
              <a:gd name="connsiteY11-2136" fmla="*/ 628837 h 3550128"/>
              <a:gd name="connsiteX12-2137" fmla="*/ 689668 w 1432618"/>
              <a:gd name="connsiteY12-2138" fmla="*/ 628837 h 3550128"/>
              <a:gd name="connsiteX13-2139" fmla="*/ 765868 w 1432618"/>
              <a:gd name="connsiteY13-2140" fmla="*/ 714562 h 3550128"/>
              <a:gd name="connsiteX14-2141" fmla="*/ 870643 w 1432618"/>
              <a:gd name="connsiteY14-2142" fmla="*/ 187 h 3550128"/>
              <a:gd name="connsiteX15-2143" fmla="*/ 832543 w 1432618"/>
              <a:gd name="connsiteY15-2144" fmla="*/ 647887 h 3550128"/>
              <a:gd name="connsiteX16-2145" fmla="*/ 908743 w 1432618"/>
              <a:gd name="connsiteY16-2146" fmla="*/ 1038412 h 3550128"/>
              <a:gd name="connsiteX17-2147" fmla="*/ 937318 w 1432618"/>
              <a:gd name="connsiteY17-2148" fmla="*/ 1286062 h 3550128"/>
              <a:gd name="connsiteX18-2149" fmla="*/ 1108768 w 1432618"/>
              <a:gd name="connsiteY18-2150" fmla="*/ 1152712 h 3550128"/>
              <a:gd name="connsiteX19-2151" fmla="*/ 1337368 w 1432618"/>
              <a:gd name="connsiteY19-2152" fmla="*/ 1133662 h 3550128"/>
              <a:gd name="connsiteX20-2153" fmla="*/ 1089718 w 1432618"/>
              <a:gd name="connsiteY20-2154" fmla="*/ 1190812 h 3550128"/>
              <a:gd name="connsiteX21-2155" fmla="*/ 880168 w 1432618"/>
              <a:gd name="connsiteY21-2156" fmla="*/ 1495612 h 3550128"/>
              <a:gd name="connsiteX22-2157" fmla="*/ 823018 w 1432618"/>
              <a:gd name="connsiteY22-2158" fmla="*/ 1857562 h 3550128"/>
              <a:gd name="connsiteX23-2159" fmla="*/ 975418 w 1432618"/>
              <a:gd name="connsiteY23-2160" fmla="*/ 2314762 h 3550128"/>
              <a:gd name="connsiteX24-2161" fmla="*/ 899218 w 1432618"/>
              <a:gd name="connsiteY24-2162" fmla="*/ 2552887 h 3550128"/>
              <a:gd name="connsiteX25-2163" fmla="*/ 1213543 w 1432618"/>
              <a:gd name="connsiteY25-2164" fmla="*/ 2495737 h 3550128"/>
              <a:gd name="connsiteX26-2165" fmla="*/ 1432618 w 1432618"/>
              <a:gd name="connsiteY26-2166" fmla="*/ 2588606 h 3550128"/>
              <a:gd name="connsiteX27-2167" fmla="*/ 1188143 w 1432618"/>
              <a:gd name="connsiteY27-2168" fmla="*/ 2552887 h 3550128"/>
              <a:gd name="connsiteX28-2169" fmla="*/ 832543 w 1432618"/>
              <a:gd name="connsiteY28-2170" fmla="*/ 2695762 h 3550128"/>
              <a:gd name="connsiteX29-2171" fmla="*/ 689668 w 1432618"/>
              <a:gd name="connsiteY29-2172" fmla="*/ 3048187 h 3550128"/>
              <a:gd name="connsiteX30-2173" fmla="*/ 918268 w 1432618"/>
              <a:gd name="connsiteY30-2174" fmla="*/ 3381562 h 3550128"/>
              <a:gd name="connsiteX31-2175" fmla="*/ 1016693 w 1432618"/>
              <a:gd name="connsiteY31-2176" fmla="*/ 3543487 h 3550128"/>
              <a:gd name="connsiteX0-2177" fmla="*/ 1016693 w 1432618"/>
              <a:gd name="connsiteY0-2178" fmla="*/ 3543487 h 3550128"/>
              <a:gd name="connsiteX1-2179" fmla="*/ 591243 w 1432618"/>
              <a:gd name="connsiteY1-2180" fmla="*/ 3549837 h 3550128"/>
              <a:gd name="connsiteX2-2181" fmla="*/ 394393 w 1432618"/>
              <a:gd name="connsiteY2-2182" fmla="*/ 3038662 h 3550128"/>
              <a:gd name="connsiteX3-2183" fmla="*/ 746818 w 1432618"/>
              <a:gd name="connsiteY3-2184" fmla="*/ 2343337 h 3550128"/>
              <a:gd name="connsiteX4-2185" fmla="*/ 560128 w 1432618"/>
              <a:gd name="connsiteY4-2186" fmla="*/ 1884232 h 3550128"/>
              <a:gd name="connsiteX5-2187" fmla="*/ 58 w 1432618"/>
              <a:gd name="connsiteY5-2188" fmla="*/ 1832797 h 3550128"/>
              <a:gd name="connsiteX6-2189" fmla="*/ 394393 w 1432618"/>
              <a:gd name="connsiteY6-2190" fmla="*/ 1705162 h 3550128"/>
              <a:gd name="connsiteX7-2191" fmla="*/ 642043 w 1432618"/>
              <a:gd name="connsiteY7-2192" fmla="*/ 1838512 h 3550128"/>
              <a:gd name="connsiteX8-2193" fmla="*/ 689668 w 1432618"/>
              <a:gd name="connsiteY8-2194" fmla="*/ 1609912 h 3550128"/>
              <a:gd name="connsiteX9-2195" fmla="*/ 823018 w 1432618"/>
              <a:gd name="connsiteY9-2196" fmla="*/ 1295587 h 3550128"/>
              <a:gd name="connsiteX10-2197" fmla="*/ 765868 w 1432618"/>
              <a:gd name="connsiteY10-2198" fmla="*/ 771712 h 3550128"/>
              <a:gd name="connsiteX11-2199" fmla="*/ 537268 w 1432618"/>
              <a:gd name="connsiteY11-2200" fmla="*/ 628837 h 3550128"/>
              <a:gd name="connsiteX12-2201" fmla="*/ 689668 w 1432618"/>
              <a:gd name="connsiteY12-2202" fmla="*/ 628837 h 3550128"/>
              <a:gd name="connsiteX13-2203" fmla="*/ 765868 w 1432618"/>
              <a:gd name="connsiteY13-2204" fmla="*/ 714562 h 3550128"/>
              <a:gd name="connsiteX14-2205" fmla="*/ 870643 w 1432618"/>
              <a:gd name="connsiteY14-2206" fmla="*/ 187 h 3550128"/>
              <a:gd name="connsiteX15-2207" fmla="*/ 832543 w 1432618"/>
              <a:gd name="connsiteY15-2208" fmla="*/ 647887 h 3550128"/>
              <a:gd name="connsiteX16-2209" fmla="*/ 908743 w 1432618"/>
              <a:gd name="connsiteY16-2210" fmla="*/ 1038412 h 3550128"/>
              <a:gd name="connsiteX17-2211" fmla="*/ 937318 w 1432618"/>
              <a:gd name="connsiteY17-2212" fmla="*/ 1286062 h 3550128"/>
              <a:gd name="connsiteX18-2213" fmla="*/ 1108768 w 1432618"/>
              <a:gd name="connsiteY18-2214" fmla="*/ 1152712 h 3550128"/>
              <a:gd name="connsiteX19-2215" fmla="*/ 1337368 w 1432618"/>
              <a:gd name="connsiteY19-2216" fmla="*/ 1133662 h 3550128"/>
              <a:gd name="connsiteX20-2217" fmla="*/ 1089718 w 1432618"/>
              <a:gd name="connsiteY20-2218" fmla="*/ 1190812 h 3550128"/>
              <a:gd name="connsiteX21-2219" fmla="*/ 880168 w 1432618"/>
              <a:gd name="connsiteY21-2220" fmla="*/ 1495612 h 3550128"/>
              <a:gd name="connsiteX22-2221" fmla="*/ 823018 w 1432618"/>
              <a:gd name="connsiteY22-2222" fmla="*/ 1857562 h 3550128"/>
              <a:gd name="connsiteX23-2223" fmla="*/ 975418 w 1432618"/>
              <a:gd name="connsiteY23-2224" fmla="*/ 2314762 h 3550128"/>
              <a:gd name="connsiteX24-2225" fmla="*/ 899218 w 1432618"/>
              <a:gd name="connsiteY24-2226" fmla="*/ 2552887 h 3550128"/>
              <a:gd name="connsiteX25-2227" fmla="*/ 1213543 w 1432618"/>
              <a:gd name="connsiteY25-2228" fmla="*/ 2495737 h 3550128"/>
              <a:gd name="connsiteX26-2229" fmla="*/ 1432618 w 1432618"/>
              <a:gd name="connsiteY26-2230" fmla="*/ 2588606 h 3550128"/>
              <a:gd name="connsiteX27-2231" fmla="*/ 1188143 w 1432618"/>
              <a:gd name="connsiteY27-2232" fmla="*/ 2552887 h 3550128"/>
              <a:gd name="connsiteX28-2233" fmla="*/ 832543 w 1432618"/>
              <a:gd name="connsiteY28-2234" fmla="*/ 2695762 h 3550128"/>
              <a:gd name="connsiteX29-2235" fmla="*/ 689668 w 1432618"/>
              <a:gd name="connsiteY29-2236" fmla="*/ 3048187 h 3550128"/>
              <a:gd name="connsiteX30-2237" fmla="*/ 918268 w 1432618"/>
              <a:gd name="connsiteY30-2238" fmla="*/ 3381562 h 3550128"/>
              <a:gd name="connsiteX31-2239" fmla="*/ 1016693 w 1432618"/>
              <a:gd name="connsiteY31-2240" fmla="*/ 3543487 h 3550128"/>
              <a:gd name="connsiteX0-2241" fmla="*/ 1016693 w 1432618"/>
              <a:gd name="connsiteY0-2242" fmla="*/ 3543487 h 3550128"/>
              <a:gd name="connsiteX1-2243" fmla="*/ 591243 w 1432618"/>
              <a:gd name="connsiteY1-2244" fmla="*/ 3549837 h 3550128"/>
              <a:gd name="connsiteX2-2245" fmla="*/ 394393 w 1432618"/>
              <a:gd name="connsiteY2-2246" fmla="*/ 3038662 h 3550128"/>
              <a:gd name="connsiteX3-2247" fmla="*/ 746818 w 1432618"/>
              <a:gd name="connsiteY3-2248" fmla="*/ 2343337 h 3550128"/>
              <a:gd name="connsiteX4-2249" fmla="*/ 560128 w 1432618"/>
              <a:gd name="connsiteY4-2250" fmla="*/ 1884232 h 3550128"/>
              <a:gd name="connsiteX5-2251" fmla="*/ 58 w 1432618"/>
              <a:gd name="connsiteY5-2252" fmla="*/ 1832797 h 3550128"/>
              <a:gd name="connsiteX6-2253" fmla="*/ 394393 w 1432618"/>
              <a:gd name="connsiteY6-2254" fmla="*/ 1705162 h 3550128"/>
              <a:gd name="connsiteX7-2255" fmla="*/ 642043 w 1432618"/>
              <a:gd name="connsiteY7-2256" fmla="*/ 1838512 h 3550128"/>
              <a:gd name="connsiteX8-2257" fmla="*/ 689668 w 1432618"/>
              <a:gd name="connsiteY8-2258" fmla="*/ 1609912 h 3550128"/>
              <a:gd name="connsiteX9-2259" fmla="*/ 823018 w 1432618"/>
              <a:gd name="connsiteY9-2260" fmla="*/ 1295587 h 3550128"/>
              <a:gd name="connsiteX10-2261" fmla="*/ 765868 w 1432618"/>
              <a:gd name="connsiteY10-2262" fmla="*/ 771712 h 3550128"/>
              <a:gd name="connsiteX11-2263" fmla="*/ 537268 w 1432618"/>
              <a:gd name="connsiteY11-2264" fmla="*/ 628837 h 3550128"/>
              <a:gd name="connsiteX12-2265" fmla="*/ 689668 w 1432618"/>
              <a:gd name="connsiteY12-2266" fmla="*/ 628837 h 3550128"/>
              <a:gd name="connsiteX13-2267" fmla="*/ 765868 w 1432618"/>
              <a:gd name="connsiteY13-2268" fmla="*/ 714562 h 3550128"/>
              <a:gd name="connsiteX14-2269" fmla="*/ 870643 w 1432618"/>
              <a:gd name="connsiteY14-2270" fmla="*/ 187 h 3550128"/>
              <a:gd name="connsiteX15-2271" fmla="*/ 832543 w 1432618"/>
              <a:gd name="connsiteY15-2272" fmla="*/ 647887 h 3550128"/>
              <a:gd name="connsiteX16-2273" fmla="*/ 908743 w 1432618"/>
              <a:gd name="connsiteY16-2274" fmla="*/ 1038412 h 3550128"/>
              <a:gd name="connsiteX17-2275" fmla="*/ 937318 w 1432618"/>
              <a:gd name="connsiteY17-2276" fmla="*/ 1286062 h 3550128"/>
              <a:gd name="connsiteX18-2277" fmla="*/ 1108768 w 1432618"/>
              <a:gd name="connsiteY18-2278" fmla="*/ 1152712 h 3550128"/>
              <a:gd name="connsiteX19-2279" fmla="*/ 1337368 w 1432618"/>
              <a:gd name="connsiteY19-2280" fmla="*/ 1133662 h 3550128"/>
              <a:gd name="connsiteX20-2281" fmla="*/ 1089718 w 1432618"/>
              <a:gd name="connsiteY20-2282" fmla="*/ 1190812 h 3550128"/>
              <a:gd name="connsiteX21-2283" fmla="*/ 880168 w 1432618"/>
              <a:gd name="connsiteY21-2284" fmla="*/ 1495612 h 3550128"/>
              <a:gd name="connsiteX22-2285" fmla="*/ 823018 w 1432618"/>
              <a:gd name="connsiteY22-2286" fmla="*/ 1857562 h 3550128"/>
              <a:gd name="connsiteX23-2287" fmla="*/ 975418 w 1432618"/>
              <a:gd name="connsiteY23-2288" fmla="*/ 2314762 h 3550128"/>
              <a:gd name="connsiteX24-2289" fmla="*/ 899218 w 1432618"/>
              <a:gd name="connsiteY24-2290" fmla="*/ 2552887 h 3550128"/>
              <a:gd name="connsiteX25-2291" fmla="*/ 1213543 w 1432618"/>
              <a:gd name="connsiteY25-2292" fmla="*/ 2495737 h 3550128"/>
              <a:gd name="connsiteX26-2293" fmla="*/ 1432618 w 1432618"/>
              <a:gd name="connsiteY26-2294" fmla="*/ 2588606 h 3550128"/>
              <a:gd name="connsiteX27-2295" fmla="*/ 1188143 w 1432618"/>
              <a:gd name="connsiteY27-2296" fmla="*/ 2552887 h 3550128"/>
              <a:gd name="connsiteX28-2297" fmla="*/ 832543 w 1432618"/>
              <a:gd name="connsiteY28-2298" fmla="*/ 2695762 h 3550128"/>
              <a:gd name="connsiteX29-2299" fmla="*/ 689668 w 1432618"/>
              <a:gd name="connsiteY29-2300" fmla="*/ 3048187 h 3550128"/>
              <a:gd name="connsiteX30-2301" fmla="*/ 918268 w 1432618"/>
              <a:gd name="connsiteY30-2302" fmla="*/ 3381562 h 3550128"/>
              <a:gd name="connsiteX31-2303" fmla="*/ 1016693 w 1432618"/>
              <a:gd name="connsiteY31-2304" fmla="*/ 3543487 h 3550128"/>
              <a:gd name="connsiteX0-2305" fmla="*/ 1016693 w 1432618"/>
              <a:gd name="connsiteY0-2306" fmla="*/ 3543487 h 3550128"/>
              <a:gd name="connsiteX1-2307" fmla="*/ 591243 w 1432618"/>
              <a:gd name="connsiteY1-2308" fmla="*/ 3549837 h 3550128"/>
              <a:gd name="connsiteX2-2309" fmla="*/ 394393 w 1432618"/>
              <a:gd name="connsiteY2-2310" fmla="*/ 3038662 h 3550128"/>
              <a:gd name="connsiteX3-2311" fmla="*/ 746818 w 1432618"/>
              <a:gd name="connsiteY3-2312" fmla="*/ 2343337 h 3550128"/>
              <a:gd name="connsiteX4-2313" fmla="*/ 560128 w 1432618"/>
              <a:gd name="connsiteY4-2314" fmla="*/ 1884232 h 3550128"/>
              <a:gd name="connsiteX5-2315" fmla="*/ 58 w 1432618"/>
              <a:gd name="connsiteY5-2316" fmla="*/ 1832797 h 3550128"/>
              <a:gd name="connsiteX6-2317" fmla="*/ 394393 w 1432618"/>
              <a:gd name="connsiteY6-2318" fmla="*/ 1705162 h 3550128"/>
              <a:gd name="connsiteX7-2319" fmla="*/ 642043 w 1432618"/>
              <a:gd name="connsiteY7-2320" fmla="*/ 1838512 h 3550128"/>
              <a:gd name="connsiteX8-2321" fmla="*/ 689668 w 1432618"/>
              <a:gd name="connsiteY8-2322" fmla="*/ 1609912 h 3550128"/>
              <a:gd name="connsiteX9-2323" fmla="*/ 823018 w 1432618"/>
              <a:gd name="connsiteY9-2324" fmla="*/ 1295587 h 3550128"/>
              <a:gd name="connsiteX10-2325" fmla="*/ 765868 w 1432618"/>
              <a:gd name="connsiteY10-2326" fmla="*/ 771712 h 3550128"/>
              <a:gd name="connsiteX11-2327" fmla="*/ 537268 w 1432618"/>
              <a:gd name="connsiteY11-2328" fmla="*/ 628837 h 3550128"/>
              <a:gd name="connsiteX12-2329" fmla="*/ 689668 w 1432618"/>
              <a:gd name="connsiteY12-2330" fmla="*/ 628837 h 3550128"/>
              <a:gd name="connsiteX13-2331" fmla="*/ 765868 w 1432618"/>
              <a:gd name="connsiteY13-2332" fmla="*/ 714562 h 3550128"/>
              <a:gd name="connsiteX14-2333" fmla="*/ 870643 w 1432618"/>
              <a:gd name="connsiteY14-2334" fmla="*/ 187 h 3550128"/>
              <a:gd name="connsiteX15-2335" fmla="*/ 832543 w 1432618"/>
              <a:gd name="connsiteY15-2336" fmla="*/ 647887 h 3550128"/>
              <a:gd name="connsiteX16-2337" fmla="*/ 908743 w 1432618"/>
              <a:gd name="connsiteY16-2338" fmla="*/ 1038412 h 3550128"/>
              <a:gd name="connsiteX17-2339" fmla="*/ 937318 w 1432618"/>
              <a:gd name="connsiteY17-2340" fmla="*/ 1286062 h 3550128"/>
              <a:gd name="connsiteX18-2341" fmla="*/ 1108768 w 1432618"/>
              <a:gd name="connsiteY18-2342" fmla="*/ 1152712 h 3550128"/>
              <a:gd name="connsiteX19-2343" fmla="*/ 1337368 w 1432618"/>
              <a:gd name="connsiteY19-2344" fmla="*/ 1133662 h 3550128"/>
              <a:gd name="connsiteX20-2345" fmla="*/ 1089718 w 1432618"/>
              <a:gd name="connsiteY20-2346" fmla="*/ 1190812 h 3550128"/>
              <a:gd name="connsiteX21-2347" fmla="*/ 880168 w 1432618"/>
              <a:gd name="connsiteY21-2348" fmla="*/ 1495612 h 3550128"/>
              <a:gd name="connsiteX22-2349" fmla="*/ 823018 w 1432618"/>
              <a:gd name="connsiteY22-2350" fmla="*/ 1857562 h 3550128"/>
              <a:gd name="connsiteX23-2351" fmla="*/ 975418 w 1432618"/>
              <a:gd name="connsiteY23-2352" fmla="*/ 2314762 h 3550128"/>
              <a:gd name="connsiteX24-2353" fmla="*/ 899218 w 1432618"/>
              <a:gd name="connsiteY24-2354" fmla="*/ 2552887 h 3550128"/>
              <a:gd name="connsiteX25-2355" fmla="*/ 1213543 w 1432618"/>
              <a:gd name="connsiteY25-2356" fmla="*/ 2495737 h 3550128"/>
              <a:gd name="connsiteX26-2357" fmla="*/ 1432618 w 1432618"/>
              <a:gd name="connsiteY26-2358" fmla="*/ 2588606 h 3550128"/>
              <a:gd name="connsiteX27-2359" fmla="*/ 1188143 w 1432618"/>
              <a:gd name="connsiteY27-2360" fmla="*/ 2552887 h 3550128"/>
              <a:gd name="connsiteX28-2361" fmla="*/ 832543 w 1432618"/>
              <a:gd name="connsiteY28-2362" fmla="*/ 2695762 h 3550128"/>
              <a:gd name="connsiteX29-2363" fmla="*/ 689668 w 1432618"/>
              <a:gd name="connsiteY29-2364" fmla="*/ 3048187 h 3550128"/>
              <a:gd name="connsiteX30-2365" fmla="*/ 918268 w 1432618"/>
              <a:gd name="connsiteY30-2366" fmla="*/ 3381562 h 3550128"/>
              <a:gd name="connsiteX31-2367" fmla="*/ 1016693 w 1432618"/>
              <a:gd name="connsiteY31-2368" fmla="*/ 3543487 h 3550128"/>
              <a:gd name="connsiteX0-2369" fmla="*/ 1016693 w 1432618"/>
              <a:gd name="connsiteY0-2370" fmla="*/ 3543487 h 3550128"/>
              <a:gd name="connsiteX1-2371" fmla="*/ 591243 w 1432618"/>
              <a:gd name="connsiteY1-2372" fmla="*/ 3549837 h 3550128"/>
              <a:gd name="connsiteX2-2373" fmla="*/ 394393 w 1432618"/>
              <a:gd name="connsiteY2-2374" fmla="*/ 3038662 h 3550128"/>
              <a:gd name="connsiteX3-2375" fmla="*/ 746818 w 1432618"/>
              <a:gd name="connsiteY3-2376" fmla="*/ 2343337 h 3550128"/>
              <a:gd name="connsiteX4-2377" fmla="*/ 560128 w 1432618"/>
              <a:gd name="connsiteY4-2378" fmla="*/ 1884232 h 3550128"/>
              <a:gd name="connsiteX5-2379" fmla="*/ 58 w 1432618"/>
              <a:gd name="connsiteY5-2380" fmla="*/ 1832797 h 3550128"/>
              <a:gd name="connsiteX6-2381" fmla="*/ 394393 w 1432618"/>
              <a:gd name="connsiteY6-2382" fmla="*/ 1705162 h 3550128"/>
              <a:gd name="connsiteX7-2383" fmla="*/ 642043 w 1432618"/>
              <a:gd name="connsiteY7-2384" fmla="*/ 1838512 h 3550128"/>
              <a:gd name="connsiteX8-2385" fmla="*/ 689668 w 1432618"/>
              <a:gd name="connsiteY8-2386" fmla="*/ 1609912 h 3550128"/>
              <a:gd name="connsiteX9-2387" fmla="*/ 823018 w 1432618"/>
              <a:gd name="connsiteY9-2388" fmla="*/ 1295587 h 3550128"/>
              <a:gd name="connsiteX10-2389" fmla="*/ 765868 w 1432618"/>
              <a:gd name="connsiteY10-2390" fmla="*/ 771712 h 3550128"/>
              <a:gd name="connsiteX11-2391" fmla="*/ 537268 w 1432618"/>
              <a:gd name="connsiteY11-2392" fmla="*/ 628837 h 3550128"/>
              <a:gd name="connsiteX12-2393" fmla="*/ 689668 w 1432618"/>
              <a:gd name="connsiteY12-2394" fmla="*/ 628837 h 3550128"/>
              <a:gd name="connsiteX13-2395" fmla="*/ 765868 w 1432618"/>
              <a:gd name="connsiteY13-2396" fmla="*/ 714562 h 3550128"/>
              <a:gd name="connsiteX14-2397" fmla="*/ 870643 w 1432618"/>
              <a:gd name="connsiteY14-2398" fmla="*/ 187 h 3550128"/>
              <a:gd name="connsiteX15-2399" fmla="*/ 832543 w 1432618"/>
              <a:gd name="connsiteY15-2400" fmla="*/ 647887 h 3550128"/>
              <a:gd name="connsiteX16-2401" fmla="*/ 908743 w 1432618"/>
              <a:gd name="connsiteY16-2402" fmla="*/ 1038412 h 3550128"/>
              <a:gd name="connsiteX17-2403" fmla="*/ 937318 w 1432618"/>
              <a:gd name="connsiteY17-2404" fmla="*/ 1286062 h 3550128"/>
              <a:gd name="connsiteX18-2405" fmla="*/ 1108768 w 1432618"/>
              <a:gd name="connsiteY18-2406" fmla="*/ 1152712 h 3550128"/>
              <a:gd name="connsiteX19-2407" fmla="*/ 1337368 w 1432618"/>
              <a:gd name="connsiteY19-2408" fmla="*/ 1133662 h 3550128"/>
              <a:gd name="connsiteX20-2409" fmla="*/ 1089718 w 1432618"/>
              <a:gd name="connsiteY20-2410" fmla="*/ 1190812 h 3550128"/>
              <a:gd name="connsiteX21-2411" fmla="*/ 880168 w 1432618"/>
              <a:gd name="connsiteY21-2412" fmla="*/ 1495612 h 3550128"/>
              <a:gd name="connsiteX22-2413" fmla="*/ 823018 w 1432618"/>
              <a:gd name="connsiteY22-2414" fmla="*/ 1857562 h 3550128"/>
              <a:gd name="connsiteX23-2415" fmla="*/ 975418 w 1432618"/>
              <a:gd name="connsiteY23-2416" fmla="*/ 2314762 h 3550128"/>
              <a:gd name="connsiteX24-2417" fmla="*/ 896043 w 1432618"/>
              <a:gd name="connsiteY24-2418" fmla="*/ 2540187 h 3550128"/>
              <a:gd name="connsiteX25-2419" fmla="*/ 1213543 w 1432618"/>
              <a:gd name="connsiteY25-2420" fmla="*/ 2495737 h 3550128"/>
              <a:gd name="connsiteX26-2421" fmla="*/ 1432618 w 1432618"/>
              <a:gd name="connsiteY26-2422" fmla="*/ 2588606 h 3550128"/>
              <a:gd name="connsiteX27-2423" fmla="*/ 1188143 w 1432618"/>
              <a:gd name="connsiteY27-2424" fmla="*/ 2552887 h 3550128"/>
              <a:gd name="connsiteX28-2425" fmla="*/ 832543 w 1432618"/>
              <a:gd name="connsiteY28-2426" fmla="*/ 2695762 h 3550128"/>
              <a:gd name="connsiteX29-2427" fmla="*/ 689668 w 1432618"/>
              <a:gd name="connsiteY29-2428" fmla="*/ 3048187 h 3550128"/>
              <a:gd name="connsiteX30-2429" fmla="*/ 918268 w 1432618"/>
              <a:gd name="connsiteY30-2430" fmla="*/ 3381562 h 3550128"/>
              <a:gd name="connsiteX31-2431" fmla="*/ 1016693 w 1432618"/>
              <a:gd name="connsiteY31-2432" fmla="*/ 3543487 h 3550128"/>
              <a:gd name="connsiteX0-2433" fmla="*/ 1016693 w 1432618"/>
              <a:gd name="connsiteY0-2434" fmla="*/ 3543487 h 3550128"/>
              <a:gd name="connsiteX1-2435" fmla="*/ 591243 w 1432618"/>
              <a:gd name="connsiteY1-2436" fmla="*/ 3549837 h 3550128"/>
              <a:gd name="connsiteX2-2437" fmla="*/ 394393 w 1432618"/>
              <a:gd name="connsiteY2-2438" fmla="*/ 3038662 h 3550128"/>
              <a:gd name="connsiteX3-2439" fmla="*/ 746818 w 1432618"/>
              <a:gd name="connsiteY3-2440" fmla="*/ 2343337 h 3550128"/>
              <a:gd name="connsiteX4-2441" fmla="*/ 560128 w 1432618"/>
              <a:gd name="connsiteY4-2442" fmla="*/ 1884232 h 3550128"/>
              <a:gd name="connsiteX5-2443" fmla="*/ 58 w 1432618"/>
              <a:gd name="connsiteY5-2444" fmla="*/ 1832797 h 3550128"/>
              <a:gd name="connsiteX6-2445" fmla="*/ 394393 w 1432618"/>
              <a:gd name="connsiteY6-2446" fmla="*/ 1705162 h 3550128"/>
              <a:gd name="connsiteX7-2447" fmla="*/ 642043 w 1432618"/>
              <a:gd name="connsiteY7-2448" fmla="*/ 1838512 h 3550128"/>
              <a:gd name="connsiteX8-2449" fmla="*/ 689668 w 1432618"/>
              <a:gd name="connsiteY8-2450" fmla="*/ 1609912 h 3550128"/>
              <a:gd name="connsiteX9-2451" fmla="*/ 823018 w 1432618"/>
              <a:gd name="connsiteY9-2452" fmla="*/ 1295587 h 3550128"/>
              <a:gd name="connsiteX10-2453" fmla="*/ 765868 w 1432618"/>
              <a:gd name="connsiteY10-2454" fmla="*/ 771712 h 3550128"/>
              <a:gd name="connsiteX11-2455" fmla="*/ 537268 w 1432618"/>
              <a:gd name="connsiteY11-2456" fmla="*/ 628837 h 3550128"/>
              <a:gd name="connsiteX12-2457" fmla="*/ 689668 w 1432618"/>
              <a:gd name="connsiteY12-2458" fmla="*/ 628837 h 3550128"/>
              <a:gd name="connsiteX13-2459" fmla="*/ 765868 w 1432618"/>
              <a:gd name="connsiteY13-2460" fmla="*/ 714562 h 3550128"/>
              <a:gd name="connsiteX14-2461" fmla="*/ 870643 w 1432618"/>
              <a:gd name="connsiteY14-2462" fmla="*/ 187 h 3550128"/>
              <a:gd name="connsiteX15-2463" fmla="*/ 832543 w 1432618"/>
              <a:gd name="connsiteY15-2464" fmla="*/ 647887 h 3550128"/>
              <a:gd name="connsiteX16-2465" fmla="*/ 908743 w 1432618"/>
              <a:gd name="connsiteY16-2466" fmla="*/ 1038412 h 3550128"/>
              <a:gd name="connsiteX17-2467" fmla="*/ 937318 w 1432618"/>
              <a:gd name="connsiteY17-2468" fmla="*/ 1286062 h 3550128"/>
              <a:gd name="connsiteX18-2469" fmla="*/ 1108768 w 1432618"/>
              <a:gd name="connsiteY18-2470" fmla="*/ 1152712 h 3550128"/>
              <a:gd name="connsiteX19-2471" fmla="*/ 1337368 w 1432618"/>
              <a:gd name="connsiteY19-2472" fmla="*/ 1133662 h 3550128"/>
              <a:gd name="connsiteX20-2473" fmla="*/ 1089718 w 1432618"/>
              <a:gd name="connsiteY20-2474" fmla="*/ 1190812 h 3550128"/>
              <a:gd name="connsiteX21-2475" fmla="*/ 880168 w 1432618"/>
              <a:gd name="connsiteY21-2476" fmla="*/ 1495612 h 3550128"/>
              <a:gd name="connsiteX22-2477" fmla="*/ 823018 w 1432618"/>
              <a:gd name="connsiteY22-2478" fmla="*/ 1857562 h 3550128"/>
              <a:gd name="connsiteX23-2479" fmla="*/ 975418 w 1432618"/>
              <a:gd name="connsiteY23-2480" fmla="*/ 2314762 h 3550128"/>
              <a:gd name="connsiteX24-2481" fmla="*/ 896043 w 1432618"/>
              <a:gd name="connsiteY24-2482" fmla="*/ 2540187 h 3550128"/>
              <a:gd name="connsiteX25-2483" fmla="*/ 1213543 w 1432618"/>
              <a:gd name="connsiteY25-2484" fmla="*/ 2495737 h 3550128"/>
              <a:gd name="connsiteX26-2485" fmla="*/ 1432618 w 1432618"/>
              <a:gd name="connsiteY26-2486" fmla="*/ 2588606 h 3550128"/>
              <a:gd name="connsiteX27-2487" fmla="*/ 1188143 w 1432618"/>
              <a:gd name="connsiteY27-2488" fmla="*/ 2552887 h 3550128"/>
              <a:gd name="connsiteX28-2489" fmla="*/ 832543 w 1432618"/>
              <a:gd name="connsiteY28-2490" fmla="*/ 2695762 h 3550128"/>
              <a:gd name="connsiteX29-2491" fmla="*/ 689668 w 1432618"/>
              <a:gd name="connsiteY29-2492" fmla="*/ 3048187 h 3550128"/>
              <a:gd name="connsiteX30-2493" fmla="*/ 918268 w 1432618"/>
              <a:gd name="connsiteY30-2494" fmla="*/ 3381562 h 3550128"/>
              <a:gd name="connsiteX31-2495" fmla="*/ 1016693 w 1432618"/>
              <a:gd name="connsiteY31-2496" fmla="*/ 3543487 h 3550128"/>
              <a:gd name="connsiteX0-2497" fmla="*/ 1016693 w 1432618"/>
              <a:gd name="connsiteY0-2498" fmla="*/ 3543487 h 3550128"/>
              <a:gd name="connsiteX1-2499" fmla="*/ 591243 w 1432618"/>
              <a:gd name="connsiteY1-2500" fmla="*/ 3549837 h 3550128"/>
              <a:gd name="connsiteX2-2501" fmla="*/ 394393 w 1432618"/>
              <a:gd name="connsiteY2-2502" fmla="*/ 3038662 h 3550128"/>
              <a:gd name="connsiteX3-2503" fmla="*/ 746818 w 1432618"/>
              <a:gd name="connsiteY3-2504" fmla="*/ 2343337 h 3550128"/>
              <a:gd name="connsiteX4-2505" fmla="*/ 560128 w 1432618"/>
              <a:gd name="connsiteY4-2506" fmla="*/ 1884232 h 3550128"/>
              <a:gd name="connsiteX5-2507" fmla="*/ 58 w 1432618"/>
              <a:gd name="connsiteY5-2508" fmla="*/ 1832797 h 3550128"/>
              <a:gd name="connsiteX6-2509" fmla="*/ 394393 w 1432618"/>
              <a:gd name="connsiteY6-2510" fmla="*/ 1705162 h 3550128"/>
              <a:gd name="connsiteX7-2511" fmla="*/ 642043 w 1432618"/>
              <a:gd name="connsiteY7-2512" fmla="*/ 1838512 h 3550128"/>
              <a:gd name="connsiteX8-2513" fmla="*/ 689668 w 1432618"/>
              <a:gd name="connsiteY8-2514" fmla="*/ 1609912 h 3550128"/>
              <a:gd name="connsiteX9-2515" fmla="*/ 823018 w 1432618"/>
              <a:gd name="connsiteY9-2516" fmla="*/ 1295587 h 3550128"/>
              <a:gd name="connsiteX10-2517" fmla="*/ 765868 w 1432618"/>
              <a:gd name="connsiteY10-2518" fmla="*/ 771712 h 3550128"/>
              <a:gd name="connsiteX11-2519" fmla="*/ 537268 w 1432618"/>
              <a:gd name="connsiteY11-2520" fmla="*/ 628837 h 3550128"/>
              <a:gd name="connsiteX12-2521" fmla="*/ 689668 w 1432618"/>
              <a:gd name="connsiteY12-2522" fmla="*/ 628837 h 3550128"/>
              <a:gd name="connsiteX13-2523" fmla="*/ 765868 w 1432618"/>
              <a:gd name="connsiteY13-2524" fmla="*/ 714562 h 3550128"/>
              <a:gd name="connsiteX14-2525" fmla="*/ 870643 w 1432618"/>
              <a:gd name="connsiteY14-2526" fmla="*/ 187 h 3550128"/>
              <a:gd name="connsiteX15-2527" fmla="*/ 832543 w 1432618"/>
              <a:gd name="connsiteY15-2528" fmla="*/ 647887 h 3550128"/>
              <a:gd name="connsiteX16-2529" fmla="*/ 908743 w 1432618"/>
              <a:gd name="connsiteY16-2530" fmla="*/ 1038412 h 3550128"/>
              <a:gd name="connsiteX17-2531" fmla="*/ 937318 w 1432618"/>
              <a:gd name="connsiteY17-2532" fmla="*/ 1286062 h 3550128"/>
              <a:gd name="connsiteX18-2533" fmla="*/ 1108768 w 1432618"/>
              <a:gd name="connsiteY18-2534" fmla="*/ 1152712 h 3550128"/>
              <a:gd name="connsiteX19-2535" fmla="*/ 1337368 w 1432618"/>
              <a:gd name="connsiteY19-2536" fmla="*/ 1133662 h 3550128"/>
              <a:gd name="connsiteX20-2537" fmla="*/ 1089718 w 1432618"/>
              <a:gd name="connsiteY20-2538" fmla="*/ 1190812 h 3550128"/>
              <a:gd name="connsiteX21-2539" fmla="*/ 880168 w 1432618"/>
              <a:gd name="connsiteY21-2540" fmla="*/ 1495612 h 3550128"/>
              <a:gd name="connsiteX22-2541" fmla="*/ 823018 w 1432618"/>
              <a:gd name="connsiteY22-2542" fmla="*/ 1857562 h 3550128"/>
              <a:gd name="connsiteX23-2543" fmla="*/ 975418 w 1432618"/>
              <a:gd name="connsiteY23-2544" fmla="*/ 2314762 h 3550128"/>
              <a:gd name="connsiteX24-2545" fmla="*/ 896043 w 1432618"/>
              <a:gd name="connsiteY24-2546" fmla="*/ 2540187 h 3550128"/>
              <a:gd name="connsiteX25-2547" fmla="*/ 1213543 w 1432618"/>
              <a:gd name="connsiteY25-2548" fmla="*/ 2495737 h 3550128"/>
              <a:gd name="connsiteX26-2549" fmla="*/ 1432618 w 1432618"/>
              <a:gd name="connsiteY26-2550" fmla="*/ 2588606 h 3550128"/>
              <a:gd name="connsiteX27-2551" fmla="*/ 1188143 w 1432618"/>
              <a:gd name="connsiteY27-2552" fmla="*/ 2552887 h 3550128"/>
              <a:gd name="connsiteX28-2553" fmla="*/ 832543 w 1432618"/>
              <a:gd name="connsiteY28-2554" fmla="*/ 2695762 h 3550128"/>
              <a:gd name="connsiteX29-2555" fmla="*/ 689668 w 1432618"/>
              <a:gd name="connsiteY29-2556" fmla="*/ 3048187 h 3550128"/>
              <a:gd name="connsiteX30-2557" fmla="*/ 918268 w 1432618"/>
              <a:gd name="connsiteY30-2558" fmla="*/ 3381562 h 3550128"/>
              <a:gd name="connsiteX31-2559" fmla="*/ 1016693 w 1432618"/>
              <a:gd name="connsiteY31-2560" fmla="*/ 3543487 h 3550128"/>
              <a:gd name="connsiteX0-2561" fmla="*/ 1016693 w 1432618"/>
              <a:gd name="connsiteY0-2562" fmla="*/ 3543487 h 3550128"/>
              <a:gd name="connsiteX1-2563" fmla="*/ 591243 w 1432618"/>
              <a:gd name="connsiteY1-2564" fmla="*/ 3549837 h 3550128"/>
              <a:gd name="connsiteX2-2565" fmla="*/ 394393 w 1432618"/>
              <a:gd name="connsiteY2-2566" fmla="*/ 3038662 h 3550128"/>
              <a:gd name="connsiteX3-2567" fmla="*/ 746818 w 1432618"/>
              <a:gd name="connsiteY3-2568" fmla="*/ 2343337 h 3550128"/>
              <a:gd name="connsiteX4-2569" fmla="*/ 560128 w 1432618"/>
              <a:gd name="connsiteY4-2570" fmla="*/ 1884232 h 3550128"/>
              <a:gd name="connsiteX5-2571" fmla="*/ 58 w 1432618"/>
              <a:gd name="connsiteY5-2572" fmla="*/ 1832797 h 3550128"/>
              <a:gd name="connsiteX6-2573" fmla="*/ 394393 w 1432618"/>
              <a:gd name="connsiteY6-2574" fmla="*/ 1705162 h 3550128"/>
              <a:gd name="connsiteX7-2575" fmla="*/ 642043 w 1432618"/>
              <a:gd name="connsiteY7-2576" fmla="*/ 1838512 h 3550128"/>
              <a:gd name="connsiteX8-2577" fmla="*/ 689668 w 1432618"/>
              <a:gd name="connsiteY8-2578" fmla="*/ 1609912 h 3550128"/>
              <a:gd name="connsiteX9-2579" fmla="*/ 823018 w 1432618"/>
              <a:gd name="connsiteY9-2580" fmla="*/ 1295587 h 3550128"/>
              <a:gd name="connsiteX10-2581" fmla="*/ 765868 w 1432618"/>
              <a:gd name="connsiteY10-2582" fmla="*/ 771712 h 3550128"/>
              <a:gd name="connsiteX11-2583" fmla="*/ 537268 w 1432618"/>
              <a:gd name="connsiteY11-2584" fmla="*/ 628837 h 3550128"/>
              <a:gd name="connsiteX12-2585" fmla="*/ 689668 w 1432618"/>
              <a:gd name="connsiteY12-2586" fmla="*/ 628837 h 3550128"/>
              <a:gd name="connsiteX13-2587" fmla="*/ 765868 w 1432618"/>
              <a:gd name="connsiteY13-2588" fmla="*/ 714562 h 3550128"/>
              <a:gd name="connsiteX14-2589" fmla="*/ 870643 w 1432618"/>
              <a:gd name="connsiteY14-2590" fmla="*/ 187 h 3550128"/>
              <a:gd name="connsiteX15-2591" fmla="*/ 832543 w 1432618"/>
              <a:gd name="connsiteY15-2592" fmla="*/ 647887 h 3550128"/>
              <a:gd name="connsiteX16-2593" fmla="*/ 908743 w 1432618"/>
              <a:gd name="connsiteY16-2594" fmla="*/ 1038412 h 3550128"/>
              <a:gd name="connsiteX17-2595" fmla="*/ 937318 w 1432618"/>
              <a:gd name="connsiteY17-2596" fmla="*/ 1286062 h 3550128"/>
              <a:gd name="connsiteX18-2597" fmla="*/ 1108768 w 1432618"/>
              <a:gd name="connsiteY18-2598" fmla="*/ 1152712 h 3550128"/>
              <a:gd name="connsiteX19-2599" fmla="*/ 1337368 w 1432618"/>
              <a:gd name="connsiteY19-2600" fmla="*/ 1133662 h 3550128"/>
              <a:gd name="connsiteX20-2601" fmla="*/ 1089718 w 1432618"/>
              <a:gd name="connsiteY20-2602" fmla="*/ 1190812 h 3550128"/>
              <a:gd name="connsiteX21-2603" fmla="*/ 880168 w 1432618"/>
              <a:gd name="connsiteY21-2604" fmla="*/ 1495612 h 3550128"/>
              <a:gd name="connsiteX22-2605" fmla="*/ 823018 w 1432618"/>
              <a:gd name="connsiteY22-2606" fmla="*/ 1857562 h 3550128"/>
              <a:gd name="connsiteX23-2607" fmla="*/ 975418 w 1432618"/>
              <a:gd name="connsiteY23-2608" fmla="*/ 2314762 h 3550128"/>
              <a:gd name="connsiteX24-2609" fmla="*/ 896043 w 1432618"/>
              <a:gd name="connsiteY24-2610" fmla="*/ 2540187 h 3550128"/>
              <a:gd name="connsiteX25-2611" fmla="*/ 1213543 w 1432618"/>
              <a:gd name="connsiteY25-2612" fmla="*/ 2495737 h 3550128"/>
              <a:gd name="connsiteX26-2613" fmla="*/ 1432618 w 1432618"/>
              <a:gd name="connsiteY26-2614" fmla="*/ 2588606 h 3550128"/>
              <a:gd name="connsiteX27-2615" fmla="*/ 1188143 w 1432618"/>
              <a:gd name="connsiteY27-2616" fmla="*/ 2552887 h 3550128"/>
              <a:gd name="connsiteX28-2617" fmla="*/ 832543 w 1432618"/>
              <a:gd name="connsiteY28-2618" fmla="*/ 2695762 h 3550128"/>
              <a:gd name="connsiteX29-2619" fmla="*/ 689668 w 1432618"/>
              <a:gd name="connsiteY29-2620" fmla="*/ 3048187 h 3550128"/>
              <a:gd name="connsiteX30-2621" fmla="*/ 918268 w 1432618"/>
              <a:gd name="connsiteY30-2622" fmla="*/ 3381562 h 3550128"/>
              <a:gd name="connsiteX31-2623" fmla="*/ 1016693 w 1432618"/>
              <a:gd name="connsiteY31-2624" fmla="*/ 3543487 h 3550128"/>
              <a:gd name="connsiteX0-2625" fmla="*/ 1016693 w 1432618"/>
              <a:gd name="connsiteY0-2626" fmla="*/ 3543487 h 3550128"/>
              <a:gd name="connsiteX1-2627" fmla="*/ 591243 w 1432618"/>
              <a:gd name="connsiteY1-2628" fmla="*/ 3549837 h 3550128"/>
              <a:gd name="connsiteX2-2629" fmla="*/ 394393 w 1432618"/>
              <a:gd name="connsiteY2-2630" fmla="*/ 3038662 h 3550128"/>
              <a:gd name="connsiteX3-2631" fmla="*/ 746818 w 1432618"/>
              <a:gd name="connsiteY3-2632" fmla="*/ 2343337 h 3550128"/>
              <a:gd name="connsiteX4-2633" fmla="*/ 560128 w 1432618"/>
              <a:gd name="connsiteY4-2634" fmla="*/ 1884232 h 3550128"/>
              <a:gd name="connsiteX5-2635" fmla="*/ 58 w 1432618"/>
              <a:gd name="connsiteY5-2636" fmla="*/ 1832797 h 3550128"/>
              <a:gd name="connsiteX6-2637" fmla="*/ 394393 w 1432618"/>
              <a:gd name="connsiteY6-2638" fmla="*/ 1705162 h 3550128"/>
              <a:gd name="connsiteX7-2639" fmla="*/ 642043 w 1432618"/>
              <a:gd name="connsiteY7-2640" fmla="*/ 1838512 h 3550128"/>
              <a:gd name="connsiteX8-2641" fmla="*/ 689668 w 1432618"/>
              <a:gd name="connsiteY8-2642" fmla="*/ 1609912 h 3550128"/>
              <a:gd name="connsiteX9-2643" fmla="*/ 823018 w 1432618"/>
              <a:gd name="connsiteY9-2644" fmla="*/ 1295587 h 3550128"/>
              <a:gd name="connsiteX10-2645" fmla="*/ 765868 w 1432618"/>
              <a:gd name="connsiteY10-2646" fmla="*/ 771712 h 3550128"/>
              <a:gd name="connsiteX11-2647" fmla="*/ 537268 w 1432618"/>
              <a:gd name="connsiteY11-2648" fmla="*/ 628837 h 3550128"/>
              <a:gd name="connsiteX12-2649" fmla="*/ 689668 w 1432618"/>
              <a:gd name="connsiteY12-2650" fmla="*/ 628837 h 3550128"/>
              <a:gd name="connsiteX13-2651" fmla="*/ 765868 w 1432618"/>
              <a:gd name="connsiteY13-2652" fmla="*/ 714562 h 3550128"/>
              <a:gd name="connsiteX14-2653" fmla="*/ 870643 w 1432618"/>
              <a:gd name="connsiteY14-2654" fmla="*/ 187 h 3550128"/>
              <a:gd name="connsiteX15-2655" fmla="*/ 832543 w 1432618"/>
              <a:gd name="connsiteY15-2656" fmla="*/ 647887 h 3550128"/>
              <a:gd name="connsiteX16-2657" fmla="*/ 908743 w 1432618"/>
              <a:gd name="connsiteY16-2658" fmla="*/ 1038412 h 3550128"/>
              <a:gd name="connsiteX17-2659" fmla="*/ 937318 w 1432618"/>
              <a:gd name="connsiteY17-2660" fmla="*/ 1286062 h 3550128"/>
              <a:gd name="connsiteX18-2661" fmla="*/ 1108768 w 1432618"/>
              <a:gd name="connsiteY18-2662" fmla="*/ 1152712 h 3550128"/>
              <a:gd name="connsiteX19-2663" fmla="*/ 1337368 w 1432618"/>
              <a:gd name="connsiteY19-2664" fmla="*/ 1133662 h 3550128"/>
              <a:gd name="connsiteX20-2665" fmla="*/ 1089718 w 1432618"/>
              <a:gd name="connsiteY20-2666" fmla="*/ 1190812 h 3550128"/>
              <a:gd name="connsiteX21-2667" fmla="*/ 880168 w 1432618"/>
              <a:gd name="connsiteY21-2668" fmla="*/ 1495612 h 3550128"/>
              <a:gd name="connsiteX22-2669" fmla="*/ 823018 w 1432618"/>
              <a:gd name="connsiteY22-2670" fmla="*/ 1857562 h 3550128"/>
              <a:gd name="connsiteX23-2671" fmla="*/ 1003993 w 1432618"/>
              <a:gd name="connsiteY23-2672" fmla="*/ 2270312 h 3550128"/>
              <a:gd name="connsiteX24-2673" fmla="*/ 896043 w 1432618"/>
              <a:gd name="connsiteY24-2674" fmla="*/ 2540187 h 3550128"/>
              <a:gd name="connsiteX25-2675" fmla="*/ 1213543 w 1432618"/>
              <a:gd name="connsiteY25-2676" fmla="*/ 2495737 h 3550128"/>
              <a:gd name="connsiteX26-2677" fmla="*/ 1432618 w 1432618"/>
              <a:gd name="connsiteY26-2678" fmla="*/ 2588606 h 3550128"/>
              <a:gd name="connsiteX27-2679" fmla="*/ 1188143 w 1432618"/>
              <a:gd name="connsiteY27-2680" fmla="*/ 2552887 h 3550128"/>
              <a:gd name="connsiteX28-2681" fmla="*/ 832543 w 1432618"/>
              <a:gd name="connsiteY28-2682" fmla="*/ 2695762 h 3550128"/>
              <a:gd name="connsiteX29-2683" fmla="*/ 689668 w 1432618"/>
              <a:gd name="connsiteY29-2684" fmla="*/ 3048187 h 3550128"/>
              <a:gd name="connsiteX30-2685" fmla="*/ 918268 w 1432618"/>
              <a:gd name="connsiteY30-2686" fmla="*/ 3381562 h 3550128"/>
              <a:gd name="connsiteX31-2687" fmla="*/ 1016693 w 1432618"/>
              <a:gd name="connsiteY31-2688" fmla="*/ 3543487 h 3550128"/>
              <a:gd name="connsiteX0-2689" fmla="*/ 1016693 w 1432618"/>
              <a:gd name="connsiteY0-2690" fmla="*/ 3543487 h 3550128"/>
              <a:gd name="connsiteX1-2691" fmla="*/ 591243 w 1432618"/>
              <a:gd name="connsiteY1-2692" fmla="*/ 3549837 h 3550128"/>
              <a:gd name="connsiteX2-2693" fmla="*/ 394393 w 1432618"/>
              <a:gd name="connsiteY2-2694" fmla="*/ 3038662 h 3550128"/>
              <a:gd name="connsiteX3-2695" fmla="*/ 746818 w 1432618"/>
              <a:gd name="connsiteY3-2696" fmla="*/ 2343337 h 3550128"/>
              <a:gd name="connsiteX4-2697" fmla="*/ 560128 w 1432618"/>
              <a:gd name="connsiteY4-2698" fmla="*/ 1884232 h 3550128"/>
              <a:gd name="connsiteX5-2699" fmla="*/ 58 w 1432618"/>
              <a:gd name="connsiteY5-2700" fmla="*/ 1832797 h 3550128"/>
              <a:gd name="connsiteX6-2701" fmla="*/ 394393 w 1432618"/>
              <a:gd name="connsiteY6-2702" fmla="*/ 1705162 h 3550128"/>
              <a:gd name="connsiteX7-2703" fmla="*/ 642043 w 1432618"/>
              <a:gd name="connsiteY7-2704" fmla="*/ 1838512 h 3550128"/>
              <a:gd name="connsiteX8-2705" fmla="*/ 689668 w 1432618"/>
              <a:gd name="connsiteY8-2706" fmla="*/ 1609912 h 3550128"/>
              <a:gd name="connsiteX9-2707" fmla="*/ 823018 w 1432618"/>
              <a:gd name="connsiteY9-2708" fmla="*/ 1295587 h 3550128"/>
              <a:gd name="connsiteX10-2709" fmla="*/ 765868 w 1432618"/>
              <a:gd name="connsiteY10-2710" fmla="*/ 771712 h 3550128"/>
              <a:gd name="connsiteX11-2711" fmla="*/ 537268 w 1432618"/>
              <a:gd name="connsiteY11-2712" fmla="*/ 628837 h 3550128"/>
              <a:gd name="connsiteX12-2713" fmla="*/ 689668 w 1432618"/>
              <a:gd name="connsiteY12-2714" fmla="*/ 628837 h 3550128"/>
              <a:gd name="connsiteX13-2715" fmla="*/ 765868 w 1432618"/>
              <a:gd name="connsiteY13-2716" fmla="*/ 714562 h 3550128"/>
              <a:gd name="connsiteX14-2717" fmla="*/ 870643 w 1432618"/>
              <a:gd name="connsiteY14-2718" fmla="*/ 187 h 3550128"/>
              <a:gd name="connsiteX15-2719" fmla="*/ 832543 w 1432618"/>
              <a:gd name="connsiteY15-2720" fmla="*/ 647887 h 3550128"/>
              <a:gd name="connsiteX16-2721" fmla="*/ 908743 w 1432618"/>
              <a:gd name="connsiteY16-2722" fmla="*/ 1038412 h 3550128"/>
              <a:gd name="connsiteX17-2723" fmla="*/ 937318 w 1432618"/>
              <a:gd name="connsiteY17-2724" fmla="*/ 1286062 h 3550128"/>
              <a:gd name="connsiteX18-2725" fmla="*/ 1108768 w 1432618"/>
              <a:gd name="connsiteY18-2726" fmla="*/ 1152712 h 3550128"/>
              <a:gd name="connsiteX19-2727" fmla="*/ 1337368 w 1432618"/>
              <a:gd name="connsiteY19-2728" fmla="*/ 1133662 h 3550128"/>
              <a:gd name="connsiteX20-2729" fmla="*/ 1089718 w 1432618"/>
              <a:gd name="connsiteY20-2730" fmla="*/ 1190812 h 3550128"/>
              <a:gd name="connsiteX21-2731" fmla="*/ 880168 w 1432618"/>
              <a:gd name="connsiteY21-2732" fmla="*/ 1495612 h 3550128"/>
              <a:gd name="connsiteX22-2733" fmla="*/ 835718 w 1432618"/>
              <a:gd name="connsiteY22-2734" fmla="*/ 1857562 h 3550128"/>
              <a:gd name="connsiteX23-2735" fmla="*/ 1003993 w 1432618"/>
              <a:gd name="connsiteY23-2736" fmla="*/ 2270312 h 3550128"/>
              <a:gd name="connsiteX24-2737" fmla="*/ 896043 w 1432618"/>
              <a:gd name="connsiteY24-2738" fmla="*/ 2540187 h 3550128"/>
              <a:gd name="connsiteX25-2739" fmla="*/ 1213543 w 1432618"/>
              <a:gd name="connsiteY25-2740" fmla="*/ 2495737 h 3550128"/>
              <a:gd name="connsiteX26-2741" fmla="*/ 1432618 w 1432618"/>
              <a:gd name="connsiteY26-2742" fmla="*/ 2588606 h 3550128"/>
              <a:gd name="connsiteX27-2743" fmla="*/ 1188143 w 1432618"/>
              <a:gd name="connsiteY27-2744" fmla="*/ 2552887 h 3550128"/>
              <a:gd name="connsiteX28-2745" fmla="*/ 832543 w 1432618"/>
              <a:gd name="connsiteY28-2746" fmla="*/ 2695762 h 3550128"/>
              <a:gd name="connsiteX29-2747" fmla="*/ 689668 w 1432618"/>
              <a:gd name="connsiteY29-2748" fmla="*/ 3048187 h 3550128"/>
              <a:gd name="connsiteX30-2749" fmla="*/ 918268 w 1432618"/>
              <a:gd name="connsiteY30-2750" fmla="*/ 3381562 h 3550128"/>
              <a:gd name="connsiteX31-2751" fmla="*/ 1016693 w 1432618"/>
              <a:gd name="connsiteY31-2752" fmla="*/ 3543487 h 3550128"/>
              <a:gd name="connsiteX0-2753" fmla="*/ 1016693 w 1432618"/>
              <a:gd name="connsiteY0-2754" fmla="*/ 3543487 h 3550128"/>
              <a:gd name="connsiteX1-2755" fmla="*/ 591243 w 1432618"/>
              <a:gd name="connsiteY1-2756" fmla="*/ 3549837 h 3550128"/>
              <a:gd name="connsiteX2-2757" fmla="*/ 394393 w 1432618"/>
              <a:gd name="connsiteY2-2758" fmla="*/ 3038662 h 3550128"/>
              <a:gd name="connsiteX3-2759" fmla="*/ 746818 w 1432618"/>
              <a:gd name="connsiteY3-2760" fmla="*/ 2343337 h 3550128"/>
              <a:gd name="connsiteX4-2761" fmla="*/ 560128 w 1432618"/>
              <a:gd name="connsiteY4-2762" fmla="*/ 1884232 h 3550128"/>
              <a:gd name="connsiteX5-2763" fmla="*/ 58 w 1432618"/>
              <a:gd name="connsiteY5-2764" fmla="*/ 1832797 h 3550128"/>
              <a:gd name="connsiteX6-2765" fmla="*/ 394393 w 1432618"/>
              <a:gd name="connsiteY6-2766" fmla="*/ 1705162 h 3550128"/>
              <a:gd name="connsiteX7-2767" fmla="*/ 642043 w 1432618"/>
              <a:gd name="connsiteY7-2768" fmla="*/ 1838512 h 3550128"/>
              <a:gd name="connsiteX8-2769" fmla="*/ 689668 w 1432618"/>
              <a:gd name="connsiteY8-2770" fmla="*/ 1609912 h 3550128"/>
              <a:gd name="connsiteX9-2771" fmla="*/ 823018 w 1432618"/>
              <a:gd name="connsiteY9-2772" fmla="*/ 1295587 h 3550128"/>
              <a:gd name="connsiteX10-2773" fmla="*/ 765868 w 1432618"/>
              <a:gd name="connsiteY10-2774" fmla="*/ 771712 h 3550128"/>
              <a:gd name="connsiteX11-2775" fmla="*/ 537268 w 1432618"/>
              <a:gd name="connsiteY11-2776" fmla="*/ 628837 h 3550128"/>
              <a:gd name="connsiteX12-2777" fmla="*/ 689668 w 1432618"/>
              <a:gd name="connsiteY12-2778" fmla="*/ 628837 h 3550128"/>
              <a:gd name="connsiteX13-2779" fmla="*/ 765868 w 1432618"/>
              <a:gd name="connsiteY13-2780" fmla="*/ 714562 h 3550128"/>
              <a:gd name="connsiteX14-2781" fmla="*/ 870643 w 1432618"/>
              <a:gd name="connsiteY14-2782" fmla="*/ 187 h 3550128"/>
              <a:gd name="connsiteX15-2783" fmla="*/ 832543 w 1432618"/>
              <a:gd name="connsiteY15-2784" fmla="*/ 647887 h 3550128"/>
              <a:gd name="connsiteX16-2785" fmla="*/ 908743 w 1432618"/>
              <a:gd name="connsiteY16-2786" fmla="*/ 1038412 h 3550128"/>
              <a:gd name="connsiteX17-2787" fmla="*/ 937318 w 1432618"/>
              <a:gd name="connsiteY17-2788" fmla="*/ 1286062 h 3550128"/>
              <a:gd name="connsiteX18-2789" fmla="*/ 1108768 w 1432618"/>
              <a:gd name="connsiteY18-2790" fmla="*/ 1152712 h 3550128"/>
              <a:gd name="connsiteX19-2791" fmla="*/ 1337368 w 1432618"/>
              <a:gd name="connsiteY19-2792" fmla="*/ 1133662 h 3550128"/>
              <a:gd name="connsiteX20-2793" fmla="*/ 1089718 w 1432618"/>
              <a:gd name="connsiteY20-2794" fmla="*/ 1190812 h 3550128"/>
              <a:gd name="connsiteX21-2795" fmla="*/ 889693 w 1432618"/>
              <a:gd name="connsiteY21-2796" fmla="*/ 1489262 h 3550128"/>
              <a:gd name="connsiteX22-2797" fmla="*/ 835718 w 1432618"/>
              <a:gd name="connsiteY22-2798" fmla="*/ 1857562 h 3550128"/>
              <a:gd name="connsiteX23-2799" fmla="*/ 1003993 w 1432618"/>
              <a:gd name="connsiteY23-2800" fmla="*/ 2270312 h 3550128"/>
              <a:gd name="connsiteX24-2801" fmla="*/ 896043 w 1432618"/>
              <a:gd name="connsiteY24-2802" fmla="*/ 2540187 h 3550128"/>
              <a:gd name="connsiteX25-2803" fmla="*/ 1213543 w 1432618"/>
              <a:gd name="connsiteY25-2804" fmla="*/ 2495737 h 3550128"/>
              <a:gd name="connsiteX26-2805" fmla="*/ 1432618 w 1432618"/>
              <a:gd name="connsiteY26-2806" fmla="*/ 2588606 h 3550128"/>
              <a:gd name="connsiteX27-2807" fmla="*/ 1188143 w 1432618"/>
              <a:gd name="connsiteY27-2808" fmla="*/ 2552887 h 3550128"/>
              <a:gd name="connsiteX28-2809" fmla="*/ 832543 w 1432618"/>
              <a:gd name="connsiteY28-2810" fmla="*/ 2695762 h 3550128"/>
              <a:gd name="connsiteX29-2811" fmla="*/ 689668 w 1432618"/>
              <a:gd name="connsiteY29-2812" fmla="*/ 3048187 h 3550128"/>
              <a:gd name="connsiteX30-2813" fmla="*/ 918268 w 1432618"/>
              <a:gd name="connsiteY30-2814" fmla="*/ 3381562 h 3550128"/>
              <a:gd name="connsiteX31-2815" fmla="*/ 1016693 w 1432618"/>
              <a:gd name="connsiteY31-2816" fmla="*/ 3543487 h 3550128"/>
              <a:gd name="connsiteX0-2817" fmla="*/ 1016693 w 1432618"/>
              <a:gd name="connsiteY0-2818" fmla="*/ 3543487 h 3550128"/>
              <a:gd name="connsiteX1-2819" fmla="*/ 591243 w 1432618"/>
              <a:gd name="connsiteY1-2820" fmla="*/ 3549837 h 3550128"/>
              <a:gd name="connsiteX2-2821" fmla="*/ 394393 w 1432618"/>
              <a:gd name="connsiteY2-2822" fmla="*/ 3038662 h 3550128"/>
              <a:gd name="connsiteX3-2823" fmla="*/ 746818 w 1432618"/>
              <a:gd name="connsiteY3-2824" fmla="*/ 2343337 h 3550128"/>
              <a:gd name="connsiteX4-2825" fmla="*/ 560128 w 1432618"/>
              <a:gd name="connsiteY4-2826" fmla="*/ 1884232 h 3550128"/>
              <a:gd name="connsiteX5-2827" fmla="*/ 58 w 1432618"/>
              <a:gd name="connsiteY5-2828" fmla="*/ 1832797 h 3550128"/>
              <a:gd name="connsiteX6-2829" fmla="*/ 394393 w 1432618"/>
              <a:gd name="connsiteY6-2830" fmla="*/ 1705162 h 3550128"/>
              <a:gd name="connsiteX7-2831" fmla="*/ 642043 w 1432618"/>
              <a:gd name="connsiteY7-2832" fmla="*/ 1838512 h 3550128"/>
              <a:gd name="connsiteX8-2833" fmla="*/ 689668 w 1432618"/>
              <a:gd name="connsiteY8-2834" fmla="*/ 1609912 h 3550128"/>
              <a:gd name="connsiteX9-2835" fmla="*/ 823018 w 1432618"/>
              <a:gd name="connsiteY9-2836" fmla="*/ 1295587 h 3550128"/>
              <a:gd name="connsiteX10-2837" fmla="*/ 765868 w 1432618"/>
              <a:gd name="connsiteY10-2838" fmla="*/ 771712 h 3550128"/>
              <a:gd name="connsiteX11-2839" fmla="*/ 537268 w 1432618"/>
              <a:gd name="connsiteY11-2840" fmla="*/ 628837 h 3550128"/>
              <a:gd name="connsiteX12-2841" fmla="*/ 689668 w 1432618"/>
              <a:gd name="connsiteY12-2842" fmla="*/ 628837 h 3550128"/>
              <a:gd name="connsiteX13-2843" fmla="*/ 765868 w 1432618"/>
              <a:gd name="connsiteY13-2844" fmla="*/ 714562 h 3550128"/>
              <a:gd name="connsiteX14-2845" fmla="*/ 870643 w 1432618"/>
              <a:gd name="connsiteY14-2846" fmla="*/ 187 h 3550128"/>
              <a:gd name="connsiteX15-2847" fmla="*/ 832543 w 1432618"/>
              <a:gd name="connsiteY15-2848" fmla="*/ 647887 h 3550128"/>
              <a:gd name="connsiteX16-2849" fmla="*/ 908743 w 1432618"/>
              <a:gd name="connsiteY16-2850" fmla="*/ 1038412 h 3550128"/>
              <a:gd name="connsiteX17-2851" fmla="*/ 937318 w 1432618"/>
              <a:gd name="connsiteY17-2852" fmla="*/ 1286062 h 3550128"/>
              <a:gd name="connsiteX18-2853" fmla="*/ 1108768 w 1432618"/>
              <a:gd name="connsiteY18-2854" fmla="*/ 1152712 h 3550128"/>
              <a:gd name="connsiteX19-2855" fmla="*/ 1337368 w 1432618"/>
              <a:gd name="connsiteY19-2856" fmla="*/ 1133662 h 3550128"/>
              <a:gd name="connsiteX20-2857" fmla="*/ 1105593 w 1432618"/>
              <a:gd name="connsiteY20-2858" fmla="*/ 1197162 h 3550128"/>
              <a:gd name="connsiteX21-2859" fmla="*/ 889693 w 1432618"/>
              <a:gd name="connsiteY21-2860" fmla="*/ 1489262 h 3550128"/>
              <a:gd name="connsiteX22-2861" fmla="*/ 835718 w 1432618"/>
              <a:gd name="connsiteY22-2862" fmla="*/ 1857562 h 3550128"/>
              <a:gd name="connsiteX23-2863" fmla="*/ 1003993 w 1432618"/>
              <a:gd name="connsiteY23-2864" fmla="*/ 2270312 h 3550128"/>
              <a:gd name="connsiteX24-2865" fmla="*/ 896043 w 1432618"/>
              <a:gd name="connsiteY24-2866" fmla="*/ 2540187 h 3550128"/>
              <a:gd name="connsiteX25-2867" fmla="*/ 1213543 w 1432618"/>
              <a:gd name="connsiteY25-2868" fmla="*/ 2495737 h 3550128"/>
              <a:gd name="connsiteX26-2869" fmla="*/ 1432618 w 1432618"/>
              <a:gd name="connsiteY26-2870" fmla="*/ 2588606 h 3550128"/>
              <a:gd name="connsiteX27-2871" fmla="*/ 1188143 w 1432618"/>
              <a:gd name="connsiteY27-2872" fmla="*/ 2552887 h 3550128"/>
              <a:gd name="connsiteX28-2873" fmla="*/ 832543 w 1432618"/>
              <a:gd name="connsiteY28-2874" fmla="*/ 2695762 h 3550128"/>
              <a:gd name="connsiteX29-2875" fmla="*/ 689668 w 1432618"/>
              <a:gd name="connsiteY29-2876" fmla="*/ 3048187 h 3550128"/>
              <a:gd name="connsiteX30-2877" fmla="*/ 918268 w 1432618"/>
              <a:gd name="connsiteY30-2878" fmla="*/ 3381562 h 3550128"/>
              <a:gd name="connsiteX31-2879" fmla="*/ 1016693 w 1432618"/>
              <a:gd name="connsiteY31-2880" fmla="*/ 3543487 h 3550128"/>
              <a:gd name="connsiteX0-2881" fmla="*/ 1016693 w 1432618"/>
              <a:gd name="connsiteY0-2882" fmla="*/ 3543487 h 3550128"/>
              <a:gd name="connsiteX1-2883" fmla="*/ 591243 w 1432618"/>
              <a:gd name="connsiteY1-2884" fmla="*/ 3549837 h 3550128"/>
              <a:gd name="connsiteX2-2885" fmla="*/ 394393 w 1432618"/>
              <a:gd name="connsiteY2-2886" fmla="*/ 3038662 h 3550128"/>
              <a:gd name="connsiteX3-2887" fmla="*/ 746818 w 1432618"/>
              <a:gd name="connsiteY3-2888" fmla="*/ 2343337 h 3550128"/>
              <a:gd name="connsiteX4-2889" fmla="*/ 560128 w 1432618"/>
              <a:gd name="connsiteY4-2890" fmla="*/ 1884232 h 3550128"/>
              <a:gd name="connsiteX5-2891" fmla="*/ 58 w 1432618"/>
              <a:gd name="connsiteY5-2892" fmla="*/ 1832797 h 3550128"/>
              <a:gd name="connsiteX6-2893" fmla="*/ 394393 w 1432618"/>
              <a:gd name="connsiteY6-2894" fmla="*/ 1705162 h 3550128"/>
              <a:gd name="connsiteX7-2895" fmla="*/ 642043 w 1432618"/>
              <a:gd name="connsiteY7-2896" fmla="*/ 1838512 h 3550128"/>
              <a:gd name="connsiteX8-2897" fmla="*/ 689668 w 1432618"/>
              <a:gd name="connsiteY8-2898" fmla="*/ 1609912 h 3550128"/>
              <a:gd name="connsiteX9-2899" fmla="*/ 823018 w 1432618"/>
              <a:gd name="connsiteY9-2900" fmla="*/ 1295587 h 3550128"/>
              <a:gd name="connsiteX10-2901" fmla="*/ 765868 w 1432618"/>
              <a:gd name="connsiteY10-2902" fmla="*/ 771712 h 3550128"/>
              <a:gd name="connsiteX11-2903" fmla="*/ 537268 w 1432618"/>
              <a:gd name="connsiteY11-2904" fmla="*/ 628837 h 3550128"/>
              <a:gd name="connsiteX12-2905" fmla="*/ 689668 w 1432618"/>
              <a:gd name="connsiteY12-2906" fmla="*/ 628837 h 3550128"/>
              <a:gd name="connsiteX13-2907" fmla="*/ 765868 w 1432618"/>
              <a:gd name="connsiteY13-2908" fmla="*/ 714562 h 3550128"/>
              <a:gd name="connsiteX14-2909" fmla="*/ 870643 w 1432618"/>
              <a:gd name="connsiteY14-2910" fmla="*/ 187 h 3550128"/>
              <a:gd name="connsiteX15-2911" fmla="*/ 832543 w 1432618"/>
              <a:gd name="connsiteY15-2912" fmla="*/ 647887 h 3550128"/>
              <a:gd name="connsiteX16-2913" fmla="*/ 908743 w 1432618"/>
              <a:gd name="connsiteY16-2914" fmla="*/ 1038412 h 3550128"/>
              <a:gd name="connsiteX17-2915" fmla="*/ 937318 w 1432618"/>
              <a:gd name="connsiteY17-2916" fmla="*/ 1286062 h 3550128"/>
              <a:gd name="connsiteX18-2917" fmla="*/ 1108768 w 1432618"/>
              <a:gd name="connsiteY18-2918" fmla="*/ 1152712 h 3550128"/>
              <a:gd name="connsiteX19-2919" fmla="*/ 1337368 w 1432618"/>
              <a:gd name="connsiteY19-2920" fmla="*/ 1133662 h 3550128"/>
              <a:gd name="connsiteX20-2921" fmla="*/ 1108768 w 1432618"/>
              <a:gd name="connsiteY20-2922" fmla="*/ 1216212 h 3550128"/>
              <a:gd name="connsiteX21-2923" fmla="*/ 889693 w 1432618"/>
              <a:gd name="connsiteY21-2924" fmla="*/ 1489262 h 3550128"/>
              <a:gd name="connsiteX22-2925" fmla="*/ 835718 w 1432618"/>
              <a:gd name="connsiteY22-2926" fmla="*/ 1857562 h 3550128"/>
              <a:gd name="connsiteX23-2927" fmla="*/ 1003993 w 1432618"/>
              <a:gd name="connsiteY23-2928" fmla="*/ 2270312 h 3550128"/>
              <a:gd name="connsiteX24-2929" fmla="*/ 896043 w 1432618"/>
              <a:gd name="connsiteY24-2930" fmla="*/ 2540187 h 3550128"/>
              <a:gd name="connsiteX25-2931" fmla="*/ 1213543 w 1432618"/>
              <a:gd name="connsiteY25-2932" fmla="*/ 2495737 h 3550128"/>
              <a:gd name="connsiteX26-2933" fmla="*/ 1432618 w 1432618"/>
              <a:gd name="connsiteY26-2934" fmla="*/ 2588606 h 3550128"/>
              <a:gd name="connsiteX27-2935" fmla="*/ 1188143 w 1432618"/>
              <a:gd name="connsiteY27-2936" fmla="*/ 2552887 h 3550128"/>
              <a:gd name="connsiteX28-2937" fmla="*/ 832543 w 1432618"/>
              <a:gd name="connsiteY28-2938" fmla="*/ 2695762 h 3550128"/>
              <a:gd name="connsiteX29-2939" fmla="*/ 689668 w 1432618"/>
              <a:gd name="connsiteY29-2940" fmla="*/ 3048187 h 3550128"/>
              <a:gd name="connsiteX30-2941" fmla="*/ 918268 w 1432618"/>
              <a:gd name="connsiteY30-2942" fmla="*/ 3381562 h 3550128"/>
              <a:gd name="connsiteX31-2943" fmla="*/ 1016693 w 1432618"/>
              <a:gd name="connsiteY31-2944" fmla="*/ 3543487 h 3550128"/>
              <a:gd name="connsiteX0-2945" fmla="*/ 1016693 w 1432618"/>
              <a:gd name="connsiteY0-2946" fmla="*/ 3543487 h 3550128"/>
              <a:gd name="connsiteX1-2947" fmla="*/ 591243 w 1432618"/>
              <a:gd name="connsiteY1-2948" fmla="*/ 3549837 h 3550128"/>
              <a:gd name="connsiteX2-2949" fmla="*/ 394393 w 1432618"/>
              <a:gd name="connsiteY2-2950" fmla="*/ 3038662 h 3550128"/>
              <a:gd name="connsiteX3-2951" fmla="*/ 746818 w 1432618"/>
              <a:gd name="connsiteY3-2952" fmla="*/ 2343337 h 3550128"/>
              <a:gd name="connsiteX4-2953" fmla="*/ 560128 w 1432618"/>
              <a:gd name="connsiteY4-2954" fmla="*/ 1884232 h 3550128"/>
              <a:gd name="connsiteX5-2955" fmla="*/ 58 w 1432618"/>
              <a:gd name="connsiteY5-2956" fmla="*/ 1832797 h 3550128"/>
              <a:gd name="connsiteX6-2957" fmla="*/ 394393 w 1432618"/>
              <a:gd name="connsiteY6-2958" fmla="*/ 1705162 h 3550128"/>
              <a:gd name="connsiteX7-2959" fmla="*/ 642043 w 1432618"/>
              <a:gd name="connsiteY7-2960" fmla="*/ 1838512 h 3550128"/>
              <a:gd name="connsiteX8-2961" fmla="*/ 689668 w 1432618"/>
              <a:gd name="connsiteY8-2962" fmla="*/ 1609912 h 3550128"/>
              <a:gd name="connsiteX9-2963" fmla="*/ 823018 w 1432618"/>
              <a:gd name="connsiteY9-2964" fmla="*/ 1295587 h 3550128"/>
              <a:gd name="connsiteX10-2965" fmla="*/ 765868 w 1432618"/>
              <a:gd name="connsiteY10-2966" fmla="*/ 771712 h 3550128"/>
              <a:gd name="connsiteX11-2967" fmla="*/ 537268 w 1432618"/>
              <a:gd name="connsiteY11-2968" fmla="*/ 628837 h 3550128"/>
              <a:gd name="connsiteX12-2969" fmla="*/ 689668 w 1432618"/>
              <a:gd name="connsiteY12-2970" fmla="*/ 628837 h 3550128"/>
              <a:gd name="connsiteX13-2971" fmla="*/ 765868 w 1432618"/>
              <a:gd name="connsiteY13-2972" fmla="*/ 714562 h 3550128"/>
              <a:gd name="connsiteX14-2973" fmla="*/ 870643 w 1432618"/>
              <a:gd name="connsiteY14-2974" fmla="*/ 187 h 3550128"/>
              <a:gd name="connsiteX15-2975" fmla="*/ 832543 w 1432618"/>
              <a:gd name="connsiteY15-2976" fmla="*/ 647887 h 3550128"/>
              <a:gd name="connsiteX16-2977" fmla="*/ 908743 w 1432618"/>
              <a:gd name="connsiteY16-2978" fmla="*/ 1038412 h 3550128"/>
              <a:gd name="connsiteX17-2979" fmla="*/ 937318 w 1432618"/>
              <a:gd name="connsiteY17-2980" fmla="*/ 1286062 h 3550128"/>
              <a:gd name="connsiteX18-2981" fmla="*/ 1108768 w 1432618"/>
              <a:gd name="connsiteY18-2982" fmla="*/ 1152712 h 3550128"/>
              <a:gd name="connsiteX19-2983" fmla="*/ 1375468 w 1432618"/>
              <a:gd name="connsiteY19-2984" fmla="*/ 1133662 h 3550128"/>
              <a:gd name="connsiteX20-2985" fmla="*/ 1108768 w 1432618"/>
              <a:gd name="connsiteY20-2986" fmla="*/ 1216212 h 3550128"/>
              <a:gd name="connsiteX21-2987" fmla="*/ 889693 w 1432618"/>
              <a:gd name="connsiteY21-2988" fmla="*/ 1489262 h 3550128"/>
              <a:gd name="connsiteX22-2989" fmla="*/ 835718 w 1432618"/>
              <a:gd name="connsiteY22-2990" fmla="*/ 1857562 h 3550128"/>
              <a:gd name="connsiteX23-2991" fmla="*/ 1003993 w 1432618"/>
              <a:gd name="connsiteY23-2992" fmla="*/ 2270312 h 3550128"/>
              <a:gd name="connsiteX24-2993" fmla="*/ 896043 w 1432618"/>
              <a:gd name="connsiteY24-2994" fmla="*/ 2540187 h 3550128"/>
              <a:gd name="connsiteX25-2995" fmla="*/ 1213543 w 1432618"/>
              <a:gd name="connsiteY25-2996" fmla="*/ 2495737 h 3550128"/>
              <a:gd name="connsiteX26-2997" fmla="*/ 1432618 w 1432618"/>
              <a:gd name="connsiteY26-2998" fmla="*/ 2588606 h 3550128"/>
              <a:gd name="connsiteX27-2999" fmla="*/ 1188143 w 1432618"/>
              <a:gd name="connsiteY27-3000" fmla="*/ 2552887 h 3550128"/>
              <a:gd name="connsiteX28-3001" fmla="*/ 832543 w 1432618"/>
              <a:gd name="connsiteY28-3002" fmla="*/ 2695762 h 3550128"/>
              <a:gd name="connsiteX29-3003" fmla="*/ 689668 w 1432618"/>
              <a:gd name="connsiteY29-3004" fmla="*/ 3048187 h 3550128"/>
              <a:gd name="connsiteX30-3005" fmla="*/ 918268 w 1432618"/>
              <a:gd name="connsiteY30-3006" fmla="*/ 3381562 h 3550128"/>
              <a:gd name="connsiteX31-3007" fmla="*/ 1016693 w 1432618"/>
              <a:gd name="connsiteY31-3008" fmla="*/ 3543487 h 3550128"/>
              <a:gd name="connsiteX0-3009" fmla="*/ 1016693 w 1432618"/>
              <a:gd name="connsiteY0-3010" fmla="*/ 3543487 h 3550128"/>
              <a:gd name="connsiteX1-3011" fmla="*/ 591243 w 1432618"/>
              <a:gd name="connsiteY1-3012" fmla="*/ 3549837 h 3550128"/>
              <a:gd name="connsiteX2-3013" fmla="*/ 394393 w 1432618"/>
              <a:gd name="connsiteY2-3014" fmla="*/ 3038662 h 3550128"/>
              <a:gd name="connsiteX3-3015" fmla="*/ 746818 w 1432618"/>
              <a:gd name="connsiteY3-3016" fmla="*/ 2343337 h 3550128"/>
              <a:gd name="connsiteX4-3017" fmla="*/ 560128 w 1432618"/>
              <a:gd name="connsiteY4-3018" fmla="*/ 1884232 h 3550128"/>
              <a:gd name="connsiteX5-3019" fmla="*/ 58 w 1432618"/>
              <a:gd name="connsiteY5-3020" fmla="*/ 1832797 h 3550128"/>
              <a:gd name="connsiteX6-3021" fmla="*/ 394393 w 1432618"/>
              <a:gd name="connsiteY6-3022" fmla="*/ 1705162 h 3550128"/>
              <a:gd name="connsiteX7-3023" fmla="*/ 642043 w 1432618"/>
              <a:gd name="connsiteY7-3024" fmla="*/ 1838512 h 3550128"/>
              <a:gd name="connsiteX8-3025" fmla="*/ 689668 w 1432618"/>
              <a:gd name="connsiteY8-3026" fmla="*/ 1609912 h 3550128"/>
              <a:gd name="connsiteX9-3027" fmla="*/ 823018 w 1432618"/>
              <a:gd name="connsiteY9-3028" fmla="*/ 1295587 h 3550128"/>
              <a:gd name="connsiteX10-3029" fmla="*/ 765868 w 1432618"/>
              <a:gd name="connsiteY10-3030" fmla="*/ 771712 h 3550128"/>
              <a:gd name="connsiteX11-3031" fmla="*/ 537268 w 1432618"/>
              <a:gd name="connsiteY11-3032" fmla="*/ 628837 h 3550128"/>
              <a:gd name="connsiteX12-3033" fmla="*/ 689668 w 1432618"/>
              <a:gd name="connsiteY12-3034" fmla="*/ 628837 h 3550128"/>
              <a:gd name="connsiteX13-3035" fmla="*/ 765868 w 1432618"/>
              <a:gd name="connsiteY13-3036" fmla="*/ 714562 h 3550128"/>
              <a:gd name="connsiteX14-3037" fmla="*/ 870643 w 1432618"/>
              <a:gd name="connsiteY14-3038" fmla="*/ 187 h 3550128"/>
              <a:gd name="connsiteX15-3039" fmla="*/ 832543 w 1432618"/>
              <a:gd name="connsiteY15-3040" fmla="*/ 647887 h 3550128"/>
              <a:gd name="connsiteX16-3041" fmla="*/ 908743 w 1432618"/>
              <a:gd name="connsiteY16-3042" fmla="*/ 1038412 h 3550128"/>
              <a:gd name="connsiteX17-3043" fmla="*/ 937318 w 1432618"/>
              <a:gd name="connsiteY17-3044" fmla="*/ 1286062 h 3550128"/>
              <a:gd name="connsiteX18-3045" fmla="*/ 1108768 w 1432618"/>
              <a:gd name="connsiteY18-3046" fmla="*/ 1152712 h 3550128"/>
              <a:gd name="connsiteX19-3047" fmla="*/ 1375468 w 1432618"/>
              <a:gd name="connsiteY19-3048" fmla="*/ 1133662 h 3550128"/>
              <a:gd name="connsiteX20-3049" fmla="*/ 1108768 w 1432618"/>
              <a:gd name="connsiteY20-3050" fmla="*/ 1216212 h 3550128"/>
              <a:gd name="connsiteX21-3051" fmla="*/ 889693 w 1432618"/>
              <a:gd name="connsiteY21-3052" fmla="*/ 1489262 h 3550128"/>
              <a:gd name="connsiteX22-3053" fmla="*/ 835718 w 1432618"/>
              <a:gd name="connsiteY22-3054" fmla="*/ 1857562 h 3550128"/>
              <a:gd name="connsiteX23-3055" fmla="*/ 1003993 w 1432618"/>
              <a:gd name="connsiteY23-3056" fmla="*/ 2270312 h 3550128"/>
              <a:gd name="connsiteX24-3057" fmla="*/ 896043 w 1432618"/>
              <a:gd name="connsiteY24-3058" fmla="*/ 2540187 h 3550128"/>
              <a:gd name="connsiteX25-3059" fmla="*/ 1213543 w 1432618"/>
              <a:gd name="connsiteY25-3060" fmla="*/ 2495737 h 3550128"/>
              <a:gd name="connsiteX26-3061" fmla="*/ 1432618 w 1432618"/>
              <a:gd name="connsiteY26-3062" fmla="*/ 2588606 h 3550128"/>
              <a:gd name="connsiteX27-3063" fmla="*/ 1188143 w 1432618"/>
              <a:gd name="connsiteY27-3064" fmla="*/ 2552887 h 3550128"/>
              <a:gd name="connsiteX28-3065" fmla="*/ 832543 w 1432618"/>
              <a:gd name="connsiteY28-3066" fmla="*/ 2695762 h 3550128"/>
              <a:gd name="connsiteX29-3067" fmla="*/ 689668 w 1432618"/>
              <a:gd name="connsiteY29-3068" fmla="*/ 3048187 h 3550128"/>
              <a:gd name="connsiteX30-3069" fmla="*/ 918268 w 1432618"/>
              <a:gd name="connsiteY30-3070" fmla="*/ 3381562 h 3550128"/>
              <a:gd name="connsiteX31-3071" fmla="*/ 1016693 w 1432618"/>
              <a:gd name="connsiteY31-3072" fmla="*/ 3543487 h 3550128"/>
              <a:gd name="connsiteX0-3073" fmla="*/ 1016693 w 1432618"/>
              <a:gd name="connsiteY0-3074" fmla="*/ 3543487 h 3550128"/>
              <a:gd name="connsiteX1-3075" fmla="*/ 591243 w 1432618"/>
              <a:gd name="connsiteY1-3076" fmla="*/ 3549837 h 3550128"/>
              <a:gd name="connsiteX2-3077" fmla="*/ 394393 w 1432618"/>
              <a:gd name="connsiteY2-3078" fmla="*/ 3038662 h 3550128"/>
              <a:gd name="connsiteX3-3079" fmla="*/ 746818 w 1432618"/>
              <a:gd name="connsiteY3-3080" fmla="*/ 2343337 h 3550128"/>
              <a:gd name="connsiteX4-3081" fmla="*/ 560128 w 1432618"/>
              <a:gd name="connsiteY4-3082" fmla="*/ 1884232 h 3550128"/>
              <a:gd name="connsiteX5-3083" fmla="*/ 58 w 1432618"/>
              <a:gd name="connsiteY5-3084" fmla="*/ 1832797 h 3550128"/>
              <a:gd name="connsiteX6-3085" fmla="*/ 394393 w 1432618"/>
              <a:gd name="connsiteY6-3086" fmla="*/ 1705162 h 3550128"/>
              <a:gd name="connsiteX7-3087" fmla="*/ 642043 w 1432618"/>
              <a:gd name="connsiteY7-3088" fmla="*/ 1838512 h 3550128"/>
              <a:gd name="connsiteX8-3089" fmla="*/ 689668 w 1432618"/>
              <a:gd name="connsiteY8-3090" fmla="*/ 1609912 h 3550128"/>
              <a:gd name="connsiteX9-3091" fmla="*/ 823018 w 1432618"/>
              <a:gd name="connsiteY9-3092" fmla="*/ 1295587 h 3550128"/>
              <a:gd name="connsiteX10-3093" fmla="*/ 765868 w 1432618"/>
              <a:gd name="connsiteY10-3094" fmla="*/ 771712 h 3550128"/>
              <a:gd name="connsiteX11-3095" fmla="*/ 537268 w 1432618"/>
              <a:gd name="connsiteY11-3096" fmla="*/ 628837 h 3550128"/>
              <a:gd name="connsiteX12-3097" fmla="*/ 689668 w 1432618"/>
              <a:gd name="connsiteY12-3098" fmla="*/ 628837 h 3550128"/>
              <a:gd name="connsiteX13-3099" fmla="*/ 765868 w 1432618"/>
              <a:gd name="connsiteY13-3100" fmla="*/ 714562 h 3550128"/>
              <a:gd name="connsiteX14-3101" fmla="*/ 870643 w 1432618"/>
              <a:gd name="connsiteY14-3102" fmla="*/ 187 h 3550128"/>
              <a:gd name="connsiteX15-3103" fmla="*/ 832543 w 1432618"/>
              <a:gd name="connsiteY15-3104" fmla="*/ 647887 h 3550128"/>
              <a:gd name="connsiteX16-3105" fmla="*/ 908743 w 1432618"/>
              <a:gd name="connsiteY16-3106" fmla="*/ 1038412 h 3550128"/>
              <a:gd name="connsiteX17-3107" fmla="*/ 937318 w 1432618"/>
              <a:gd name="connsiteY17-3108" fmla="*/ 1286062 h 3550128"/>
              <a:gd name="connsiteX18-3109" fmla="*/ 1108768 w 1432618"/>
              <a:gd name="connsiteY18-3110" fmla="*/ 1152712 h 3550128"/>
              <a:gd name="connsiteX19-3111" fmla="*/ 1375468 w 1432618"/>
              <a:gd name="connsiteY19-3112" fmla="*/ 1133662 h 3550128"/>
              <a:gd name="connsiteX20-3113" fmla="*/ 1108768 w 1432618"/>
              <a:gd name="connsiteY20-3114" fmla="*/ 1216212 h 3550128"/>
              <a:gd name="connsiteX21-3115" fmla="*/ 889693 w 1432618"/>
              <a:gd name="connsiteY21-3116" fmla="*/ 1489262 h 3550128"/>
              <a:gd name="connsiteX22-3117" fmla="*/ 835718 w 1432618"/>
              <a:gd name="connsiteY22-3118" fmla="*/ 1857562 h 3550128"/>
              <a:gd name="connsiteX23-3119" fmla="*/ 1003993 w 1432618"/>
              <a:gd name="connsiteY23-3120" fmla="*/ 2270312 h 3550128"/>
              <a:gd name="connsiteX24-3121" fmla="*/ 896043 w 1432618"/>
              <a:gd name="connsiteY24-3122" fmla="*/ 2540187 h 3550128"/>
              <a:gd name="connsiteX25-3123" fmla="*/ 1213543 w 1432618"/>
              <a:gd name="connsiteY25-3124" fmla="*/ 2495737 h 3550128"/>
              <a:gd name="connsiteX26-3125" fmla="*/ 1432618 w 1432618"/>
              <a:gd name="connsiteY26-3126" fmla="*/ 2588606 h 3550128"/>
              <a:gd name="connsiteX27-3127" fmla="*/ 1188143 w 1432618"/>
              <a:gd name="connsiteY27-3128" fmla="*/ 2552887 h 3550128"/>
              <a:gd name="connsiteX28-3129" fmla="*/ 832543 w 1432618"/>
              <a:gd name="connsiteY28-3130" fmla="*/ 2695762 h 3550128"/>
              <a:gd name="connsiteX29-3131" fmla="*/ 689668 w 1432618"/>
              <a:gd name="connsiteY29-3132" fmla="*/ 3048187 h 3550128"/>
              <a:gd name="connsiteX30-3133" fmla="*/ 918268 w 1432618"/>
              <a:gd name="connsiteY30-3134" fmla="*/ 3381562 h 3550128"/>
              <a:gd name="connsiteX31-3135" fmla="*/ 1016693 w 1432618"/>
              <a:gd name="connsiteY31-3136" fmla="*/ 3543487 h 3550128"/>
              <a:gd name="connsiteX0-3137" fmla="*/ 1016693 w 1432618"/>
              <a:gd name="connsiteY0-3138" fmla="*/ 3543487 h 3550128"/>
              <a:gd name="connsiteX1-3139" fmla="*/ 591243 w 1432618"/>
              <a:gd name="connsiteY1-3140" fmla="*/ 3549837 h 3550128"/>
              <a:gd name="connsiteX2-3141" fmla="*/ 394393 w 1432618"/>
              <a:gd name="connsiteY2-3142" fmla="*/ 3038662 h 3550128"/>
              <a:gd name="connsiteX3-3143" fmla="*/ 746818 w 1432618"/>
              <a:gd name="connsiteY3-3144" fmla="*/ 2343337 h 3550128"/>
              <a:gd name="connsiteX4-3145" fmla="*/ 560128 w 1432618"/>
              <a:gd name="connsiteY4-3146" fmla="*/ 1884232 h 3550128"/>
              <a:gd name="connsiteX5-3147" fmla="*/ 58 w 1432618"/>
              <a:gd name="connsiteY5-3148" fmla="*/ 1832797 h 3550128"/>
              <a:gd name="connsiteX6-3149" fmla="*/ 394393 w 1432618"/>
              <a:gd name="connsiteY6-3150" fmla="*/ 1705162 h 3550128"/>
              <a:gd name="connsiteX7-3151" fmla="*/ 642043 w 1432618"/>
              <a:gd name="connsiteY7-3152" fmla="*/ 1838512 h 3550128"/>
              <a:gd name="connsiteX8-3153" fmla="*/ 689668 w 1432618"/>
              <a:gd name="connsiteY8-3154" fmla="*/ 1609912 h 3550128"/>
              <a:gd name="connsiteX9-3155" fmla="*/ 823018 w 1432618"/>
              <a:gd name="connsiteY9-3156" fmla="*/ 1295587 h 3550128"/>
              <a:gd name="connsiteX10-3157" fmla="*/ 765868 w 1432618"/>
              <a:gd name="connsiteY10-3158" fmla="*/ 771712 h 3550128"/>
              <a:gd name="connsiteX11-3159" fmla="*/ 537268 w 1432618"/>
              <a:gd name="connsiteY11-3160" fmla="*/ 628837 h 3550128"/>
              <a:gd name="connsiteX12-3161" fmla="*/ 689668 w 1432618"/>
              <a:gd name="connsiteY12-3162" fmla="*/ 628837 h 3550128"/>
              <a:gd name="connsiteX13-3163" fmla="*/ 765868 w 1432618"/>
              <a:gd name="connsiteY13-3164" fmla="*/ 714562 h 3550128"/>
              <a:gd name="connsiteX14-3165" fmla="*/ 870643 w 1432618"/>
              <a:gd name="connsiteY14-3166" fmla="*/ 187 h 3550128"/>
              <a:gd name="connsiteX15-3167" fmla="*/ 832543 w 1432618"/>
              <a:gd name="connsiteY15-3168" fmla="*/ 647887 h 3550128"/>
              <a:gd name="connsiteX16-3169" fmla="*/ 908743 w 1432618"/>
              <a:gd name="connsiteY16-3170" fmla="*/ 1038412 h 3550128"/>
              <a:gd name="connsiteX17-3171" fmla="*/ 937318 w 1432618"/>
              <a:gd name="connsiteY17-3172" fmla="*/ 1286062 h 3550128"/>
              <a:gd name="connsiteX18-3173" fmla="*/ 1108768 w 1432618"/>
              <a:gd name="connsiteY18-3174" fmla="*/ 1152712 h 3550128"/>
              <a:gd name="connsiteX19-3175" fmla="*/ 1375468 w 1432618"/>
              <a:gd name="connsiteY19-3176" fmla="*/ 1133662 h 3550128"/>
              <a:gd name="connsiteX20-3177" fmla="*/ 1108768 w 1432618"/>
              <a:gd name="connsiteY20-3178" fmla="*/ 1216212 h 3550128"/>
              <a:gd name="connsiteX21-3179" fmla="*/ 889693 w 1432618"/>
              <a:gd name="connsiteY21-3180" fmla="*/ 1489262 h 3550128"/>
              <a:gd name="connsiteX22-3181" fmla="*/ 835718 w 1432618"/>
              <a:gd name="connsiteY22-3182" fmla="*/ 1857562 h 3550128"/>
              <a:gd name="connsiteX23-3183" fmla="*/ 1003993 w 1432618"/>
              <a:gd name="connsiteY23-3184" fmla="*/ 2270312 h 3550128"/>
              <a:gd name="connsiteX24-3185" fmla="*/ 896043 w 1432618"/>
              <a:gd name="connsiteY24-3186" fmla="*/ 2540187 h 3550128"/>
              <a:gd name="connsiteX25-3187" fmla="*/ 1213543 w 1432618"/>
              <a:gd name="connsiteY25-3188" fmla="*/ 2495737 h 3550128"/>
              <a:gd name="connsiteX26-3189" fmla="*/ 1432618 w 1432618"/>
              <a:gd name="connsiteY26-3190" fmla="*/ 2588606 h 3550128"/>
              <a:gd name="connsiteX27-3191" fmla="*/ 1188143 w 1432618"/>
              <a:gd name="connsiteY27-3192" fmla="*/ 2552887 h 3550128"/>
              <a:gd name="connsiteX28-3193" fmla="*/ 832543 w 1432618"/>
              <a:gd name="connsiteY28-3194" fmla="*/ 2695762 h 3550128"/>
              <a:gd name="connsiteX29-3195" fmla="*/ 689668 w 1432618"/>
              <a:gd name="connsiteY29-3196" fmla="*/ 3048187 h 3550128"/>
              <a:gd name="connsiteX30-3197" fmla="*/ 918268 w 1432618"/>
              <a:gd name="connsiteY30-3198" fmla="*/ 3381562 h 3550128"/>
              <a:gd name="connsiteX31-3199" fmla="*/ 1016693 w 1432618"/>
              <a:gd name="connsiteY31-3200" fmla="*/ 3543487 h 3550128"/>
              <a:gd name="connsiteX0-3201" fmla="*/ 1016693 w 1432618"/>
              <a:gd name="connsiteY0-3202" fmla="*/ 3543487 h 3550128"/>
              <a:gd name="connsiteX1-3203" fmla="*/ 591243 w 1432618"/>
              <a:gd name="connsiteY1-3204" fmla="*/ 3549837 h 3550128"/>
              <a:gd name="connsiteX2-3205" fmla="*/ 394393 w 1432618"/>
              <a:gd name="connsiteY2-3206" fmla="*/ 3038662 h 3550128"/>
              <a:gd name="connsiteX3-3207" fmla="*/ 746818 w 1432618"/>
              <a:gd name="connsiteY3-3208" fmla="*/ 2343337 h 3550128"/>
              <a:gd name="connsiteX4-3209" fmla="*/ 560128 w 1432618"/>
              <a:gd name="connsiteY4-3210" fmla="*/ 1884232 h 3550128"/>
              <a:gd name="connsiteX5-3211" fmla="*/ 58 w 1432618"/>
              <a:gd name="connsiteY5-3212" fmla="*/ 1832797 h 3550128"/>
              <a:gd name="connsiteX6-3213" fmla="*/ 394393 w 1432618"/>
              <a:gd name="connsiteY6-3214" fmla="*/ 1705162 h 3550128"/>
              <a:gd name="connsiteX7-3215" fmla="*/ 642043 w 1432618"/>
              <a:gd name="connsiteY7-3216" fmla="*/ 1838512 h 3550128"/>
              <a:gd name="connsiteX8-3217" fmla="*/ 689668 w 1432618"/>
              <a:gd name="connsiteY8-3218" fmla="*/ 1609912 h 3550128"/>
              <a:gd name="connsiteX9-3219" fmla="*/ 823018 w 1432618"/>
              <a:gd name="connsiteY9-3220" fmla="*/ 1295587 h 3550128"/>
              <a:gd name="connsiteX10-3221" fmla="*/ 765868 w 1432618"/>
              <a:gd name="connsiteY10-3222" fmla="*/ 771712 h 3550128"/>
              <a:gd name="connsiteX11-3223" fmla="*/ 537268 w 1432618"/>
              <a:gd name="connsiteY11-3224" fmla="*/ 628837 h 3550128"/>
              <a:gd name="connsiteX12-3225" fmla="*/ 689668 w 1432618"/>
              <a:gd name="connsiteY12-3226" fmla="*/ 628837 h 3550128"/>
              <a:gd name="connsiteX13-3227" fmla="*/ 765868 w 1432618"/>
              <a:gd name="connsiteY13-3228" fmla="*/ 714562 h 3550128"/>
              <a:gd name="connsiteX14-3229" fmla="*/ 870643 w 1432618"/>
              <a:gd name="connsiteY14-3230" fmla="*/ 187 h 3550128"/>
              <a:gd name="connsiteX15-3231" fmla="*/ 832543 w 1432618"/>
              <a:gd name="connsiteY15-3232" fmla="*/ 647887 h 3550128"/>
              <a:gd name="connsiteX16-3233" fmla="*/ 908743 w 1432618"/>
              <a:gd name="connsiteY16-3234" fmla="*/ 1038412 h 3550128"/>
              <a:gd name="connsiteX17-3235" fmla="*/ 937318 w 1432618"/>
              <a:gd name="connsiteY17-3236" fmla="*/ 1286062 h 3550128"/>
              <a:gd name="connsiteX18-3237" fmla="*/ 1108768 w 1432618"/>
              <a:gd name="connsiteY18-3238" fmla="*/ 1152712 h 3550128"/>
              <a:gd name="connsiteX19-3239" fmla="*/ 1375468 w 1432618"/>
              <a:gd name="connsiteY19-3240" fmla="*/ 1133662 h 3550128"/>
              <a:gd name="connsiteX20-3241" fmla="*/ 1108768 w 1432618"/>
              <a:gd name="connsiteY20-3242" fmla="*/ 1216212 h 3550128"/>
              <a:gd name="connsiteX21-3243" fmla="*/ 889693 w 1432618"/>
              <a:gd name="connsiteY21-3244" fmla="*/ 1489262 h 3550128"/>
              <a:gd name="connsiteX22-3245" fmla="*/ 835718 w 1432618"/>
              <a:gd name="connsiteY22-3246" fmla="*/ 1857562 h 3550128"/>
              <a:gd name="connsiteX23-3247" fmla="*/ 1003993 w 1432618"/>
              <a:gd name="connsiteY23-3248" fmla="*/ 2270312 h 3550128"/>
              <a:gd name="connsiteX24-3249" fmla="*/ 896043 w 1432618"/>
              <a:gd name="connsiteY24-3250" fmla="*/ 2540187 h 3550128"/>
              <a:gd name="connsiteX25-3251" fmla="*/ 1213543 w 1432618"/>
              <a:gd name="connsiteY25-3252" fmla="*/ 2495737 h 3550128"/>
              <a:gd name="connsiteX26-3253" fmla="*/ 1432618 w 1432618"/>
              <a:gd name="connsiteY26-3254" fmla="*/ 2588606 h 3550128"/>
              <a:gd name="connsiteX27-3255" fmla="*/ 1188143 w 1432618"/>
              <a:gd name="connsiteY27-3256" fmla="*/ 2552887 h 3550128"/>
              <a:gd name="connsiteX28-3257" fmla="*/ 832543 w 1432618"/>
              <a:gd name="connsiteY28-3258" fmla="*/ 2695762 h 3550128"/>
              <a:gd name="connsiteX29-3259" fmla="*/ 689668 w 1432618"/>
              <a:gd name="connsiteY29-3260" fmla="*/ 3048187 h 3550128"/>
              <a:gd name="connsiteX30-3261" fmla="*/ 918268 w 1432618"/>
              <a:gd name="connsiteY30-3262" fmla="*/ 3381562 h 3550128"/>
              <a:gd name="connsiteX31-3263" fmla="*/ 1016693 w 1432618"/>
              <a:gd name="connsiteY31-3264" fmla="*/ 3543487 h 3550128"/>
              <a:gd name="connsiteX0-3265" fmla="*/ 1016693 w 1432618"/>
              <a:gd name="connsiteY0-3266" fmla="*/ 3543487 h 3550128"/>
              <a:gd name="connsiteX1-3267" fmla="*/ 591243 w 1432618"/>
              <a:gd name="connsiteY1-3268" fmla="*/ 3549837 h 3550128"/>
              <a:gd name="connsiteX2-3269" fmla="*/ 394393 w 1432618"/>
              <a:gd name="connsiteY2-3270" fmla="*/ 3038662 h 3550128"/>
              <a:gd name="connsiteX3-3271" fmla="*/ 746818 w 1432618"/>
              <a:gd name="connsiteY3-3272" fmla="*/ 2343337 h 3550128"/>
              <a:gd name="connsiteX4-3273" fmla="*/ 560128 w 1432618"/>
              <a:gd name="connsiteY4-3274" fmla="*/ 1884232 h 3550128"/>
              <a:gd name="connsiteX5-3275" fmla="*/ 58 w 1432618"/>
              <a:gd name="connsiteY5-3276" fmla="*/ 1832797 h 3550128"/>
              <a:gd name="connsiteX6-3277" fmla="*/ 394393 w 1432618"/>
              <a:gd name="connsiteY6-3278" fmla="*/ 1705162 h 3550128"/>
              <a:gd name="connsiteX7-3279" fmla="*/ 642043 w 1432618"/>
              <a:gd name="connsiteY7-3280" fmla="*/ 1838512 h 3550128"/>
              <a:gd name="connsiteX8-3281" fmla="*/ 689668 w 1432618"/>
              <a:gd name="connsiteY8-3282" fmla="*/ 1609912 h 3550128"/>
              <a:gd name="connsiteX9-3283" fmla="*/ 823018 w 1432618"/>
              <a:gd name="connsiteY9-3284" fmla="*/ 1295587 h 3550128"/>
              <a:gd name="connsiteX10-3285" fmla="*/ 765868 w 1432618"/>
              <a:gd name="connsiteY10-3286" fmla="*/ 771712 h 3550128"/>
              <a:gd name="connsiteX11-3287" fmla="*/ 537268 w 1432618"/>
              <a:gd name="connsiteY11-3288" fmla="*/ 628837 h 3550128"/>
              <a:gd name="connsiteX12-3289" fmla="*/ 689668 w 1432618"/>
              <a:gd name="connsiteY12-3290" fmla="*/ 628837 h 3550128"/>
              <a:gd name="connsiteX13-3291" fmla="*/ 765868 w 1432618"/>
              <a:gd name="connsiteY13-3292" fmla="*/ 714562 h 3550128"/>
              <a:gd name="connsiteX14-3293" fmla="*/ 870643 w 1432618"/>
              <a:gd name="connsiteY14-3294" fmla="*/ 187 h 3550128"/>
              <a:gd name="connsiteX15-3295" fmla="*/ 832543 w 1432618"/>
              <a:gd name="connsiteY15-3296" fmla="*/ 647887 h 3550128"/>
              <a:gd name="connsiteX16-3297" fmla="*/ 908743 w 1432618"/>
              <a:gd name="connsiteY16-3298" fmla="*/ 1038412 h 3550128"/>
              <a:gd name="connsiteX17-3299" fmla="*/ 937318 w 1432618"/>
              <a:gd name="connsiteY17-3300" fmla="*/ 1286062 h 3550128"/>
              <a:gd name="connsiteX18-3301" fmla="*/ 1099243 w 1432618"/>
              <a:gd name="connsiteY18-3302" fmla="*/ 1162237 h 3550128"/>
              <a:gd name="connsiteX19-3303" fmla="*/ 1375468 w 1432618"/>
              <a:gd name="connsiteY19-3304" fmla="*/ 1133662 h 3550128"/>
              <a:gd name="connsiteX20-3305" fmla="*/ 1108768 w 1432618"/>
              <a:gd name="connsiteY20-3306" fmla="*/ 1216212 h 3550128"/>
              <a:gd name="connsiteX21-3307" fmla="*/ 889693 w 1432618"/>
              <a:gd name="connsiteY21-3308" fmla="*/ 1489262 h 3550128"/>
              <a:gd name="connsiteX22-3309" fmla="*/ 835718 w 1432618"/>
              <a:gd name="connsiteY22-3310" fmla="*/ 1857562 h 3550128"/>
              <a:gd name="connsiteX23-3311" fmla="*/ 1003993 w 1432618"/>
              <a:gd name="connsiteY23-3312" fmla="*/ 2270312 h 3550128"/>
              <a:gd name="connsiteX24-3313" fmla="*/ 896043 w 1432618"/>
              <a:gd name="connsiteY24-3314" fmla="*/ 2540187 h 3550128"/>
              <a:gd name="connsiteX25-3315" fmla="*/ 1213543 w 1432618"/>
              <a:gd name="connsiteY25-3316" fmla="*/ 2495737 h 3550128"/>
              <a:gd name="connsiteX26-3317" fmla="*/ 1432618 w 1432618"/>
              <a:gd name="connsiteY26-3318" fmla="*/ 2588606 h 3550128"/>
              <a:gd name="connsiteX27-3319" fmla="*/ 1188143 w 1432618"/>
              <a:gd name="connsiteY27-3320" fmla="*/ 2552887 h 3550128"/>
              <a:gd name="connsiteX28-3321" fmla="*/ 832543 w 1432618"/>
              <a:gd name="connsiteY28-3322" fmla="*/ 2695762 h 3550128"/>
              <a:gd name="connsiteX29-3323" fmla="*/ 689668 w 1432618"/>
              <a:gd name="connsiteY29-3324" fmla="*/ 3048187 h 3550128"/>
              <a:gd name="connsiteX30-3325" fmla="*/ 918268 w 1432618"/>
              <a:gd name="connsiteY30-3326" fmla="*/ 3381562 h 3550128"/>
              <a:gd name="connsiteX31-3327" fmla="*/ 1016693 w 1432618"/>
              <a:gd name="connsiteY31-3328" fmla="*/ 3543487 h 3550128"/>
              <a:gd name="connsiteX0-3329" fmla="*/ 1016693 w 1432618"/>
              <a:gd name="connsiteY0-3330" fmla="*/ 3543487 h 3550128"/>
              <a:gd name="connsiteX1-3331" fmla="*/ 591243 w 1432618"/>
              <a:gd name="connsiteY1-3332" fmla="*/ 3549837 h 3550128"/>
              <a:gd name="connsiteX2-3333" fmla="*/ 394393 w 1432618"/>
              <a:gd name="connsiteY2-3334" fmla="*/ 3038662 h 3550128"/>
              <a:gd name="connsiteX3-3335" fmla="*/ 746818 w 1432618"/>
              <a:gd name="connsiteY3-3336" fmla="*/ 2343337 h 3550128"/>
              <a:gd name="connsiteX4-3337" fmla="*/ 560128 w 1432618"/>
              <a:gd name="connsiteY4-3338" fmla="*/ 1884232 h 3550128"/>
              <a:gd name="connsiteX5-3339" fmla="*/ 58 w 1432618"/>
              <a:gd name="connsiteY5-3340" fmla="*/ 1832797 h 3550128"/>
              <a:gd name="connsiteX6-3341" fmla="*/ 394393 w 1432618"/>
              <a:gd name="connsiteY6-3342" fmla="*/ 1705162 h 3550128"/>
              <a:gd name="connsiteX7-3343" fmla="*/ 642043 w 1432618"/>
              <a:gd name="connsiteY7-3344" fmla="*/ 1838512 h 3550128"/>
              <a:gd name="connsiteX8-3345" fmla="*/ 689668 w 1432618"/>
              <a:gd name="connsiteY8-3346" fmla="*/ 1609912 h 3550128"/>
              <a:gd name="connsiteX9-3347" fmla="*/ 823018 w 1432618"/>
              <a:gd name="connsiteY9-3348" fmla="*/ 1295587 h 3550128"/>
              <a:gd name="connsiteX10-3349" fmla="*/ 765868 w 1432618"/>
              <a:gd name="connsiteY10-3350" fmla="*/ 771712 h 3550128"/>
              <a:gd name="connsiteX11-3351" fmla="*/ 537268 w 1432618"/>
              <a:gd name="connsiteY11-3352" fmla="*/ 628837 h 3550128"/>
              <a:gd name="connsiteX12-3353" fmla="*/ 689668 w 1432618"/>
              <a:gd name="connsiteY12-3354" fmla="*/ 628837 h 3550128"/>
              <a:gd name="connsiteX13-3355" fmla="*/ 765868 w 1432618"/>
              <a:gd name="connsiteY13-3356" fmla="*/ 714562 h 3550128"/>
              <a:gd name="connsiteX14-3357" fmla="*/ 870643 w 1432618"/>
              <a:gd name="connsiteY14-3358" fmla="*/ 187 h 3550128"/>
              <a:gd name="connsiteX15-3359" fmla="*/ 832543 w 1432618"/>
              <a:gd name="connsiteY15-3360" fmla="*/ 647887 h 3550128"/>
              <a:gd name="connsiteX16-3361" fmla="*/ 908743 w 1432618"/>
              <a:gd name="connsiteY16-3362" fmla="*/ 1038412 h 3550128"/>
              <a:gd name="connsiteX17-3363" fmla="*/ 937318 w 1432618"/>
              <a:gd name="connsiteY17-3364" fmla="*/ 1286062 h 3550128"/>
              <a:gd name="connsiteX18-3365" fmla="*/ 1086543 w 1432618"/>
              <a:gd name="connsiteY18-3366" fmla="*/ 1149537 h 3550128"/>
              <a:gd name="connsiteX19-3367" fmla="*/ 1375468 w 1432618"/>
              <a:gd name="connsiteY19-3368" fmla="*/ 1133662 h 3550128"/>
              <a:gd name="connsiteX20-3369" fmla="*/ 1108768 w 1432618"/>
              <a:gd name="connsiteY20-3370" fmla="*/ 1216212 h 3550128"/>
              <a:gd name="connsiteX21-3371" fmla="*/ 889693 w 1432618"/>
              <a:gd name="connsiteY21-3372" fmla="*/ 1489262 h 3550128"/>
              <a:gd name="connsiteX22-3373" fmla="*/ 835718 w 1432618"/>
              <a:gd name="connsiteY22-3374" fmla="*/ 1857562 h 3550128"/>
              <a:gd name="connsiteX23-3375" fmla="*/ 1003993 w 1432618"/>
              <a:gd name="connsiteY23-3376" fmla="*/ 2270312 h 3550128"/>
              <a:gd name="connsiteX24-3377" fmla="*/ 896043 w 1432618"/>
              <a:gd name="connsiteY24-3378" fmla="*/ 2540187 h 3550128"/>
              <a:gd name="connsiteX25-3379" fmla="*/ 1213543 w 1432618"/>
              <a:gd name="connsiteY25-3380" fmla="*/ 2495737 h 3550128"/>
              <a:gd name="connsiteX26-3381" fmla="*/ 1432618 w 1432618"/>
              <a:gd name="connsiteY26-3382" fmla="*/ 2588606 h 3550128"/>
              <a:gd name="connsiteX27-3383" fmla="*/ 1188143 w 1432618"/>
              <a:gd name="connsiteY27-3384" fmla="*/ 2552887 h 3550128"/>
              <a:gd name="connsiteX28-3385" fmla="*/ 832543 w 1432618"/>
              <a:gd name="connsiteY28-3386" fmla="*/ 2695762 h 3550128"/>
              <a:gd name="connsiteX29-3387" fmla="*/ 689668 w 1432618"/>
              <a:gd name="connsiteY29-3388" fmla="*/ 3048187 h 3550128"/>
              <a:gd name="connsiteX30-3389" fmla="*/ 918268 w 1432618"/>
              <a:gd name="connsiteY30-3390" fmla="*/ 3381562 h 3550128"/>
              <a:gd name="connsiteX31-3391" fmla="*/ 1016693 w 1432618"/>
              <a:gd name="connsiteY31-3392" fmla="*/ 3543487 h 3550128"/>
              <a:gd name="connsiteX0-3393" fmla="*/ 1016693 w 1432618"/>
              <a:gd name="connsiteY0-3394" fmla="*/ 3543487 h 3550128"/>
              <a:gd name="connsiteX1-3395" fmla="*/ 591243 w 1432618"/>
              <a:gd name="connsiteY1-3396" fmla="*/ 3549837 h 3550128"/>
              <a:gd name="connsiteX2-3397" fmla="*/ 394393 w 1432618"/>
              <a:gd name="connsiteY2-3398" fmla="*/ 3038662 h 3550128"/>
              <a:gd name="connsiteX3-3399" fmla="*/ 746818 w 1432618"/>
              <a:gd name="connsiteY3-3400" fmla="*/ 2343337 h 3550128"/>
              <a:gd name="connsiteX4-3401" fmla="*/ 560128 w 1432618"/>
              <a:gd name="connsiteY4-3402" fmla="*/ 1884232 h 3550128"/>
              <a:gd name="connsiteX5-3403" fmla="*/ 58 w 1432618"/>
              <a:gd name="connsiteY5-3404" fmla="*/ 1832797 h 3550128"/>
              <a:gd name="connsiteX6-3405" fmla="*/ 394393 w 1432618"/>
              <a:gd name="connsiteY6-3406" fmla="*/ 1705162 h 3550128"/>
              <a:gd name="connsiteX7-3407" fmla="*/ 642043 w 1432618"/>
              <a:gd name="connsiteY7-3408" fmla="*/ 1838512 h 3550128"/>
              <a:gd name="connsiteX8-3409" fmla="*/ 689668 w 1432618"/>
              <a:gd name="connsiteY8-3410" fmla="*/ 1609912 h 3550128"/>
              <a:gd name="connsiteX9-3411" fmla="*/ 823018 w 1432618"/>
              <a:gd name="connsiteY9-3412" fmla="*/ 1295587 h 3550128"/>
              <a:gd name="connsiteX10-3413" fmla="*/ 765868 w 1432618"/>
              <a:gd name="connsiteY10-3414" fmla="*/ 771712 h 3550128"/>
              <a:gd name="connsiteX11-3415" fmla="*/ 537268 w 1432618"/>
              <a:gd name="connsiteY11-3416" fmla="*/ 628837 h 3550128"/>
              <a:gd name="connsiteX12-3417" fmla="*/ 689668 w 1432618"/>
              <a:gd name="connsiteY12-3418" fmla="*/ 628837 h 3550128"/>
              <a:gd name="connsiteX13-3419" fmla="*/ 765868 w 1432618"/>
              <a:gd name="connsiteY13-3420" fmla="*/ 714562 h 3550128"/>
              <a:gd name="connsiteX14-3421" fmla="*/ 870643 w 1432618"/>
              <a:gd name="connsiteY14-3422" fmla="*/ 187 h 3550128"/>
              <a:gd name="connsiteX15-3423" fmla="*/ 832543 w 1432618"/>
              <a:gd name="connsiteY15-3424" fmla="*/ 647887 h 3550128"/>
              <a:gd name="connsiteX16-3425" fmla="*/ 908743 w 1432618"/>
              <a:gd name="connsiteY16-3426" fmla="*/ 1038412 h 3550128"/>
              <a:gd name="connsiteX17-3427" fmla="*/ 937318 w 1432618"/>
              <a:gd name="connsiteY17-3428" fmla="*/ 1247962 h 3550128"/>
              <a:gd name="connsiteX18-3429" fmla="*/ 1086543 w 1432618"/>
              <a:gd name="connsiteY18-3430" fmla="*/ 1149537 h 3550128"/>
              <a:gd name="connsiteX19-3431" fmla="*/ 1375468 w 1432618"/>
              <a:gd name="connsiteY19-3432" fmla="*/ 1133662 h 3550128"/>
              <a:gd name="connsiteX20-3433" fmla="*/ 1108768 w 1432618"/>
              <a:gd name="connsiteY20-3434" fmla="*/ 1216212 h 3550128"/>
              <a:gd name="connsiteX21-3435" fmla="*/ 889693 w 1432618"/>
              <a:gd name="connsiteY21-3436" fmla="*/ 1489262 h 3550128"/>
              <a:gd name="connsiteX22-3437" fmla="*/ 835718 w 1432618"/>
              <a:gd name="connsiteY22-3438" fmla="*/ 1857562 h 3550128"/>
              <a:gd name="connsiteX23-3439" fmla="*/ 1003993 w 1432618"/>
              <a:gd name="connsiteY23-3440" fmla="*/ 2270312 h 3550128"/>
              <a:gd name="connsiteX24-3441" fmla="*/ 896043 w 1432618"/>
              <a:gd name="connsiteY24-3442" fmla="*/ 2540187 h 3550128"/>
              <a:gd name="connsiteX25-3443" fmla="*/ 1213543 w 1432618"/>
              <a:gd name="connsiteY25-3444" fmla="*/ 2495737 h 3550128"/>
              <a:gd name="connsiteX26-3445" fmla="*/ 1432618 w 1432618"/>
              <a:gd name="connsiteY26-3446" fmla="*/ 2588606 h 3550128"/>
              <a:gd name="connsiteX27-3447" fmla="*/ 1188143 w 1432618"/>
              <a:gd name="connsiteY27-3448" fmla="*/ 2552887 h 3550128"/>
              <a:gd name="connsiteX28-3449" fmla="*/ 832543 w 1432618"/>
              <a:gd name="connsiteY28-3450" fmla="*/ 2695762 h 3550128"/>
              <a:gd name="connsiteX29-3451" fmla="*/ 689668 w 1432618"/>
              <a:gd name="connsiteY29-3452" fmla="*/ 3048187 h 3550128"/>
              <a:gd name="connsiteX30-3453" fmla="*/ 918268 w 1432618"/>
              <a:gd name="connsiteY30-3454" fmla="*/ 3381562 h 3550128"/>
              <a:gd name="connsiteX31-3455" fmla="*/ 1016693 w 1432618"/>
              <a:gd name="connsiteY31-3456" fmla="*/ 3543487 h 3550128"/>
              <a:gd name="connsiteX0-3457" fmla="*/ 1016693 w 1432618"/>
              <a:gd name="connsiteY0-3458" fmla="*/ 3543487 h 3550128"/>
              <a:gd name="connsiteX1-3459" fmla="*/ 591243 w 1432618"/>
              <a:gd name="connsiteY1-3460" fmla="*/ 3549837 h 3550128"/>
              <a:gd name="connsiteX2-3461" fmla="*/ 394393 w 1432618"/>
              <a:gd name="connsiteY2-3462" fmla="*/ 3038662 h 3550128"/>
              <a:gd name="connsiteX3-3463" fmla="*/ 746818 w 1432618"/>
              <a:gd name="connsiteY3-3464" fmla="*/ 2343337 h 3550128"/>
              <a:gd name="connsiteX4-3465" fmla="*/ 560128 w 1432618"/>
              <a:gd name="connsiteY4-3466" fmla="*/ 1884232 h 3550128"/>
              <a:gd name="connsiteX5-3467" fmla="*/ 58 w 1432618"/>
              <a:gd name="connsiteY5-3468" fmla="*/ 1832797 h 3550128"/>
              <a:gd name="connsiteX6-3469" fmla="*/ 394393 w 1432618"/>
              <a:gd name="connsiteY6-3470" fmla="*/ 1705162 h 3550128"/>
              <a:gd name="connsiteX7-3471" fmla="*/ 642043 w 1432618"/>
              <a:gd name="connsiteY7-3472" fmla="*/ 1838512 h 3550128"/>
              <a:gd name="connsiteX8-3473" fmla="*/ 689668 w 1432618"/>
              <a:gd name="connsiteY8-3474" fmla="*/ 1609912 h 3550128"/>
              <a:gd name="connsiteX9-3475" fmla="*/ 823018 w 1432618"/>
              <a:gd name="connsiteY9-3476" fmla="*/ 1295587 h 3550128"/>
              <a:gd name="connsiteX10-3477" fmla="*/ 765868 w 1432618"/>
              <a:gd name="connsiteY10-3478" fmla="*/ 771712 h 3550128"/>
              <a:gd name="connsiteX11-3479" fmla="*/ 537268 w 1432618"/>
              <a:gd name="connsiteY11-3480" fmla="*/ 628837 h 3550128"/>
              <a:gd name="connsiteX12-3481" fmla="*/ 689668 w 1432618"/>
              <a:gd name="connsiteY12-3482" fmla="*/ 628837 h 3550128"/>
              <a:gd name="connsiteX13-3483" fmla="*/ 765868 w 1432618"/>
              <a:gd name="connsiteY13-3484" fmla="*/ 714562 h 3550128"/>
              <a:gd name="connsiteX14-3485" fmla="*/ 870643 w 1432618"/>
              <a:gd name="connsiteY14-3486" fmla="*/ 187 h 3550128"/>
              <a:gd name="connsiteX15-3487" fmla="*/ 832543 w 1432618"/>
              <a:gd name="connsiteY15-3488" fmla="*/ 647887 h 3550128"/>
              <a:gd name="connsiteX16-3489" fmla="*/ 908743 w 1432618"/>
              <a:gd name="connsiteY16-3490" fmla="*/ 1038412 h 3550128"/>
              <a:gd name="connsiteX17-3491" fmla="*/ 930968 w 1432618"/>
              <a:gd name="connsiteY17-3492" fmla="*/ 1257487 h 3550128"/>
              <a:gd name="connsiteX18-3493" fmla="*/ 1086543 w 1432618"/>
              <a:gd name="connsiteY18-3494" fmla="*/ 1149537 h 3550128"/>
              <a:gd name="connsiteX19-3495" fmla="*/ 1375468 w 1432618"/>
              <a:gd name="connsiteY19-3496" fmla="*/ 1133662 h 3550128"/>
              <a:gd name="connsiteX20-3497" fmla="*/ 1108768 w 1432618"/>
              <a:gd name="connsiteY20-3498" fmla="*/ 1216212 h 3550128"/>
              <a:gd name="connsiteX21-3499" fmla="*/ 889693 w 1432618"/>
              <a:gd name="connsiteY21-3500" fmla="*/ 1489262 h 3550128"/>
              <a:gd name="connsiteX22-3501" fmla="*/ 835718 w 1432618"/>
              <a:gd name="connsiteY22-3502" fmla="*/ 1857562 h 3550128"/>
              <a:gd name="connsiteX23-3503" fmla="*/ 1003993 w 1432618"/>
              <a:gd name="connsiteY23-3504" fmla="*/ 2270312 h 3550128"/>
              <a:gd name="connsiteX24-3505" fmla="*/ 896043 w 1432618"/>
              <a:gd name="connsiteY24-3506" fmla="*/ 2540187 h 3550128"/>
              <a:gd name="connsiteX25-3507" fmla="*/ 1213543 w 1432618"/>
              <a:gd name="connsiteY25-3508" fmla="*/ 2495737 h 3550128"/>
              <a:gd name="connsiteX26-3509" fmla="*/ 1432618 w 1432618"/>
              <a:gd name="connsiteY26-3510" fmla="*/ 2588606 h 3550128"/>
              <a:gd name="connsiteX27-3511" fmla="*/ 1188143 w 1432618"/>
              <a:gd name="connsiteY27-3512" fmla="*/ 2552887 h 3550128"/>
              <a:gd name="connsiteX28-3513" fmla="*/ 832543 w 1432618"/>
              <a:gd name="connsiteY28-3514" fmla="*/ 2695762 h 3550128"/>
              <a:gd name="connsiteX29-3515" fmla="*/ 689668 w 1432618"/>
              <a:gd name="connsiteY29-3516" fmla="*/ 3048187 h 3550128"/>
              <a:gd name="connsiteX30-3517" fmla="*/ 918268 w 1432618"/>
              <a:gd name="connsiteY30-3518" fmla="*/ 3381562 h 3550128"/>
              <a:gd name="connsiteX31-3519" fmla="*/ 1016693 w 1432618"/>
              <a:gd name="connsiteY31-3520" fmla="*/ 3543487 h 3550128"/>
              <a:gd name="connsiteX0-3521" fmla="*/ 1016693 w 1432618"/>
              <a:gd name="connsiteY0-3522" fmla="*/ 3543487 h 3550128"/>
              <a:gd name="connsiteX1-3523" fmla="*/ 591243 w 1432618"/>
              <a:gd name="connsiteY1-3524" fmla="*/ 3549837 h 3550128"/>
              <a:gd name="connsiteX2-3525" fmla="*/ 394393 w 1432618"/>
              <a:gd name="connsiteY2-3526" fmla="*/ 3038662 h 3550128"/>
              <a:gd name="connsiteX3-3527" fmla="*/ 746818 w 1432618"/>
              <a:gd name="connsiteY3-3528" fmla="*/ 2343337 h 3550128"/>
              <a:gd name="connsiteX4-3529" fmla="*/ 560128 w 1432618"/>
              <a:gd name="connsiteY4-3530" fmla="*/ 1884232 h 3550128"/>
              <a:gd name="connsiteX5-3531" fmla="*/ 58 w 1432618"/>
              <a:gd name="connsiteY5-3532" fmla="*/ 1832797 h 3550128"/>
              <a:gd name="connsiteX6-3533" fmla="*/ 394393 w 1432618"/>
              <a:gd name="connsiteY6-3534" fmla="*/ 1705162 h 3550128"/>
              <a:gd name="connsiteX7-3535" fmla="*/ 642043 w 1432618"/>
              <a:gd name="connsiteY7-3536" fmla="*/ 1838512 h 3550128"/>
              <a:gd name="connsiteX8-3537" fmla="*/ 689668 w 1432618"/>
              <a:gd name="connsiteY8-3538" fmla="*/ 1609912 h 3550128"/>
              <a:gd name="connsiteX9-3539" fmla="*/ 823018 w 1432618"/>
              <a:gd name="connsiteY9-3540" fmla="*/ 1295587 h 3550128"/>
              <a:gd name="connsiteX10-3541" fmla="*/ 765868 w 1432618"/>
              <a:gd name="connsiteY10-3542" fmla="*/ 771712 h 3550128"/>
              <a:gd name="connsiteX11-3543" fmla="*/ 537268 w 1432618"/>
              <a:gd name="connsiteY11-3544" fmla="*/ 628837 h 3550128"/>
              <a:gd name="connsiteX12-3545" fmla="*/ 689668 w 1432618"/>
              <a:gd name="connsiteY12-3546" fmla="*/ 628837 h 3550128"/>
              <a:gd name="connsiteX13-3547" fmla="*/ 765868 w 1432618"/>
              <a:gd name="connsiteY13-3548" fmla="*/ 714562 h 3550128"/>
              <a:gd name="connsiteX14-3549" fmla="*/ 870643 w 1432618"/>
              <a:gd name="connsiteY14-3550" fmla="*/ 187 h 3550128"/>
              <a:gd name="connsiteX15-3551" fmla="*/ 832543 w 1432618"/>
              <a:gd name="connsiteY15-3552" fmla="*/ 647887 h 3550128"/>
              <a:gd name="connsiteX16-3553" fmla="*/ 908743 w 1432618"/>
              <a:gd name="connsiteY16-3554" fmla="*/ 1038412 h 3550128"/>
              <a:gd name="connsiteX17-3555" fmla="*/ 930968 w 1432618"/>
              <a:gd name="connsiteY17-3556" fmla="*/ 1257487 h 3550128"/>
              <a:gd name="connsiteX18-3557" fmla="*/ 1086543 w 1432618"/>
              <a:gd name="connsiteY18-3558" fmla="*/ 1149537 h 3550128"/>
              <a:gd name="connsiteX19-3559" fmla="*/ 1375468 w 1432618"/>
              <a:gd name="connsiteY19-3560" fmla="*/ 1133662 h 3550128"/>
              <a:gd name="connsiteX20-3561" fmla="*/ 1108768 w 1432618"/>
              <a:gd name="connsiteY20-3562" fmla="*/ 1216212 h 3550128"/>
              <a:gd name="connsiteX21-3563" fmla="*/ 889693 w 1432618"/>
              <a:gd name="connsiteY21-3564" fmla="*/ 1489262 h 3550128"/>
              <a:gd name="connsiteX22-3565" fmla="*/ 835718 w 1432618"/>
              <a:gd name="connsiteY22-3566" fmla="*/ 1857562 h 3550128"/>
              <a:gd name="connsiteX23-3567" fmla="*/ 1003993 w 1432618"/>
              <a:gd name="connsiteY23-3568" fmla="*/ 2270312 h 3550128"/>
              <a:gd name="connsiteX24-3569" fmla="*/ 896043 w 1432618"/>
              <a:gd name="connsiteY24-3570" fmla="*/ 2540187 h 3550128"/>
              <a:gd name="connsiteX25-3571" fmla="*/ 1213543 w 1432618"/>
              <a:gd name="connsiteY25-3572" fmla="*/ 2495737 h 3550128"/>
              <a:gd name="connsiteX26-3573" fmla="*/ 1432618 w 1432618"/>
              <a:gd name="connsiteY26-3574" fmla="*/ 2588606 h 3550128"/>
              <a:gd name="connsiteX27-3575" fmla="*/ 1188143 w 1432618"/>
              <a:gd name="connsiteY27-3576" fmla="*/ 2552887 h 3550128"/>
              <a:gd name="connsiteX28-3577" fmla="*/ 832543 w 1432618"/>
              <a:gd name="connsiteY28-3578" fmla="*/ 2695762 h 3550128"/>
              <a:gd name="connsiteX29-3579" fmla="*/ 689668 w 1432618"/>
              <a:gd name="connsiteY29-3580" fmla="*/ 3048187 h 3550128"/>
              <a:gd name="connsiteX30-3581" fmla="*/ 918268 w 1432618"/>
              <a:gd name="connsiteY30-3582" fmla="*/ 3381562 h 3550128"/>
              <a:gd name="connsiteX31-3583" fmla="*/ 1016693 w 1432618"/>
              <a:gd name="connsiteY31-3584" fmla="*/ 3543487 h 3550128"/>
              <a:gd name="connsiteX0-3585" fmla="*/ 1016693 w 1432618"/>
              <a:gd name="connsiteY0-3586" fmla="*/ 3543487 h 3550128"/>
              <a:gd name="connsiteX1-3587" fmla="*/ 591243 w 1432618"/>
              <a:gd name="connsiteY1-3588" fmla="*/ 3549837 h 3550128"/>
              <a:gd name="connsiteX2-3589" fmla="*/ 394393 w 1432618"/>
              <a:gd name="connsiteY2-3590" fmla="*/ 3038662 h 3550128"/>
              <a:gd name="connsiteX3-3591" fmla="*/ 746818 w 1432618"/>
              <a:gd name="connsiteY3-3592" fmla="*/ 2343337 h 3550128"/>
              <a:gd name="connsiteX4-3593" fmla="*/ 560128 w 1432618"/>
              <a:gd name="connsiteY4-3594" fmla="*/ 1884232 h 3550128"/>
              <a:gd name="connsiteX5-3595" fmla="*/ 58 w 1432618"/>
              <a:gd name="connsiteY5-3596" fmla="*/ 1832797 h 3550128"/>
              <a:gd name="connsiteX6-3597" fmla="*/ 394393 w 1432618"/>
              <a:gd name="connsiteY6-3598" fmla="*/ 1705162 h 3550128"/>
              <a:gd name="connsiteX7-3599" fmla="*/ 642043 w 1432618"/>
              <a:gd name="connsiteY7-3600" fmla="*/ 1838512 h 3550128"/>
              <a:gd name="connsiteX8-3601" fmla="*/ 689668 w 1432618"/>
              <a:gd name="connsiteY8-3602" fmla="*/ 1609912 h 3550128"/>
              <a:gd name="connsiteX9-3603" fmla="*/ 823018 w 1432618"/>
              <a:gd name="connsiteY9-3604" fmla="*/ 1295587 h 3550128"/>
              <a:gd name="connsiteX10-3605" fmla="*/ 765868 w 1432618"/>
              <a:gd name="connsiteY10-3606" fmla="*/ 771712 h 3550128"/>
              <a:gd name="connsiteX11-3607" fmla="*/ 537268 w 1432618"/>
              <a:gd name="connsiteY11-3608" fmla="*/ 628837 h 3550128"/>
              <a:gd name="connsiteX12-3609" fmla="*/ 689668 w 1432618"/>
              <a:gd name="connsiteY12-3610" fmla="*/ 628837 h 3550128"/>
              <a:gd name="connsiteX13-3611" fmla="*/ 765868 w 1432618"/>
              <a:gd name="connsiteY13-3612" fmla="*/ 714562 h 3550128"/>
              <a:gd name="connsiteX14-3613" fmla="*/ 870643 w 1432618"/>
              <a:gd name="connsiteY14-3614" fmla="*/ 187 h 3550128"/>
              <a:gd name="connsiteX15-3615" fmla="*/ 832543 w 1432618"/>
              <a:gd name="connsiteY15-3616" fmla="*/ 647887 h 3550128"/>
              <a:gd name="connsiteX16-3617" fmla="*/ 908743 w 1432618"/>
              <a:gd name="connsiteY16-3618" fmla="*/ 1038412 h 3550128"/>
              <a:gd name="connsiteX17-3619" fmla="*/ 930968 w 1432618"/>
              <a:gd name="connsiteY17-3620" fmla="*/ 1257487 h 3550128"/>
              <a:gd name="connsiteX18-3621" fmla="*/ 1086543 w 1432618"/>
              <a:gd name="connsiteY18-3622" fmla="*/ 1149537 h 3550128"/>
              <a:gd name="connsiteX19-3623" fmla="*/ 1375468 w 1432618"/>
              <a:gd name="connsiteY19-3624" fmla="*/ 1133662 h 3550128"/>
              <a:gd name="connsiteX20-3625" fmla="*/ 1108768 w 1432618"/>
              <a:gd name="connsiteY20-3626" fmla="*/ 1216212 h 3550128"/>
              <a:gd name="connsiteX21-3627" fmla="*/ 889693 w 1432618"/>
              <a:gd name="connsiteY21-3628" fmla="*/ 1489262 h 3550128"/>
              <a:gd name="connsiteX22-3629" fmla="*/ 835718 w 1432618"/>
              <a:gd name="connsiteY22-3630" fmla="*/ 1857562 h 3550128"/>
              <a:gd name="connsiteX23-3631" fmla="*/ 1003993 w 1432618"/>
              <a:gd name="connsiteY23-3632" fmla="*/ 2270312 h 3550128"/>
              <a:gd name="connsiteX24-3633" fmla="*/ 896043 w 1432618"/>
              <a:gd name="connsiteY24-3634" fmla="*/ 2540187 h 3550128"/>
              <a:gd name="connsiteX25-3635" fmla="*/ 1213543 w 1432618"/>
              <a:gd name="connsiteY25-3636" fmla="*/ 2495737 h 3550128"/>
              <a:gd name="connsiteX26-3637" fmla="*/ 1432618 w 1432618"/>
              <a:gd name="connsiteY26-3638" fmla="*/ 2588606 h 3550128"/>
              <a:gd name="connsiteX27-3639" fmla="*/ 1188143 w 1432618"/>
              <a:gd name="connsiteY27-3640" fmla="*/ 2552887 h 3550128"/>
              <a:gd name="connsiteX28-3641" fmla="*/ 832543 w 1432618"/>
              <a:gd name="connsiteY28-3642" fmla="*/ 2695762 h 3550128"/>
              <a:gd name="connsiteX29-3643" fmla="*/ 689668 w 1432618"/>
              <a:gd name="connsiteY29-3644" fmla="*/ 3048187 h 3550128"/>
              <a:gd name="connsiteX30-3645" fmla="*/ 918268 w 1432618"/>
              <a:gd name="connsiteY30-3646" fmla="*/ 3381562 h 3550128"/>
              <a:gd name="connsiteX31-3647" fmla="*/ 1016693 w 1432618"/>
              <a:gd name="connsiteY31-3648" fmla="*/ 3543487 h 3550128"/>
              <a:gd name="connsiteX0-3649" fmla="*/ 1016693 w 1432618"/>
              <a:gd name="connsiteY0-3650" fmla="*/ 3543486 h 3550127"/>
              <a:gd name="connsiteX1-3651" fmla="*/ 591243 w 1432618"/>
              <a:gd name="connsiteY1-3652" fmla="*/ 3549836 h 3550127"/>
              <a:gd name="connsiteX2-3653" fmla="*/ 394393 w 1432618"/>
              <a:gd name="connsiteY2-3654" fmla="*/ 3038661 h 3550127"/>
              <a:gd name="connsiteX3-3655" fmla="*/ 746818 w 1432618"/>
              <a:gd name="connsiteY3-3656" fmla="*/ 2343336 h 3550127"/>
              <a:gd name="connsiteX4-3657" fmla="*/ 560128 w 1432618"/>
              <a:gd name="connsiteY4-3658" fmla="*/ 1884231 h 3550127"/>
              <a:gd name="connsiteX5-3659" fmla="*/ 58 w 1432618"/>
              <a:gd name="connsiteY5-3660" fmla="*/ 1832796 h 3550127"/>
              <a:gd name="connsiteX6-3661" fmla="*/ 394393 w 1432618"/>
              <a:gd name="connsiteY6-3662" fmla="*/ 1705161 h 3550127"/>
              <a:gd name="connsiteX7-3663" fmla="*/ 642043 w 1432618"/>
              <a:gd name="connsiteY7-3664" fmla="*/ 1838511 h 3550127"/>
              <a:gd name="connsiteX8-3665" fmla="*/ 689668 w 1432618"/>
              <a:gd name="connsiteY8-3666" fmla="*/ 1609911 h 3550127"/>
              <a:gd name="connsiteX9-3667" fmla="*/ 823018 w 1432618"/>
              <a:gd name="connsiteY9-3668" fmla="*/ 1295586 h 3550127"/>
              <a:gd name="connsiteX10-3669" fmla="*/ 765868 w 1432618"/>
              <a:gd name="connsiteY10-3670" fmla="*/ 771711 h 3550127"/>
              <a:gd name="connsiteX11-3671" fmla="*/ 537268 w 1432618"/>
              <a:gd name="connsiteY11-3672" fmla="*/ 628836 h 3550127"/>
              <a:gd name="connsiteX12-3673" fmla="*/ 689668 w 1432618"/>
              <a:gd name="connsiteY12-3674" fmla="*/ 628836 h 3550127"/>
              <a:gd name="connsiteX13-3675" fmla="*/ 765868 w 1432618"/>
              <a:gd name="connsiteY13-3676" fmla="*/ 714561 h 3550127"/>
              <a:gd name="connsiteX14-3677" fmla="*/ 870643 w 1432618"/>
              <a:gd name="connsiteY14-3678" fmla="*/ 186 h 3550127"/>
              <a:gd name="connsiteX15-3679" fmla="*/ 832543 w 1432618"/>
              <a:gd name="connsiteY15-3680" fmla="*/ 647886 h 3550127"/>
              <a:gd name="connsiteX16-3681" fmla="*/ 921443 w 1432618"/>
              <a:gd name="connsiteY16-3682" fmla="*/ 1009836 h 3550127"/>
              <a:gd name="connsiteX17-3683" fmla="*/ 930968 w 1432618"/>
              <a:gd name="connsiteY17-3684" fmla="*/ 1257486 h 3550127"/>
              <a:gd name="connsiteX18-3685" fmla="*/ 1086543 w 1432618"/>
              <a:gd name="connsiteY18-3686" fmla="*/ 1149536 h 3550127"/>
              <a:gd name="connsiteX19-3687" fmla="*/ 1375468 w 1432618"/>
              <a:gd name="connsiteY19-3688" fmla="*/ 1133661 h 3550127"/>
              <a:gd name="connsiteX20-3689" fmla="*/ 1108768 w 1432618"/>
              <a:gd name="connsiteY20-3690" fmla="*/ 1216211 h 3550127"/>
              <a:gd name="connsiteX21-3691" fmla="*/ 889693 w 1432618"/>
              <a:gd name="connsiteY21-3692" fmla="*/ 1489261 h 3550127"/>
              <a:gd name="connsiteX22-3693" fmla="*/ 835718 w 1432618"/>
              <a:gd name="connsiteY22-3694" fmla="*/ 1857561 h 3550127"/>
              <a:gd name="connsiteX23-3695" fmla="*/ 1003993 w 1432618"/>
              <a:gd name="connsiteY23-3696" fmla="*/ 2270311 h 3550127"/>
              <a:gd name="connsiteX24-3697" fmla="*/ 896043 w 1432618"/>
              <a:gd name="connsiteY24-3698" fmla="*/ 2540186 h 3550127"/>
              <a:gd name="connsiteX25-3699" fmla="*/ 1213543 w 1432618"/>
              <a:gd name="connsiteY25-3700" fmla="*/ 2495736 h 3550127"/>
              <a:gd name="connsiteX26-3701" fmla="*/ 1432618 w 1432618"/>
              <a:gd name="connsiteY26-3702" fmla="*/ 2588605 h 3550127"/>
              <a:gd name="connsiteX27-3703" fmla="*/ 1188143 w 1432618"/>
              <a:gd name="connsiteY27-3704" fmla="*/ 2552886 h 3550127"/>
              <a:gd name="connsiteX28-3705" fmla="*/ 832543 w 1432618"/>
              <a:gd name="connsiteY28-3706" fmla="*/ 2695761 h 3550127"/>
              <a:gd name="connsiteX29-3707" fmla="*/ 689668 w 1432618"/>
              <a:gd name="connsiteY29-3708" fmla="*/ 3048186 h 3550127"/>
              <a:gd name="connsiteX30-3709" fmla="*/ 918268 w 1432618"/>
              <a:gd name="connsiteY30-3710" fmla="*/ 3381561 h 3550127"/>
              <a:gd name="connsiteX31-3711" fmla="*/ 1016693 w 1432618"/>
              <a:gd name="connsiteY31-3712" fmla="*/ 3543486 h 3550127"/>
              <a:gd name="connsiteX0-3713" fmla="*/ 1016693 w 1432618"/>
              <a:gd name="connsiteY0-3714" fmla="*/ 3543524 h 3550165"/>
              <a:gd name="connsiteX1-3715" fmla="*/ 591243 w 1432618"/>
              <a:gd name="connsiteY1-3716" fmla="*/ 3549874 h 3550165"/>
              <a:gd name="connsiteX2-3717" fmla="*/ 394393 w 1432618"/>
              <a:gd name="connsiteY2-3718" fmla="*/ 3038699 h 3550165"/>
              <a:gd name="connsiteX3-3719" fmla="*/ 746818 w 1432618"/>
              <a:gd name="connsiteY3-3720" fmla="*/ 2343374 h 3550165"/>
              <a:gd name="connsiteX4-3721" fmla="*/ 560128 w 1432618"/>
              <a:gd name="connsiteY4-3722" fmla="*/ 1884269 h 3550165"/>
              <a:gd name="connsiteX5-3723" fmla="*/ 58 w 1432618"/>
              <a:gd name="connsiteY5-3724" fmla="*/ 1832834 h 3550165"/>
              <a:gd name="connsiteX6-3725" fmla="*/ 394393 w 1432618"/>
              <a:gd name="connsiteY6-3726" fmla="*/ 1705199 h 3550165"/>
              <a:gd name="connsiteX7-3727" fmla="*/ 642043 w 1432618"/>
              <a:gd name="connsiteY7-3728" fmla="*/ 1838549 h 3550165"/>
              <a:gd name="connsiteX8-3729" fmla="*/ 689668 w 1432618"/>
              <a:gd name="connsiteY8-3730" fmla="*/ 1609949 h 3550165"/>
              <a:gd name="connsiteX9-3731" fmla="*/ 823018 w 1432618"/>
              <a:gd name="connsiteY9-3732" fmla="*/ 1295624 h 3550165"/>
              <a:gd name="connsiteX10-3733" fmla="*/ 765868 w 1432618"/>
              <a:gd name="connsiteY10-3734" fmla="*/ 771749 h 3550165"/>
              <a:gd name="connsiteX11-3735" fmla="*/ 537268 w 1432618"/>
              <a:gd name="connsiteY11-3736" fmla="*/ 628874 h 3550165"/>
              <a:gd name="connsiteX12-3737" fmla="*/ 689668 w 1432618"/>
              <a:gd name="connsiteY12-3738" fmla="*/ 628874 h 3550165"/>
              <a:gd name="connsiteX13-3739" fmla="*/ 765868 w 1432618"/>
              <a:gd name="connsiteY13-3740" fmla="*/ 714599 h 3550165"/>
              <a:gd name="connsiteX14-3741" fmla="*/ 870643 w 1432618"/>
              <a:gd name="connsiteY14-3742" fmla="*/ 224 h 3550165"/>
              <a:gd name="connsiteX15-3743" fmla="*/ 857943 w 1432618"/>
              <a:gd name="connsiteY15-3744" fmla="*/ 641574 h 3550165"/>
              <a:gd name="connsiteX16-3745" fmla="*/ 921443 w 1432618"/>
              <a:gd name="connsiteY16-3746" fmla="*/ 1009874 h 3550165"/>
              <a:gd name="connsiteX17-3747" fmla="*/ 930968 w 1432618"/>
              <a:gd name="connsiteY17-3748" fmla="*/ 1257524 h 3550165"/>
              <a:gd name="connsiteX18-3749" fmla="*/ 1086543 w 1432618"/>
              <a:gd name="connsiteY18-3750" fmla="*/ 1149574 h 3550165"/>
              <a:gd name="connsiteX19-3751" fmla="*/ 1375468 w 1432618"/>
              <a:gd name="connsiteY19-3752" fmla="*/ 1133699 h 3550165"/>
              <a:gd name="connsiteX20-3753" fmla="*/ 1108768 w 1432618"/>
              <a:gd name="connsiteY20-3754" fmla="*/ 1216249 h 3550165"/>
              <a:gd name="connsiteX21-3755" fmla="*/ 889693 w 1432618"/>
              <a:gd name="connsiteY21-3756" fmla="*/ 1489299 h 3550165"/>
              <a:gd name="connsiteX22-3757" fmla="*/ 835718 w 1432618"/>
              <a:gd name="connsiteY22-3758" fmla="*/ 1857599 h 3550165"/>
              <a:gd name="connsiteX23-3759" fmla="*/ 1003993 w 1432618"/>
              <a:gd name="connsiteY23-3760" fmla="*/ 2270349 h 3550165"/>
              <a:gd name="connsiteX24-3761" fmla="*/ 896043 w 1432618"/>
              <a:gd name="connsiteY24-3762" fmla="*/ 2540224 h 3550165"/>
              <a:gd name="connsiteX25-3763" fmla="*/ 1213543 w 1432618"/>
              <a:gd name="connsiteY25-3764" fmla="*/ 2495774 h 3550165"/>
              <a:gd name="connsiteX26-3765" fmla="*/ 1432618 w 1432618"/>
              <a:gd name="connsiteY26-3766" fmla="*/ 2588643 h 3550165"/>
              <a:gd name="connsiteX27-3767" fmla="*/ 1188143 w 1432618"/>
              <a:gd name="connsiteY27-3768" fmla="*/ 2552924 h 3550165"/>
              <a:gd name="connsiteX28-3769" fmla="*/ 832543 w 1432618"/>
              <a:gd name="connsiteY28-3770" fmla="*/ 2695799 h 3550165"/>
              <a:gd name="connsiteX29-3771" fmla="*/ 689668 w 1432618"/>
              <a:gd name="connsiteY29-3772" fmla="*/ 3048224 h 3550165"/>
              <a:gd name="connsiteX30-3773" fmla="*/ 918268 w 1432618"/>
              <a:gd name="connsiteY30-3774" fmla="*/ 3381599 h 3550165"/>
              <a:gd name="connsiteX31-3775" fmla="*/ 1016693 w 1432618"/>
              <a:gd name="connsiteY31-3776" fmla="*/ 3543524 h 3550165"/>
              <a:gd name="connsiteX0-3777" fmla="*/ 1016693 w 1432618"/>
              <a:gd name="connsiteY0-3778" fmla="*/ 3543529 h 3550170"/>
              <a:gd name="connsiteX1-3779" fmla="*/ 591243 w 1432618"/>
              <a:gd name="connsiteY1-3780" fmla="*/ 3549879 h 3550170"/>
              <a:gd name="connsiteX2-3781" fmla="*/ 394393 w 1432618"/>
              <a:gd name="connsiteY2-3782" fmla="*/ 3038704 h 3550170"/>
              <a:gd name="connsiteX3-3783" fmla="*/ 746818 w 1432618"/>
              <a:gd name="connsiteY3-3784" fmla="*/ 2343379 h 3550170"/>
              <a:gd name="connsiteX4-3785" fmla="*/ 560128 w 1432618"/>
              <a:gd name="connsiteY4-3786" fmla="*/ 1884274 h 3550170"/>
              <a:gd name="connsiteX5-3787" fmla="*/ 58 w 1432618"/>
              <a:gd name="connsiteY5-3788" fmla="*/ 1832839 h 3550170"/>
              <a:gd name="connsiteX6-3789" fmla="*/ 394393 w 1432618"/>
              <a:gd name="connsiteY6-3790" fmla="*/ 1705204 h 3550170"/>
              <a:gd name="connsiteX7-3791" fmla="*/ 642043 w 1432618"/>
              <a:gd name="connsiteY7-3792" fmla="*/ 1838554 h 3550170"/>
              <a:gd name="connsiteX8-3793" fmla="*/ 689668 w 1432618"/>
              <a:gd name="connsiteY8-3794" fmla="*/ 1609954 h 3550170"/>
              <a:gd name="connsiteX9-3795" fmla="*/ 823018 w 1432618"/>
              <a:gd name="connsiteY9-3796" fmla="*/ 1295629 h 3550170"/>
              <a:gd name="connsiteX10-3797" fmla="*/ 765868 w 1432618"/>
              <a:gd name="connsiteY10-3798" fmla="*/ 771754 h 3550170"/>
              <a:gd name="connsiteX11-3799" fmla="*/ 537268 w 1432618"/>
              <a:gd name="connsiteY11-3800" fmla="*/ 628879 h 3550170"/>
              <a:gd name="connsiteX12-3801" fmla="*/ 689668 w 1432618"/>
              <a:gd name="connsiteY12-3802" fmla="*/ 628879 h 3550170"/>
              <a:gd name="connsiteX13-3803" fmla="*/ 765868 w 1432618"/>
              <a:gd name="connsiteY13-3804" fmla="*/ 714604 h 3550170"/>
              <a:gd name="connsiteX14-3805" fmla="*/ 870643 w 1432618"/>
              <a:gd name="connsiteY14-3806" fmla="*/ 229 h 3550170"/>
              <a:gd name="connsiteX15-3807" fmla="*/ 857943 w 1432618"/>
              <a:gd name="connsiteY15-3808" fmla="*/ 641579 h 3550170"/>
              <a:gd name="connsiteX16-3809" fmla="*/ 921443 w 1432618"/>
              <a:gd name="connsiteY16-3810" fmla="*/ 1009879 h 3550170"/>
              <a:gd name="connsiteX17-3811" fmla="*/ 930968 w 1432618"/>
              <a:gd name="connsiteY17-3812" fmla="*/ 1257529 h 3550170"/>
              <a:gd name="connsiteX18-3813" fmla="*/ 1086543 w 1432618"/>
              <a:gd name="connsiteY18-3814" fmla="*/ 1149579 h 3550170"/>
              <a:gd name="connsiteX19-3815" fmla="*/ 1375468 w 1432618"/>
              <a:gd name="connsiteY19-3816" fmla="*/ 1133704 h 3550170"/>
              <a:gd name="connsiteX20-3817" fmla="*/ 1108768 w 1432618"/>
              <a:gd name="connsiteY20-3818" fmla="*/ 1216254 h 3550170"/>
              <a:gd name="connsiteX21-3819" fmla="*/ 889693 w 1432618"/>
              <a:gd name="connsiteY21-3820" fmla="*/ 1489304 h 3550170"/>
              <a:gd name="connsiteX22-3821" fmla="*/ 835718 w 1432618"/>
              <a:gd name="connsiteY22-3822" fmla="*/ 1857604 h 3550170"/>
              <a:gd name="connsiteX23-3823" fmla="*/ 1003993 w 1432618"/>
              <a:gd name="connsiteY23-3824" fmla="*/ 2270354 h 3550170"/>
              <a:gd name="connsiteX24-3825" fmla="*/ 896043 w 1432618"/>
              <a:gd name="connsiteY24-3826" fmla="*/ 2540229 h 3550170"/>
              <a:gd name="connsiteX25-3827" fmla="*/ 1213543 w 1432618"/>
              <a:gd name="connsiteY25-3828" fmla="*/ 2495779 h 3550170"/>
              <a:gd name="connsiteX26-3829" fmla="*/ 1432618 w 1432618"/>
              <a:gd name="connsiteY26-3830" fmla="*/ 2588648 h 3550170"/>
              <a:gd name="connsiteX27-3831" fmla="*/ 1188143 w 1432618"/>
              <a:gd name="connsiteY27-3832" fmla="*/ 2552929 h 3550170"/>
              <a:gd name="connsiteX28-3833" fmla="*/ 832543 w 1432618"/>
              <a:gd name="connsiteY28-3834" fmla="*/ 2695804 h 3550170"/>
              <a:gd name="connsiteX29-3835" fmla="*/ 689668 w 1432618"/>
              <a:gd name="connsiteY29-3836" fmla="*/ 3048229 h 3550170"/>
              <a:gd name="connsiteX30-3837" fmla="*/ 918268 w 1432618"/>
              <a:gd name="connsiteY30-3838" fmla="*/ 3381604 h 3550170"/>
              <a:gd name="connsiteX31-3839" fmla="*/ 1016693 w 1432618"/>
              <a:gd name="connsiteY31-3840" fmla="*/ 3543529 h 3550170"/>
              <a:gd name="connsiteX0-3841" fmla="*/ 1016693 w 1432618"/>
              <a:gd name="connsiteY0-3842" fmla="*/ 3581611 h 3588252"/>
              <a:gd name="connsiteX1-3843" fmla="*/ 591243 w 1432618"/>
              <a:gd name="connsiteY1-3844" fmla="*/ 3587961 h 3588252"/>
              <a:gd name="connsiteX2-3845" fmla="*/ 394393 w 1432618"/>
              <a:gd name="connsiteY2-3846" fmla="*/ 3076786 h 3588252"/>
              <a:gd name="connsiteX3-3847" fmla="*/ 746818 w 1432618"/>
              <a:gd name="connsiteY3-3848" fmla="*/ 2381461 h 3588252"/>
              <a:gd name="connsiteX4-3849" fmla="*/ 560128 w 1432618"/>
              <a:gd name="connsiteY4-3850" fmla="*/ 1922356 h 3588252"/>
              <a:gd name="connsiteX5-3851" fmla="*/ 58 w 1432618"/>
              <a:gd name="connsiteY5-3852" fmla="*/ 1870921 h 3588252"/>
              <a:gd name="connsiteX6-3853" fmla="*/ 394393 w 1432618"/>
              <a:gd name="connsiteY6-3854" fmla="*/ 1743286 h 3588252"/>
              <a:gd name="connsiteX7-3855" fmla="*/ 642043 w 1432618"/>
              <a:gd name="connsiteY7-3856" fmla="*/ 1876636 h 3588252"/>
              <a:gd name="connsiteX8-3857" fmla="*/ 689668 w 1432618"/>
              <a:gd name="connsiteY8-3858" fmla="*/ 1648036 h 3588252"/>
              <a:gd name="connsiteX9-3859" fmla="*/ 823018 w 1432618"/>
              <a:gd name="connsiteY9-3860" fmla="*/ 1333711 h 3588252"/>
              <a:gd name="connsiteX10-3861" fmla="*/ 765868 w 1432618"/>
              <a:gd name="connsiteY10-3862" fmla="*/ 809836 h 3588252"/>
              <a:gd name="connsiteX11-3863" fmla="*/ 537268 w 1432618"/>
              <a:gd name="connsiteY11-3864" fmla="*/ 666961 h 3588252"/>
              <a:gd name="connsiteX12-3865" fmla="*/ 689668 w 1432618"/>
              <a:gd name="connsiteY12-3866" fmla="*/ 666961 h 3588252"/>
              <a:gd name="connsiteX13-3867" fmla="*/ 765868 w 1432618"/>
              <a:gd name="connsiteY13-3868" fmla="*/ 752686 h 3588252"/>
              <a:gd name="connsiteX14-3869" fmla="*/ 886518 w 1432618"/>
              <a:gd name="connsiteY14-3870" fmla="*/ 211 h 3588252"/>
              <a:gd name="connsiteX15-3871" fmla="*/ 857943 w 1432618"/>
              <a:gd name="connsiteY15-3872" fmla="*/ 679661 h 3588252"/>
              <a:gd name="connsiteX16-3873" fmla="*/ 921443 w 1432618"/>
              <a:gd name="connsiteY16-3874" fmla="*/ 1047961 h 3588252"/>
              <a:gd name="connsiteX17-3875" fmla="*/ 930968 w 1432618"/>
              <a:gd name="connsiteY17-3876" fmla="*/ 1295611 h 3588252"/>
              <a:gd name="connsiteX18-3877" fmla="*/ 1086543 w 1432618"/>
              <a:gd name="connsiteY18-3878" fmla="*/ 1187661 h 3588252"/>
              <a:gd name="connsiteX19-3879" fmla="*/ 1375468 w 1432618"/>
              <a:gd name="connsiteY19-3880" fmla="*/ 1171786 h 3588252"/>
              <a:gd name="connsiteX20-3881" fmla="*/ 1108768 w 1432618"/>
              <a:gd name="connsiteY20-3882" fmla="*/ 1254336 h 3588252"/>
              <a:gd name="connsiteX21-3883" fmla="*/ 889693 w 1432618"/>
              <a:gd name="connsiteY21-3884" fmla="*/ 1527386 h 3588252"/>
              <a:gd name="connsiteX22-3885" fmla="*/ 835718 w 1432618"/>
              <a:gd name="connsiteY22-3886" fmla="*/ 1895686 h 3588252"/>
              <a:gd name="connsiteX23-3887" fmla="*/ 1003993 w 1432618"/>
              <a:gd name="connsiteY23-3888" fmla="*/ 2308436 h 3588252"/>
              <a:gd name="connsiteX24-3889" fmla="*/ 896043 w 1432618"/>
              <a:gd name="connsiteY24-3890" fmla="*/ 2578311 h 3588252"/>
              <a:gd name="connsiteX25-3891" fmla="*/ 1213543 w 1432618"/>
              <a:gd name="connsiteY25-3892" fmla="*/ 2533861 h 3588252"/>
              <a:gd name="connsiteX26-3893" fmla="*/ 1432618 w 1432618"/>
              <a:gd name="connsiteY26-3894" fmla="*/ 2626730 h 3588252"/>
              <a:gd name="connsiteX27-3895" fmla="*/ 1188143 w 1432618"/>
              <a:gd name="connsiteY27-3896" fmla="*/ 2591011 h 3588252"/>
              <a:gd name="connsiteX28-3897" fmla="*/ 832543 w 1432618"/>
              <a:gd name="connsiteY28-3898" fmla="*/ 2733886 h 3588252"/>
              <a:gd name="connsiteX29-3899" fmla="*/ 689668 w 1432618"/>
              <a:gd name="connsiteY29-3900" fmla="*/ 3086311 h 3588252"/>
              <a:gd name="connsiteX30-3901" fmla="*/ 918268 w 1432618"/>
              <a:gd name="connsiteY30-3902" fmla="*/ 3419686 h 3588252"/>
              <a:gd name="connsiteX31-3903" fmla="*/ 1016693 w 1432618"/>
              <a:gd name="connsiteY31-3904" fmla="*/ 3581611 h 3588252"/>
              <a:gd name="connsiteX0-3905" fmla="*/ 1016693 w 1432618"/>
              <a:gd name="connsiteY0-3906" fmla="*/ 3581400 h 3588041"/>
              <a:gd name="connsiteX1-3907" fmla="*/ 591243 w 1432618"/>
              <a:gd name="connsiteY1-3908" fmla="*/ 3587750 h 3588041"/>
              <a:gd name="connsiteX2-3909" fmla="*/ 394393 w 1432618"/>
              <a:gd name="connsiteY2-3910" fmla="*/ 3076575 h 3588041"/>
              <a:gd name="connsiteX3-3911" fmla="*/ 746818 w 1432618"/>
              <a:gd name="connsiteY3-3912" fmla="*/ 2381250 h 3588041"/>
              <a:gd name="connsiteX4-3913" fmla="*/ 560128 w 1432618"/>
              <a:gd name="connsiteY4-3914" fmla="*/ 1922145 h 3588041"/>
              <a:gd name="connsiteX5-3915" fmla="*/ 58 w 1432618"/>
              <a:gd name="connsiteY5-3916" fmla="*/ 1870710 h 3588041"/>
              <a:gd name="connsiteX6-3917" fmla="*/ 394393 w 1432618"/>
              <a:gd name="connsiteY6-3918" fmla="*/ 1743075 h 3588041"/>
              <a:gd name="connsiteX7-3919" fmla="*/ 642043 w 1432618"/>
              <a:gd name="connsiteY7-3920" fmla="*/ 1876425 h 3588041"/>
              <a:gd name="connsiteX8-3921" fmla="*/ 689668 w 1432618"/>
              <a:gd name="connsiteY8-3922" fmla="*/ 1647825 h 3588041"/>
              <a:gd name="connsiteX9-3923" fmla="*/ 823018 w 1432618"/>
              <a:gd name="connsiteY9-3924" fmla="*/ 1333500 h 3588041"/>
              <a:gd name="connsiteX10-3925" fmla="*/ 765868 w 1432618"/>
              <a:gd name="connsiteY10-3926" fmla="*/ 809625 h 3588041"/>
              <a:gd name="connsiteX11-3927" fmla="*/ 537268 w 1432618"/>
              <a:gd name="connsiteY11-3928" fmla="*/ 666750 h 3588041"/>
              <a:gd name="connsiteX12-3929" fmla="*/ 689668 w 1432618"/>
              <a:gd name="connsiteY12-3930" fmla="*/ 666750 h 3588041"/>
              <a:gd name="connsiteX13-3931" fmla="*/ 765868 w 1432618"/>
              <a:gd name="connsiteY13-3932" fmla="*/ 752475 h 3588041"/>
              <a:gd name="connsiteX14-3933" fmla="*/ 886518 w 1432618"/>
              <a:gd name="connsiteY14-3934" fmla="*/ 0 h 3588041"/>
              <a:gd name="connsiteX15-3935" fmla="*/ 857943 w 1432618"/>
              <a:gd name="connsiteY15-3936" fmla="*/ 679450 h 3588041"/>
              <a:gd name="connsiteX16-3937" fmla="*/ 921443 w 1432618"/>
              <a:gd name="connsiteY16-3938" fmla="*/ 1047750 h 3588041"/>
              <a:gd name="connsiteX17-3939" fmla="*/ 930968 w 1432618"/>
              <a:gd name="connsiteY17-3940" fmla="*/ 1295400 h 3588041"/>
              <a:gd name="connsiteX18-3941" fmla="*/ 1086543 w 1432618"/>
              <a:gd name="connsiteY18-3942" fmla="*/ 1187450 h 3588041"/>
              <a:gd name="connsiteX19-3943" fmla="*/ 1375468 w 1432618"/>
              <a:gd name="connsiteY19-3944" fmla="*/ 1171575 h 3588041"/>
              <a:gd name="connsiteX20-3945" fmla="*/ 1108768 w 1432618"/>
              <a:gd name="connsiteY20-3946" fmla="*/ 1254125 h 3588041"/>
              <a:gd name="connsiteX21-3947" fmla="*/ 889693 w 1432618"/>
              <a:gd name="connsiteY21-3948" fmla="*/ 1527175 h 3588041"/>
              <a:gd name="connsiteX22-3949" fmla="*/ 835718 w 1432618"/>
              <a:gd name="connsiteY22-3950" fmla="*/ 1895475 h 3588041"/>
              <a:gd name="connsiteX23-3951" fmla="*/ 1003993 w 1432618"/>
              <a:gd name="connsiteY23-3952" fmla="*/ 2308225 h 3588041"/>
              <a:gd name="connsiteX24-3953" fmla="*/ 896043 w 1432618"/>
              <a:gd name="connsiteY24-3954" fmla="*/ 2578100 h 3588041"/>
              <a:gd name="connsiteX25-3955" fmla="*/ 1213543 w 1432618"/>
              <a:gd name="connsiteY25-3956" fmla="*/ 2533650 h 3588041"/>
              <a:gd name="connsiteX26-3957" fmla="*/ 1432618 w 1432618"/>
              <a:gd name="connsiteY26-3958" fmla="*/ 2626519 h 3588041"/>
              <a:gd name="connsiteX27-3959" fmla="*/ 1188143 w 1432618"/>
              <a:gd name="connsiteY27-3960" fmla="*/ 2590800 h 3588041"/>
              <a:gd name="connsiteX28-3961" fmla="*/ 832543 w 1432618"/>
              <a:gd name="connsiteY28-3962" fmla="*/ 2733675 h 3588041"/>
              <a:gd name="connsiteX29-3963" fmla="*/ 689668 w 1432618"/>
              <a:gd name="connsiteY29-3964" fmla="*/ 3086100 h 3588041"/>
              <a:gd name="connsiteX30-3965" fmla="*/ 918268 w 1432618"/>
              <a:gd name="connsiteY30-3966" fmla="*/ 3419475 h 3588041"/>
              <a:gd name="connsiteX31-3967" fmla="*/ 1016693 w 1432618"/>
              <a:gd name="connsiteY31-3968" fmla="*/ 3581400 h 3588041"/>
              <a:gd name="connsiteX0-3969" fmla="*/ 1016693 w 1432618"/>
              <a:gd name="connsiteY0-3970" fmla="*/ 3581400 h 3588041"/>
              <a:gd name="connsiteX1-3971" fmla="*/ 591243 w 1432618"/>
              <a:gd name="connsiteY1-3972" fmla="*/ 3587750 h 3588041"/>
              <a:gd name="connsiteX2-3973" fmla="*/ 394393 w 1432618"/>
              <a:gd name="connsiteY2-3974" fmla="*/ 3076575 h 3588041"/>
              <a:gd name="connsiteX3-3975" fmla="*/ 746818 w 1432618"/>
              <a:gd name="connsiteY3-3976" fmla="*/ 2381250 h 3588041"/>
              <a:gd name="connsiteX4-3977" fmla="*/ 560128 w 1432618"/>
              <a:gd name="connsiteY4-3978" fmla="*/ 1922145 h 3588041"/>
              <a:gd name="connsiteX5-3979" fmla="*/ 58 w 1432618"/>
              <a:gd name="connsiteY5-3980" fmla="*/ 1870710 h 3588041"/>
              <a:gd name="connsiteX6-3981" fmla="*/ 394393 w 1432618"/>
              <a:gd name="connsiteY6-3982" fmla="*/ 1743075 h 3588041"/>
              <a:gd name="connsiteX7-3983" fmla="*/ 642043 w 1432618"/>
              <a:gd name="connsiteY7-3984" fmla="*/ 1876425 h 3588041"/>
              <a:gd name="connsiteX8-3985" fmla="*/ 689668 w 1432618"/>
              <a:gd name="connsiteY8-3986" fmla="*/ 1647825 h 3588041"/>
              <a:gd name="connsiteX9-3987" fmla="*/ 823018 w 1432618"/>
              <a:gd name="connsiteY9-3988" fmla="*/ 1333500 h 3588041"/>
              <a:gd name="connsiteX10-3989" fmla="*/ 765868 w 1432618"/>
              <a:gd name="connsiteY10-3990" fmla="*/ 809625 h 3588041"/>
              <a:gd name="connsiteX11-3991" fmla="*/ 537268 w 1432618"/>
              <a:gd name="connsiteY11-3992" fmla="*/ 666750 h 3588041"/>
              <a:gd name="connsiteX12-3993" fmla="*/ 689668 w 1432618"/>
              <a:gd name="connsiteY12-3994" fmla="*/ 666750 h 3588041"/>
              <a:gd name="connsiteX13-3995" fmla="*/ 765868 w 1432618"/>
              <a:gd name="connsiteY13-3996" fmla="*/ 752475 h 3588041"/>
              <a:gd name="connsiteX14-3997" fmla="*/ 886518 w 1432618"/>
              <a:gd name="connsiteY14-3998" fmla="*/ 0 h 3588041"/>
              <a:gd name="connsiteX15-3999" fmla="*/ 857943 w 1432618"/>
              <a:gd name="connsiteY15-4000" fmla="*/ 679450 h 3588041"/>
              <a:gd name="connsiteX16-4001" fmla="*/ 921443 w 1432618"/>
              <a:gd name="connsiteY16-4002" fmla="*/ 1047750 h 3588041"/>
              <a:gd name="connsiteX17-4003" fmla="*/ 930968 w 1432618"/>
              <a:gd name="connsiteY17-4004" fmla="*/ 1295400 h 3588041"/>
              <a:gd name="connsiteX18-4005" fmla="*/ 1086543 w 1432618"/>
              <a:gd name="connsiteY18-4006" fmla="*/ 1187450 h 3588041"/>
              <a:gd name="connsiteX19-4007" fmla="*/ 1375468 w 1432618"/>
              <a:gd name="connsiteY19-4008" fmla="*/ 1171575 h 3588041"/>
              <a:gd name="connsiteX20-4009" fmla="*/ 1108768 w 1432618"/>
              <a:gd name="connsiteY20-4010" fmla="*/ 1254125 h 3588041"/>
              <a:gd name="connsiteX21-4011" fmla="*/ 889693 w 1432618"/>
              <a:gd name="connsiteY21-4012" fmla="*/ 1527175 h 3588041"/>
              <a:gd name="connsiteX22-4013" fmla="*/ 835718 w 1432618"/>
              <a:gd name="connsiteY22-4014" fmla="*/ 1895475 h 3588041"/>
              <a:gd name="connsiteX23-4015" fmla="*/ 1003993 w 1432618"/>
              <a:gd name="connsiteY23-4016" fmla="*/ 2308225 h 3588041"/>
              <a:gd name="connsiteX24-4017" fmla="*/ 896043 w 1432618"/>
              <a:gd name="connsiteY24-4018" fmla="*/ 2578100 h 3588041"/>
              <a:gd name="connsiteX25-4019" fmla="*/ 1213543 w 1432618"/>
              <a:gd name="connsiteY25-4020" fmla="*/ 2533650 h 3588041"/>
              <a:gd name="connsiteX26-4021" fmla="*/ 1432618 w 1432618"/>
              <a:gd name="connsiteY26-4022" fmla="*/ 2626519 h 3588041"/>
              <a:gd name="connsiteX27-4023" fmla="*/ 1188143 w 1432618"/>
              <a:gd name="connsiteY27-4024" fmla="*/ 2590800 h 3588041"/>
              <a:gd name="connsiteX28-4025" fmla="*/ 832543 w 1432618"/>
              <a:gd name="connsiteY28-4026" fmla="*/ 2733675 h 3588041"/>
              <a:gd name="connsiteX29-4027" fmla="*/ 689668 w 1432618"/>
              <a:gd name="connsiteY29-4028" fmla="*/ 3086100 h 3588041"/>
              <a:gd name="connsiteX30-4029" fmla="*/ 918268 w 1432618"/>
              <a:gd name="connsiteY30-4030" fmla="*/ 3419475 h 3588041"/>
              <a:gd name="connsiteX31-4031" fmla="*/ 1016693 w 1432618"/>
              <a:gd name="connsiteY31-4032" fmla="*/ 3581400 h 3588041"/>
              <a:gd name="connsiteX0-4033" fmla="*/ 1016693 w 1432618"/>
              <a:gd name="connsiteY0-4034" fmla="*/ 3581400 h 3588041"/>
              <a:gd name="connsiteX1-4035" fmla="*/ 591243 w 1432618"/>
              <a:gd name="connsiteY1-4036" fmla="*/ 3587750 h 3588041"/>
              <a:gd name="connsiteX2-4037" fmla="*/ 394393 w 1432618"/>
              <a:gd name="connsiteY2-4038" fmla="*/ 3076575 h 3588041"/>
              <a:gd name="connsiteX3-4039" fmla="*/ 746818 w 1432618"/>
              <a:gd name="connsiteY3-4040" fmla="*/ 2381250 h 3588041"/>
              <a:gd name="connsiteX4-4041" fmla="*/ 560128 w 1432618"/>
              <a:gd name="connsiteY4-4042" fmla="*/ 1922145 h 3588041"/>
              <a:gd name="connsiteX5-4043" fmla="*/ 58 w 1432618"/>
              <a:gd name="connsiteY5-4044" fmla="*/ 1870710 h 3588041"/>
              <a:gd name="connsiteX6-4045" fmla="*/ 394393 w 1432618"/>
              <a:gd name="connsiteY6-4046" fmla="*/ 1743075 h 3588041"/>
              <a:gd name="connsiteX7-4047" fmla="*/ 642043 w 1432618"/>
              <a:gd name="connsiteY7-4048" fmla="*/ 1876425 h 3588041"/>
              <a:gd name="connsiteX8-4049" fmla="*/ 689668 w 1432618"/>
              <a:gd name="connsiteY8-4050" fmla="*/ 1647825 h 3588041"/>
              <a:gd name="connsiteX9-4051" fmla="*/ 823018 w 1432618"/>
              <a:gd name="connsiteY9-4052" fmla="*/ 1333500 h 3588041"/>
              <a:gd name="connsiteX10-4053" fmla="*/ 765868 w 1432618"/>
              <a:gd name="connsiteY10-4054" fmla="*/ 809625 h 3588041"/>
              <a:gd name="connsiteX11-4055" fmla="*/ 388043 w 1432618"/>
              <a:gd name="connsiteY11-4056" fmla="*/ 695325 h 3588041"/>
              <a:gd name="connsiteX12-4057" fmla="*/ 689668 w 1432618"/>
              <a:gd name="connsiteY12-4058" fmla="*/ 666750 h 3588041"/>
              <a:gd name="connsiteX13-4059" fmla="*/ 765868 w 1432618"/>
              <a:gd name="connsiteY13-4060" fmla="*/ 752475 h 3588041"/>
              <a:gd name="connsiteX14-4061" fmla="*/ 886518 w 1432618"/>
              <a:gd name="connsiteY14-4062" fmla="*/ 0 h 3588041"/>
              <a:gd name="connsiteX15-4063" fmla="*/ 857943 w 1432618"/>
              <a:gd name="connsiteY15-4064" fmla="*/ 679450 h 3588041"/>
              <a:gd name="connsiteX16-4065" fmla="*/ 921443 w 1432618"/>
              <a:gd name="connsiteY16-4066" fmla="*/ 1047750 h 3588041"/>
              <a:gd name="connsiteX17-4067" fmla="*/ 930968 w 1432618"/>
              <a:gd name="connsiteY17-4068" fmla="*/ 1295400 h 3588041"/>
              <a:gd name="connsiteX18-4069" fmla="*/ 1086543 w 1432618"/>
              <a:gd name="connsiteY18-4070" fmla="*/ 1187450 h 3588041"/>
              <a:gd name="connsiteX19-4071" fmla="*/ 1375468 w 1432618"/>
              <a:gd name="connsiteY19-4072" fmla="*/ 1171575 h 3588041"/>
              <a:gd name="connsiteX20-4073" fmla="*/ 1108768 w 1432618"/>
              <a:gd name="connsiteY20-4074" fmla="*/ 1254125 h 3588041"/>
              <a:gd name="connsiteX21-4075" fmla="*/ 889693 w 1432618"/>
              <a:gd name="connsiteY21-4076" fmla="*/ 1527175 h 3588041"/>
              <a:gd name="connsiteX22-4077" fmla="*/ 835718 w 1432618"/>
              <a:gd name="connsiteY22-4078" fmla="*/ 1895475 h 3588041"/>
              <a:gd name="connsiteX23-4079" fmla="*/ 1003993 w 1432618"/>
              <a:gd name="connsiteY23-4080" fmla="*/ 2308225 h 3588041"/>
              <a:gd name="connsiteX24-4081" fmla="*/ 896043 w 1432618"/>
              <a:gd name="connsiteY24-4082" fmla="*/ 2578100 h 3588041"/>
              <a:gd name="connsiteX25-4083" fmla="*/ 1213543 w 1432618"/>
              <a:gd name="connsiteY25-4084" fmla="*/ 2533650 h 3588041"/>
              <a:gd name="connsiteX26-4085" fmla="*/ 1432618 w 1432618"/>
              <a:gd name="connsiteY26-4086" fmla="*/ 2626519 h 3588041"/>
              <a:gd name="connsiteX27-4087" fmla="*/ 1188143 w 1432618"/>
              <a:gd name="connsiteY27-4088" fmla="*/ 2590800 h 3588041"/>
              <a:gd name="connsiteX28-4089" fmla="*/ 832543 w 1432618"/>
              <a:gd name="connsiteY28-4090" fmla="*/ 2733675 h 3588041"/>
              <a:gd name="connsiteX29-4091" fmla="*/ 689668 w 1432618"/>
              <a:gd name="connsiteY29-4092" fmla="*/ 3086100 h 3588041"/>
              <a:gd name="connsiteX30-4093" fmla="*/ 918268 w 1432618"/>
              <a:gd name="connsiteY30-4094" fmla="*/ 3419475 h 3588041"/>
              <a:gd name="connsiteX31-4095" fmla="*/ 1016693 w 1432618"/>
              <a:gd name="connsiteY31-4096" fmla="*/ 3581400 h 3588041"/>
              <a:gd name="connsiteX0-4097" fmla="*/ 1016693 w 1432618"/>
              <a:gd name="connsiteY0-4098" fmla="*/ 3581400 h 3588041"/>
              <a:gd name="connsiteX1-4099" fmla="*/ 591243 w 1432618"/>
              <a:gd name="connsiteY1-4100" fmla="*/ 3587750 h 3588041"/>
              <a:gd name="connsiteX2-4101" fmla="*/ 394393 w 1432618"/>
              <a:gd name="connsiteY2-4102" fmla="*/ 3076575 h 3588041"/>
              <a:gd name="connsiteX3-4103" fmla="*/ 746818 w 1432618"/>
              <a:gd name="connsiteY3-4104" fmla="*/ 2381250 h 3588041"/>
              <a:gd name="connsiteX4-4105" fmla="*/ 560128 w 1432618"/>
              <a:gd name="connsiteY4-4106" fmla="*/ 1922145 h 3588041"/>
              <a:gd name="connsiteX5-4107" fmla="*/ 58 w 1432618"/>
              <a:gd name="connsiteY5-4108" fmla="*/ 1870710 h 3588041"/>
              <a:gd name="connsiteX6-4109" fmla="*/ 394393 w 1432618"/>
              <a:gd name="connsiteY6-4110" fmla="*/ 1743075 h 3588041"/>
              <a:gd name="connsiteX7-4111" fmla="*/ 642043 w 1432618"/>
              <a:gd name="connsiteY7-4112" fmla="*/ 1876425 h 3588041"/>
              <a:gd name="connsiteX8-4113" fmla="*/ 689668 w 1432618"/>
              <a:gd name="connsiteY8-4114" fmla="*/ 1647825 h 3588041"/>
              <a:gd name="connsiteX9-4115" fmla="*/ 823018 w 1432618"/>
              <a:gd name="connsiteY9-4116" fmla="*/ 1333500 h 3588041"/>
              <a:gd name="connsiteX10-4117" fmla="*/ 765868 w 1432618"/>
              <a:gd name="connsiteY10-4118" fmla="*/ 809625 h 3588041"/>
              <a:gd name="connsiteX11-4119" fmla="*/ 388043 w 1432618"/>
              <a:gd name="connsiteY11-4120" fmla="*/ 695325 h 3588041"/>
              <a:gd name="connsiteX12-4121" fmla="*/ 689668 w 1432618"/>
              <a:gd name="connsiteY12-4122" fmla="*/ 666750 h 3588041"/>
              <a:gd name="connsiteX13-4123" fmla="*/ 791268 w 1432618"/>
              <a:gd name="connsiteY13-4124" fmla="*/ 673100 h 3588041"/>
              <a:gd name="connsiteX14-4125" fmla="*/ 886518 w 1432618"/>
              <a:gd name="connsiteY14-4126" fmla="*/ 0 h 3588041"/>
              <a:gd name="connsiteX15-4127" fmla="*/ 857943 w 1432618"/>
              <a:gd name="connsiteY15-4128" fmla="*/ 679450 h 3588041"/>
              <a:gd name="connsiteX16-4129" fmla="*/ 921443 w 1432618"/>
              <a:gd name="connsiteY16-4130" fmla="*/ 1047750 h 3588041"/>
              <a:gd name="connsiteX17-4131" fmla="*/ 930968 w 1432618"/>
              <a:gd name="connsiteY17-4132" fmla="*/ 1295400 h 3588041"/>
              <a:gd name="connsiteX18-4133" fmla="*/ 1086543 w 1432618"/>
              <a:gd name="connsiteY18-4134" fmla="*/ 1187450 h 3588041"/>
              <a:gd name="connsiteX19-4135" fmla="*/ 1375468 w 1432618"/>
              <a:gd name="connsiteY19-4136" fmla="*/ 1171575 h 3588041"/>
              <a:gd name="connsiteX20-4137" fmla="*/ 1108768 w 1432618"/>
              <a:gd name="connsiteY20-4138" fmla="*/ 1254125 h 3588041"/>
              <a:gd name="connsiteX21-4139" fmla="*/ 889693 w 1432618"/>
              <a:gd name="connsiteY21-4140" fmla="*/ 1527175 h 3588041"/>
              <a:gd name="connsiteX22-4141" fmla="*/ 835718 w 1432618"/>
              <a:gd name="connsiteY22-4142" fmla="*/ 1895475 h 3588041"/>
              <a:gd name="connsiteX23-4143" fmla="*/ 1003993 w 1432618"/>
              <a:gd name="connsiteY23-4144" fmla="*/ 2308225 h 3588041"/>
              <a:gd name="connsiteX24-4145" fmla="*/ 896043 w 1432618"/>
              <a:gd name="connsiteY24-4146" fmla="*/ 2578100 h 3588041"/>
              <a:gd name="connsiteX25-4147" fmla="*/ 1213543 w 1432618"/>
              <a:gd name="connsiteY25-4148" fmla="*/ 2533650 h 3588041"/>
              <a:gd name="connsiteX26-4149" fmla="*/ 1432618 w 1432618"/>
              <a:gd name="connsiteY26-4150" fmla="*/ 2626519 h 3588041"/>
              <a:gd name="connsiteX27-4151" fmla="*/ 1188143 w 1432618"/>
              <a:gd name="connsiteY27-4152" fmla="*/ 2590800 h 3588041"/>
              <a:gd name="connsiteX28-4153" fmla="*/ 832543 w 1432618"/>
              <a:gd name="connsiteY28-4154" fmla="*/ 2733675 h 3588041"/>
              <a:gd name="connsiteX29-4155" fmla="*/ 689668 w 1432618"/>
              <a:gd name="connsiteY29-4156" fmla="*/ 3086100 h 3588041"/>
              <a:gd name="connsiteX30-4157" fmla="*/ 918268 w 1432618"/>
              <a:gd name="connsiteY30-4158" fmla="*/ 3419475 h 3588041"/>
              <a:gd name="connsiteX31-4159" fmla="*/ 1016693 w 1432618"/>
              <a:gd name="connsiteY31-4160" fmla="*/ 3581400 h 3588041"/>
              <a:gd name="connsiteX0-4161" fmla="*/ 1016693 w 1432618"/>
              <a:gd name="connsiteY0-4162" fmla="*/ 3581400 h 3588041"/>
              <a:gd name="connsiteX1-4163" fmla="*/ 591243 w 1432618"/>
              <a:gd name="connsiteY1-4164" fmla="*/ 3587750 h 3588041"/>
              <a:gd name="connsiteX2-4165" fmla="*/ 394393 w 1432618"/>
              <a:gd name="connsiteY2-4166" fmla="*/ 3076575 h 3588041"/>
              <a:gd name="connsiteX3-4167" fmla="*/ 746818 w 1432618"/>
              <a:gd name="connsiteY3-4168" fmla="*/ 2381250 h 3588041"/>
              <a:gd name="connsiteX4-4169" fmla="*/ 560128 w 1432618"/>
              <a:gd name="connsiteY4-4170" fmla="*/ 1922145 h 3588041"/>
              <a:gd name="connsiteX5-4171" fmla="*/ 58 w 1432618"/>
              <a:gd name="connsiteY5-4172" fmla="*/ 1870710 h 3588041"/>
              <a:gd name="connsiteX6-4173" fmla="*/ 394393 w 1432618"/>
              <a:gd name="connsiteY6-4174" fmla="*/ 1743075 h 3588041"/>
              <a:gd name="connsiteX7-4175" fmla="*/ 642043 w 1432618"/>
              <a:gd name="connsiteY7-4176" fmla="*/ 1876425 h 3588041"/>
              <a:gd name="connsiteX8-4177" fmla="*/ 689668 w 1432618"/>
              <a:gd name="connsiteY8-4178" fmla="*/ 1647825 h 3588041"/>
              <a:gd name="connsiteX9-4179" fmla="*/ 823018 w 1432618"/>
              <a:gd name="connsiteY9-4180" fmla="*/ 1333500 h 3588041"/>
              <a:gd name="connsiteX10-4181" fmla="*/ 765868 w 1432618"/>
              <a:gd name="connsiteY10-4182" fmla="*/ 809625 h 3588041"/>
              <a:gd name="connsiteX11-4183" fmla="*/ 388043 w 1432618"/>
              <a:gd name="connsiteY11-4184" fmla="*/ 695325 h 3588041"/>
              <a:gd name="connsiteX12-4185" fmla="*/ 689668 w 1432618"/>
              <a:gd name="connsiteY12-4186" fmla="*/ 666750 h 3588041"/>
              <a:gd name="connsiteX13-4187" fmla="*/ 794443 w 1432618"/>
              <a:gd name="connsiteY13-4188" fmla="*/ 565150 h 3588041"/>
              <a:gd name="connsiteX14-4189" fmla="*/ 886518 w 1432618"/>
              <a:gd name="connsiteY14-4190" fmla="*/ 0 h 3588041"/>
              <a:gd name="connsiteX15-4191" fmla="*/ 857943 w 1432618"/>
              <a:gd name="connsiteY15-4192" fmla="*/ 679450 h 3588041"/>
              <a:gd name="connsiteX16-4193" fmla="*/ 921443 w 1432618"/>
              <a:gd name="connsiteY16-4194" fmla="*/ 1047750 h 3588041"/>
              <a:gd name="connsiteX17-4195" fmla="*/ 930968 w 1432618"/>
              <a:gd name="connsiteY17-4196" fmla="*/ 1295400 h 3588041"/>
              <a:gd name="connsiteX18-4197" fmla="*/ 1086543 w 1432618"/>
              <a:gd name="connsiteY18-4198" fmla="*/ 1187450 h 3588041"/>
              <a:gd name="connsiteX19-4199" fmla="*/ 1375468 w 1432618"/>
              <a:gd name="connsiteY19-4200" fmla="*/ 1171575 h 3588041"/>
              <a:gd name="connsiteX20-4201" fmla="*/ 1108768 w 1432618"/>
              <a:gd name="connsiteY20-4202" fmla="*/ 1254125 h 3588041"/>
              <a:gd name="connsiteX21-4203" fmla="*/ 889693 w 1432618"/>
              <a:gd name="connsiteY21-4204" fmla="*/ 1527175 h 3588041"/>
              <a:gd name="connsiteX22-4205" fmla="*/ 835718 w 1432618"/>
              <a:gd name="connsiteY22-4206" fmla="*/ 1895475 h 3588041"/>
              <a:gd name="connsiteX23-4207" fmla="*/ 1003993 w 1432618"/>
              <a:gd name="connsiteY23-4208" fmla="*/ 2308225 h 3588041"/>
              <a:gd name="connsiteX24-4209" fmla="*/ 896043 w 1432618"/>
              <a:gd name="connsiteY24-4210" fmla="*/ 2578100 h 3588041"/>
              <a:gd name="connsiteX25-4211" fmla="*/ 1213543 w 1432618"/>
              <a:gd name="connsiteY25-4212" fmla="*/ 2533650 h 3588041"/>
              <a:gd name="connsiteX26-4213" fmla="*/ 1432618 w 1432618"/>
              <a:gd name="connsiteY26-4214" fmla="*/ 2626519 h 3588041"/>
              <a:gd name="connsiteX27-4215" fmla="*/ 1188143 w 1432618"/>
              <a:gd name="connsiteY27-4216" fmla="*/ 2590800 h 3588041"/>
              <a:gd name="connsiteX28-4217" fmla="*/ 832543 w 1432618"/>
              <a:gd name="connsiteY28-4218" fmla="*/ 2733675 h 3588041"/>
              <a:gd name="connsiteX29-4219" fmla="*/ 689668 w 1432618"/>
              <a:gd name="connsiteY29-4220" fmla="*/ 3086100 h 3588041"/>
              <a:gd name="connsiteX30-4221" fmla="*/ 918268 w 1432618"/>
              <a:gd name="connsiteY30-4222" fmla="*/ 3419475 h 3588041"/>
              <a:gd name="connsiteX31-4223" fmla="*/ 1016693 w 1432618"/>
              <a:gd name="connsiteY31-4224" fmla="*/ 3581400 h 3588041"/>
              <a:gd name="connsiteX0-4225" fmla="*/ 1016693 w 1432618"/>
              <a:gd name="connsiteY0-4226" fmla="*/ 3581400 h 3588041"/>
              <a:gd name="connsiteX1-4227" fmla="*/ 591243 w 1432618"/>
              <a:gd name="connsiteY1-4228" fmla="*/ 3587750 h 3588041"/>
              <a:gd name="connsiteX2-4229" fmla="*/ 394393 w 1432618"/>
              <a:gd name="connsiteY2-4230" fmla="*/ 3076575 h 3588041"/>
              <a:gd name="connsiteX3-4231" fmla="*/ 746818 w 1432618"/>
              <a:gd name="connsiteY3-4232" fmla="*/ 2381250 h 3588041"/>
              <a:gd name="connsiteX4-4233" fmla="*/ 560128 w 1432618"/>
              <a:gd name="connsiteY4-4234" fmla="*/ 1922145 h 3588041"/>
              <a:gd name="connsiteX5-4235" fmla="*/ 58 w 1432618"/>
              <a:gd name="connsiteY5-4236" fmla="*/ 1870710 h 3588041"/>
              <a:gd name="connsiteX6-4237" fmla="*/ 394393 w 1432618"/>
              <a:gd name="connsiteY6-4238" fmla="*/ 1743075 h 3588041"/>
              <a:gd name="connsiteX7-4239" fmla="*/ 642043 w 1432618"/>
              <a:gd name="connsiteY7-4240" fmla="*/ 1876425 h 3588041"/>
              <a:gd name="connsiteX8-4241" fmla="*/ 689668 w 1432618"/>
              <a:gd name="connsiteY8-4242" fmla="*/ 1647825 h 3588041"/>
              <a:gd name="connsiteX9-4243" fmla="*/ 823018 w 1432618"/>
              <a:gd name="connsiteY9-4244" fmla="*/ 1333500 h 3588041"/>
              <a:gd name="connsiteX10-4245" fmla="*/ 765868 w 1432618"/>
              <a:gd name="connsiteY10-4246" fmla="*/ 809625 h 3588041"/>
              <a:gd name="connsiteX11-4247" fmla="*/ 388043 w 1432618"/>
              <a:gd name="connsiteY11-4248" fmla="*/ 695325 h 3588041"/>
              <a:gd name="connsiteX12-4249" fmla="*/ 689668 w 1432618"/>
              <a:gd name="connsiteY12-4250" fmla="*/ 666750 h 3588041"/>
              <a:gd name="connsiteX13-4251" fmla="*/ 794443 w 1432618"/>
              <a:gd name="connsiteY13-4252" fmla="*/ 565150 h 3588041"/>
              <a:gd name="connsiteX14-4253" fmla="*/ 886518 w 1432618"/>
              <a:gd name="connsiteY14-4254" fmla="*/ 0 h 3588041"/>
              <a:gd name="connsiteX15-4255" fmla="*/ 857943 w 1432618"/>
              <a:gd name="connsiteY15-4256" fmla="*/ 679450 h 3588041"/>
              <a:gd name="connsiteX16-4257" fmla="*/ 921443 w 1432618"/>
              <a:gd name="connsiteY16-4258" fmla="*/ 1047750 h 3588041"/>
              <a:gd name="connsiteX17-4259" fmla="*/ 930968 w 1432618"/>
              <a:gd name="connsiteY17-4260" fmla="*/ 1295400 h 3588041"/>
              <a:gd name="connsiteX18-4261" fmla="*/ 1086543 w 1432618"/>
              <a:gd name="connsiteY18-4262" fmla="*/ 1187450 h 3588041"/>
              <a:gd name="connsiteX19-4263" fmla="*/ 1375468 w 1432618"/>
              <a:gd name="connsiteY19-4264" fmla="*/ 1171575 h 3588041"/>
              <a:gd name="connsiteX20-4265" fmla="*/ 1108768 w 1432618"/>
              <a:gd name="connsiteY20-4266" fmla="*/ 1254125 h 3588041"/>
              <a:gd name="connsiteX21-4267" fmla="*/ 889693 w 1432618"/>
              <a:gd name="connsiteY21-4268" fmla="*/ 1527175 h 3588041"/>
              <a:gd name="connsiteX22-4269" fmla="*/ 835718 w 1432618"/>
              <a:gd name="connsiteY22-4270" fmla="*/ 1895475 h 3588041"/>
              <a:gd name="connsiteX23-4271" fmla="*/ 1003993 w 1432618"/>
              <a:gd name="connsiteY23-4272" fmla="*/ 2308225 h 3588041"/>
              <a:gd name="connsiteX24-4273" fmla="*/ 896043 w 1432618"/>
              <a:gd name="connsiteY24-4274" fmla="*/ 2578100 h 3588041"/>
              <a:gd name="connsiteX25-4275" fmla="*/ 1213543 w 1432618"/>
              <a:gd name="connsiteY25-4276" fmla="*/ 2533650 h 3588041"/>
              <a:gd name="connsiteX26-4277" fmla="*/ 1432618 w 1432618"/>
              <a:gd name="connsiteY26-4278" fmla="*/ 2626519 h 3588041"/>
              <a:gd name="connsiteX27-4279" fmla="*/ 1188143 w 1432618"/>
              <a:gd name="connsiteY27-4280" fmla="*/ 2590800 h 3588041"/>
              <a:gd name="connsiteX28-4281" fmla="*/ 832543 w 1432618"/>
              <a:gd name="connsiteY28-4282" fmla="*/ 2733675 h 3588041"/>
              <a:gd name="connsiteX29-4283" fmla="*/ 689668 w 1432618"/>
              <a:gd name="connsiteY29-4284" fmla="*/ 3086100 h 3588041"/>
              <a:gd name="connsiteX30-4285" fmla="*/ 918268 w 1432618"/>
              <a:gd name="connsiteY30-4286" fmla="*/ 3419475 h 3588041"/>
              <a:gd name="connsiteX31-4287" fmla="*/ 1016693 w 1432618"/>
              <a:gd name="connsiteY31-4288" fmla="*/ 3581400 h 3588041"/>
              <a:gd name="connsiteX0-4289" fmla="*/ 1016693 w 1432618"/>
              <a:gd name="connsiteY0-4290" fmla="*/ 3581400 h 3588041"/>
              <a:gd name="connsiteX1-4291" fmla="*/ 591243 w 1432618"/>
              <a:gd name="connsiteY1-4292" fmla="*/ 3587750 h 3588041"/>
              <a:gd name="connsiteX2-4293" fmla="*/ 394393 w 1432618"/>
              <a:gd name="connsiteY2-4294" fmla="*/ 3076575 h 3588041"/>
              <a:gd name="connsiteX3-4295" fmla="*/ 746818 w 1432618"/>
              <a:gd name="connsiteY3-4296" fmla="*/ 2381250 h 3588041"/>
              <a:gd name="connsiteX4-4297" fmla="*/ 560128 w 1432618"/>
              <a:gd name="connsiteY4-4298" fmla="*/ 1922145 h 3588041"/>
              <a:gd name="connsiteX5-4299" fmla="*/ 58 w 1432618"/>
              <a:gd name="connsiteY5-4300" fmla="*/ 1870710 h 3588041"/>
              <a:gd name="connsiteX6-4301" fmla="*/ 394393 w 1432618"/>
              <a:gd name="connsiteY6-4302" fmla="*/ 1743075 h 3588041"/>
              <a:gd name="connsiteX7-4303" fmla="*/ 642043 w 1432618"/>
              <a:gd name="connsiteY7-4304" fmla="*/ 1876425 h 3588041"/>
              <a:gd name="connsiteX8-4305" fmla="*/ 689668 w 1432618"/>
              <a:gd name="connsiteY8-4306" fmla="*/ 1647825 h 3588041"/>
              <a:gd name="connsiteX9-4307" fmla="*/ 823018 w 1432618"/>
              <a:gd name="connsiteY9-4308" fmla="*/ 1333500 h 3588041"/>
              <a:gd name="connsiteX10-4309" fmla="*/ 765868 w 1432618"/>
              <a:gd name="connsiteY10-4310" fmla="*/ 809625 h 3588041"/>
              <a:gd name="connsiteX11-4311" fmla="*/ 388043 w 1432618"/>
              <a:gd name="connsiteY11-4312" fmla="*/ 695325 h 3588041"/>
              <a:gd name="connsiteX12-4313" fmla="*/ 724593 w 1432618"/>
              <a:gd name="connsiteY12-4314" fmla="*/ 688975 h 3588041"/>
              <a:gd name="connsiteX13-4315" fmla="*/ 794443 w 1432618"/>
              <a:gd name="connsiteY13-4316" fmla="*/ 565150 h 3588041"/>
              <a:gd name="connsiteX14-4317" fmla="*/ 886518 w 1432618"/>
              <a:gd name="connsiteY14-4318" fmla="*/ 0 h 3588041"/>
              <a:gd name="connsiteX15-4319" fmla="*/ 857943 w 1432618"/>
              <a:gd name="connsiteY15-4320" fmla="*/ 679450 h 3588041"/>
              <a:gd name="connsiteX16-4321" fmla="*/ 921443 w 1432618"/>
              <a:gd name="connsiteY16-4322" fmla="*/ 1047750 h 3588041"/>
              <a:gd name="connsiteX17-4323" fmla="*/ 930968 w 1432618"/>
              <a:gd name="connsiteY17-4324" fmla="*/ 1295400 h 3588041"/>
              <a:gd name="connsiteX18-4325" fmla="*/ 1086543 w 1432618"/>
              <a:gd name="connsiteY18-4326" fmla="*/ 1187450 h 3588041"/>
              <a:gd name="connsiteX19-4327" fmla="*/ 1375468 w 1432618"/>
              <a:gd name="connsiteY19-4328" fmla="*/ 1171575 h 3588041"/>
              <a:gd name="connsiteX20-4329" fmla="*/ 1108768 w 1432618"/>
              <a:gd name="connsiteY20-4330" fmla="*/ 1254125 h 3588041"/>
              <a:gd name="connsiteX21-4331" fmla="*/ 889693 w 1432618"/>
              <a:gd name="connsiteY21-4332" fmla="*/ 1527175 h 3588041"/>
              <a:gd name="connsiteX22-4333" fmla="*/ 835718 w 1432618"/>
              <a:gd name="connsiteY22-4334" fmla="*/ 1895475 h 3588041"/>
              <a:gd name="connsiteX23-4335" fmla="*/ 1003993 w 1432618"/>
              <a:gd name="connsiteY23-4336" fmla="*/ 2308225 h 3588041"/>
              <a:gd name="connsiteX24-4337" fmla="*/ 896043 w 1432618"/>
              <a:gd name="connsiteY24-4338" fmla="*/ 2578100 h 3588041"/>
              <a:gd name="connsiteX25-4339" fmla="*/ 1213543 w 1432618"/>
              <a:gd name="connsiteY25-4340" fmla="*/ 2533650 h 3588041"/>
              <a:gd name="connsiteX26-4341" fmla="*/ 1432618 w 1432618"/>
              <a:gd name="connsiteY26-4342" fmla="*/ 2626519 h 3588041"/>
              <a:gd name="connsiteX27-4343" fmla="*/ 1188143 w 1432618"/>
              <a:gd name="connsiteY27-4344" fmla="*/ 2590800 h 3588041"/>
              <a:gd name="connsiteX28-4345" fmla="*/ 832543 w 1432618"/>
              <a:gd name="connsiteY28-4346" fmla="*/ 2733675 h 3588041"/>
              <a:gd name="connsiteX29-4347" fmla="*/ 689668 w 1432618"/>
              <a:gd name="connsiteY29-4348" fmla="*/ 3086100 h 3588041"/>
              <a:gd name="connsiteX30-4349" fmla="*/ 918268 w 1432618"/>
              <a:gd name="connsiteY30-4350" fmla="*/ 3419475 h 3588041"/>
              <a:gd name="connsiteX31-4351" fmla="*/ 1016693 w 1432618"/>
              <a:gd name="connsiteY31-4352" fmla="*/ 3581400 h 3588041"/>
              <a:gd name="connsiteX0-4353" fmla="*/ 1016693 w 1432618"/>
              <a:gd name="connsiteY0-4354" fmla="*/ 3581400 h 3588041"/>
              <a:gd name="connsiteX1-4355" fmla="*/ 591243 w 1432618"/>
              <a:gd name="connsiteY1-4356" fmla="*/ 3587750 h 3588041"/>
              <a:gd name="connsiteX2-4357" fmla="*/ 394393 w 1432618"/>
              <a:gd name="connsiteY2-4358" fmla="*/ 3076575 h 3588041"/>
              <a:gd name="connsiteX3-4359" fmla="*/ 746818 w 1432618"/>
              <a:gd name="connsiteY3-4360" fmla="*/ 2381250 h 3588041"/>
              <a:gd name="connsiteX4-4361" fmla="*/ 560128 w 1432618"/>
              <a:gd name="connsiteY4-4362" fmla="*/ 1922145 h 3588041"/>
              <a:gd name="connsiteX5-4363" fmla="*/ 58 w 1432618"/>
              <a:gd name="connsiteY5-4364" fmla="*/ 1870710 h 3588041"/>
              <a:gd name="connsiteX6-4365" fmla="*/ 394393 w 1432618"/>
              <a:gd name="connsiteY6-4366" fmla="*/ 1743075 h 3588041"/>
              <a:gd name="connsiteX7-4367" fmla="*/ 642043 w 1432618"/>
              <a:gd name="connsiteY7-4368" fmla="*/ 1876425 h 3588041"/>
              <a:gd name="connsiteX8-4369" fmla="*/ 689668 w 1432618"/>
              <a:gd name="connsiteY8-4370" fmla="*/ 1647825 h 3588041"/>
              <a:gd name="connsiteX9-4371" fmla="*/ 823018 w 1432618"/>
              <a:gd name="connsiteY9-4372" fmla="*/ 1333500 h 3588041"/>
              <a:gd name="connsiteX10-4373" fmla="*/ 765868 w 1432618"/>
              <a:gd name="connsiteY10-4374" fmla="*/ 809625 h 3588041"/>
              <a:gd name="connsiteX11-4375" fmla="*/ 388043 w 1432618"/>
              <a:gd name="connsiteY11-4376" fmla="*/ 695325 h 3588041"/>
              <a:gd name="connsiteX12-4377" fmla="*/ 741262 w 1432618"/>
              <a:gd name="connsiteY12-4378" fmla="*/ 677068 h 3588041"/>
              <a:gd name="connsiteX13-4379" fmla="*/ 794443 w 1432618"/>
              <a:gd name="connsiteY13-4380" fmla="*/ 565150 h 3588041"/>
              <a:gd name="connsiteX14-4381" fmla="*/ 886518 w 1432618"/>
              <a:gd name="connsiteY14-4382" fmla="*/ 0 h 3588041"/>
              <a:gd name="connsiteX15-4383" fmla="*/ 857943 w 1432618"/>
              <a:gd name="connsiteY15-4384" fmla="*/ 679450 h 3588041"/>
              <a:gd name="connsiteX16-4385" fmla="*/ 921443 w 1432618"/>
              <a:gd name="connsiteY16-4386" fmla="*/ 1047750 h 3588041"/>
              <a:gd name="connsiteX17-4387" fmla="*/ 930968 w 1432618"/>
              <a:gd name="connsiteY17-4388" fmla="*/ 1295400 h 3588041"/>
              <a:gd name="connsiteX18-4389" fmla="*/ 1086543 w 1432618"/>
              <a:gd name="connsiteY18-4390" fmla="*/ 1187450 h 3588041"/>
              <a:gd name="connsiteX19-4391" fmla="*/ 1375468 w 1432618"/>
              <a:gd name="connsiteY19-4392" fmla="*/ 1171575 h 3588041"/>
              <a:gd name="connsiteX20-4393" fmla="*/ 1108768 w 1432618"/>
              <a:gd name="connsiteY20-4394" fmla="*/ 1254125 h 3588041"/>
              <a:gd name="connsiteX21-4395" fmla="*/ 889693 w 1432618"/>
              <a:gd name="connsiteY21-4396" fmla="*/ 1527175 h 3588041"/>
              <a:gd name="connsiteX22-4397" fmla="*/ 835718 w 1432618"/>
              <a:gd name="connsiteY22-4398" fmla="*/ 1895475 h 3588041"/>
              <a:gd name="connsiteX23-4399" fmla="*/ 1003993 w 1432618"/>
              <a:gd name="connsiteY23-4400" fmla="*/ 2308225 h 3588041"/>
              <a:gd name="connsiteX24-4401" fmla="*/ 896043 w 1432618"/>
              <a:gd name="connsiteY24-4402" fmla="*/ 2578100 h 3588041"/>
              <a:gd name="connsiteX25-4403" fmla="*/ 1213543 w 1432618"/>
              <a:gd name="connsiteY25-4404" fmla="*/ 2533650 h 3588041"/>
              <a:gd name="connsiteX26-4405" fmla="*/ 1432618 w 1432618"/>
              <a:gd name="connsiteY26-4406" fmla="*/ 2626519 h 3588041"/>
              <a:gd name="connsiteX27-4407" fmla="*/ 1188143 w 1432618"/>
              <a:gd name="connsiteY27-4408" fmla="*/ 2590800 h 3588041"/>
              <a:gd name="connsiteX28-4409" fmla="*/ 832543 w 1432618"/>
              <a:gd name="connsiteY28-4410" fmla="*/ 2733675 h 3588041"/>
              <a:gd name="connsiteX29-4411" fmla="*/ 689668 w 1432618"/>
              <a:gd name="connsiteY29-4412" fmla="*/ 3086100 h 3588041"/>
              <a:gd name="connsiteX30-4413" fmla="*/ 918268 w 1432618"/>
              <a:gd name="connsiteY30-4414" fmla="*/ 3419475 h 3588041"/>
              <a:gd name="connsiteX31-4415" fmla="*/ 1016693 w 1432618"/>
              <a:gd name="connsiteY31-4416" fmla="*/ 3581400 h 3588041"/>
              <a:gd name="connsiteX0-4417" fmla="*/ 1016693 w 1432618"/>
              <a:gd name="connsiteY0-4418" fmla="*/ 3581400 h 3588041"/>
              <a:gd name="connsiteX1-4419" fmla="*/ 591243 w 1432618"/>
              <a:gd name="connsiteY1-4420" fmla="*/ 3587750 h 3588041"/>
              <a:gd name="connsiteX2-4421" fmla="*/ 394393 w 1432618"/>
              <a:gd name="connsiteY2-4422" fmla="*/ 3076575 h 3588041"/>
              <a:gd name="connsiteX3-4423" fmla="*/ 746818 w 1432618"/>
              <a:gd name="connsiteY3-4424" fmla="*/ 2381250 h 3588041"/>
              <a:gd name="connsiteX4-4425" fmla="*/ 560128 w 1432618"/>
              <a:gd name="connsiteY4-4426" fmla="*/ 1922145 h 3588041"/>
              <a:gd name="connsiteX5-4427" fmla="*/ 58 w 1432618"/>
              <a:gd name="connsiteY5-4428" fmla="*/ 1870710 h 3588041"/>
              <a:gd name="connsiteX6-4429" fmla="*/ 394393 w 1432618"/>
              <a:gd name="connsiteY6-4430" fmla="*/ 1743075 h 3588041"/>
              <a:gd name="connsiteX7-4431" fmla="*/ 642043 w 1432618"/>
              <a:gd name="connsiteY7-4432" fmla="*/ 1876425 h 3588041"/>
              <a:gd name="connsiteX8-4433" fmla="*/ 689668 w 1432618"/>
              <a:gd name="connsiteY8-4434" fmla="*/ 1647825 h 3588041"/>
              <a:gd name="connsiteX9-4435" fmla="*/ 823018 w 1432618"/>
              <a:gd name="connsiteY9-4436" fmla="*/ 1333500 h 3588041"/>
              <a:gd name="connsiteX10-4437" fmla="*/ 765868 w 1432618"/>
              <a:gd name="connsiteY10-4438" fmla="*/ 809625 h 3588041"/>
              <a:gd name="connsiteX11-4439" fmla="*/ 388043 w 1432618"/>
              <a:gd name="connsiteY11-4440" fmla="*/ 695325 h 3588041"/>
              <a:gd name="connsiteX12-4441" fmla="*/ 741262 w 1432618"/>
              <a:gd name="connsiteY12-4442" fmla="*/ 677068 h 3588041"/>
              <a:gd name="connsiteX13-4443" fmla="*/ 794443 w 1432618"/>
              <a:gd name="connsiteY13-4444" fmla="*/ 565150 h 3588041"/>
              <a:gd name="connsiteX14-4445" fmla="*/ 886518 w 1432618"/>
              <a:gd name="connsiteY14-4446" fmla="*/ 0 h 3588041"/>
              <a:gd name="connsiteX15-4447" fmla="*/ 857943 w 1432618"/>
              <a:gd name="connsiteY15-4448" fmla="*/ 679450 h 3588041"/>
              <a:gd name="connsiteX16-4449" fmla="*/ 921443 w 1432618"/>
              <a:gd name="connsiteY16-4450" fmla="*/ 1047750 h 3588041"/>
              <a:gd name="connsiteX17-4451" fmla="*/ 930968 w 1432618"/>
              <a:gd name="connsiteY17-4452" fmla="*/ 1295400 h 3588041"/>
              <a:gd name="connsiteX18-4453" fmla="*/ 1086543 w 1432618"/>
              <a:gd name="connsiteY18-4454" fmla="*/ 1187450 h 3588041"/>
              <a:gd name="connsiteX19-4455" fmla="*/ 1375468 w 1432618"/>
              <a:gd name="connsiteY19-4456" fmla="*/ 1171575 h 3588041"/>
              <a:gd name="connsiteX20-4457" fmla="*/ 1108768 w 1432618"/>
              <a:gd name="connsiteY20-4458" fmla="*/ 1254125 h 3588041"/>
              <a:gd name="connsiteX21-4459" fmla="*/ 889693 w 1432618"/>
              <a:gd name="connsiteY21-4460" fmla="*/ 1527175 h 3588041"/>
              <a:gd name="connsiteX22-4461" fmla="*/ 835718 w 1432618"/>
              <a:gd name="connsiteY22-4462" fmla="*/ 1895475 h 3588041"/>
              <a:gd name="connsiteX23-4463" fmla="*/ 1003993 w 1432618"/>
              <a:gd name="connsiteY23-4464" fmla="*/ 2308225 h 3588041"/>
              <a:gd name="connsiteX24-4465" fmla="*/ 896043 w 1432618"/>
              <a:gd name="connsiteY24-4466" fmla="*/ 2578100 h 3588041"/>
              <a:gd name="connsiteX25-4467" fmla="*/ 1213543 w 1432618"/>
              <a:gd name="connsiteY25-4468" fmla="*/ 2533650 h 3588041"/>
              <a:gd name="connsiteX26-4469" fmla="*/ 1432618 w 1432618"/>
              <a:gd name="connsiteY26-4470" fmla="*/ 2626519 h 3588041"/>
              <a:gd name="connsiteX27-4471" fmla="*/ 1188143 w 1432618"/>
              <a:gd name="connsiteY27-4472" fmla="*/ 2590800 h 3588041"/>
              <a:gd name="connsiteX28-4473" fmla="*/ 832543 w 1432618"/>
              <a:gd name="connsiteY28-4474" fmla="*/ 2733675 h 3588041"/>
              <a:gd name="connsiteX29-4475" fmla="*/ 689668 w 1432618"/>
              <a:gd name="connsiteY29-4476" fmla="*/ 3086100 h 3588041"/>
              <a:gd name="connsiteX30-4477" fmla="*/ 918268 w 1432618"/>
              <a:gd name="connsiteY30-4478" fmla="*/ 3419475 h 3588041"/>
              <a:gd name="connsiteX31-4479" fmla="*/ 1016693 w 1432618"/>
              <a:gd name="connsiteY31-4480" fmla="*/ 3581400 h 3588041"/>
              <a:gd name="connsiteX0-4481" fmla="*/ 1016693 w 1432618"/>
              <a:gd name="connsiteY0-4482" fmla="*/ 3581400 h 3588041"/>
              <a:gd name="connsiteX1-4483" fmla="*/ 591243 w 1432618"/>
              <a:gd name="connsiteY1-4484" fmla="*/ 3587750 h 3588041"/>
              <a:gd name="connsiteX2-4485" fmla="*/ 394393 w 1432618"/>
              <a:gd name="connsiteY2-4486" fmla="*/ 3076575 h 3588041"/>
              <a:gd name="connsiteX3-4487" fmla="*/ 746818 w 1432618"/>
              <a:gd name="connsiteY3-4488" fmla="*/ 2381250 h 3588041"/>
              <a:gd name="connsiteX4-4489" fmla="*/ 560128 w 1432618"/>
              <a:gd name="connsiteY4-4490" fmla="*/ 1922145 h 3588041"/>
              <a:gd name="connsiteX5-4491" fmla="*/ 58 w 1432618"/>
              <a:gd name="connsiteY5-4492" fmla="*/ 1870710 h 3588041"/>
              <a:gd name="connsiteX6-4493" fmla="*/ 394393 w 1432618"/>
              <a:gd name="connsiteY6-4494" fmla="*/ 1743075 h 3588041"/>
              <a:gd name="connsiteX7-4495" fmla="*/ 642043 w 1432618"/>
              <a:gd name="connsiteY7-4496" fmla="*/ 1876425 h 3588041"/>
              <a:gd name="connsiteX8-4497" fmla="*/ 689668 w 1432618"/>
              <a:gd name="connsiteY8-4498" fmla="*/ 1647825 h 3588041"/>
              <a:gd name="connsiteX9-4499" fmla="*/ 823018 w 1432618"/>
              <a:gd name="connsiteY9-4500" fmla="*/ 1333500 h 3588041"/>
              <a:gd name="connsiteX10-4501" fmla="*/ 765868 w 1432618"/>
              <a:gd name="connsiteY10-4502" fmla="*/ 809625 h 3588041"/>
              <a:gd name="connsiteX11-4503" fmla="*/ 388043 w 1432618"/>
              <a:gd name="connsiteY11-4504" fmla="*/ 695325 h 3588041"/>
              <a:gd name="connsiteX12-4505" fmla="*/ 741262 w 1432618"/>
              <a:gd name="connsiteY12-4506" fmla="*/ 677068 h 3588041"/>
              <a:gd name="connsiteX13-4507" fmla="*/ 789681 w 1432618"/>
              <a:gd name="connsiteY13-4508" fmla="*/ 441325 h 3588041"/>
              <a:gd name="connsiteX14-4509" fmla="*/ 886518 w 1432618"/>
              <a:gd name="connsiteY14-4510" fmla="*/ 0 h 3588041"/>
              <a:gd name="connsiteX15-4511" fmla="*/ 857943 w 1432618"/>
              <a:gd name="connsiteY15-4512" fmla="*/ 679450 h 3588041"/>
              <a:gd name="connsiteX16-4513" fmla="*/ 921443 w 1432618"/>
              <a:gd name="connsiteY16-4514" fmla="*/ 1047750 h 3588041"/>
              <a:gd name="connsiteX17-4515" fmla="*/ 930968 w 1432618"/>
              <a:gd name="connsiteY17-4516" fmla="*/ 1295400 h 3588041"/>
              <a:gd name="connsiteX18-4517" fmla="*/ 1086543 w 1432618"/>
              <a:gd name="connsiteY18-4518" fmla="*/ 1187450 h 3588041"/>
              <a:gd name="connsiteX19-4519" fmla="*/ 1375468 w 1432618"/>
              <a:gd name="connsiteY19-4520" fmla="*/ 1171575 h 3588041"/>
              <a:gd name="connsiteX20-4521" fmla="*/ 1108768 w 1432618"/>
              <a:gd name="connsiteY20-4522" fmla="*/ 1254125 h 3588041"/>
              <a:gd name="connsiteX21-4523" fmla="*/ 889693 w 1432618"/>
              <a:gd name="connsiteY21-4524" fmla="*/ 1527175 h 3588041"/>
              <a:gd name="connsiteX22-4525" fmla="*/ 835718 w 1432618"/>
              <a:gd name="connsiteY22-4526" fmla="*/ 1895475 h 3588041"/>
              <a:gd name="connsiteX23-4527" fmla="*/ 1003993 w 1432618"/>
              <a:gd name="connsiteY23-4528" fmla="*/ 2308225 h 3588041"/>
              <a:gd name="connsiteX24-4529" fmla="*/ 896043 w 1432618"/>
              <a:gd name="connsiteY24-4530" fmla="*/ 2578100 h 3588041"/>
              <a:gd name="connsiteX25-4531" fmla="*/ 1213543 w 1432618"/>
              <a:gd name="connsiteY25-4532" fmla="*/ 2533650 h 3588041"/>
              <a:gd name="connsiteX26-4533" fmla="*/ 1432618 w 1432618"/>
              <a:gd name="connsiteY26-4534" fmla="*/ 2626519 h 3588041"/>
              <a:gd name="connsiteX27-4535" fmla="*/ 1188143 w 1432618"/>
              <a:gd name="connsiteY27-4536" fmla="*/ 2590800 h 3588041"/>
              <a:gd name="connsiteX28-4537" fmla="*/ 832543 w 1432618"/>
              <a:gd name="connsiteY28-4538" fmla="*/ 2733675 h 3588041"/>
              <a:gd name="connsiteX29-4539" fmla="*/ 689668 w 1432618"/>
              <a:gd name="connsiteY29-4540" fmla="*/ 3086100 h 3588041"/>
              <a:gd name="connsiteX30-4541" fmla="*/ 918268 w 1432618"/>
              <a:gd name="connsiteY30-4542" fmla="*/ 3419475 h 3588041"/>
              <a:gd name="connsiteX31-4543" fmla="*/ 1016693 w 1432618"/>
              <a:gd name="connsiteY31-4544" fmla="*/ 3581400 h 3588041"/>
              <a:gd name="connsiteX0-4545" fmla="*/ 1016693 w 1432618"/>
              <a:gd name="connsiteY0-4546" fmla="*/ 3581400 h 3588041"/>
              <a:gd name="connsiteX1-4547" fmla="*/ 591243 w 1432618"/>
              <a:gd name="connsiteY1-4548" fmla="*/ 3587750 h 3588041"/>
              <a:gd name="connsiteX2-4549" fmla="*/ 394393 w 1432618"/>
              <a:gd name="connsiteY2-4550" fmla="*/ 3076575 h 3588041"/>
              <a:gd name="connsiteX3-4551" fmla="*/ 746818 w 1432618"/>
              <a:gd name="connsiteY3-4552" fmla="*/ 2381250 h 3588041"/>
              <a:gd name="connsiteX4-4553" fmla="*/ 560128 w 1432618"/>
              <a:gd name="connsiteY4-4554" fmla="*/ 1922145 h 3588041"/>
              <a:gd name="connsiteX5-4555" fmla="*/ 58 w 1432618"/>
              <a:gd name="connsiteY5-4556" fmla="*/ 1870710 h 3588041"/>
              <a:gd name="connsiteX6-4557" fmla="*/ 394393 w 1432618"/>
              <a:gd name="connsiteY6-4558" fmla="*/ 1743075 h 3588041"/>
              <a:gd name="connsiteX7-4559" fmla="*/ 642043 w 1432618"/>
              <a:gd name="connsiteY7-4560" fmla="*/ 1876425 h 3588041"/>
              <a:gd name="connsiteX8-4561" fmla="*/ 689668 w 1432618"/>
              <a:gd name="connsiteY8-4562" fmla="*/ 1647825 h 3588041"/>
              <a:gd name="connsiteX9-4563" fmla="*/ 823018 w 1432618"/>
              <a:gd name="connsiteY9-4564" fmla="*/ 1333500 h 3588041"/>
              <a:gd name="connsiteX10-4565" fmla="*/ 765868 w 1432618"/>
              <a:gd name="connsiteY10-4566" fmla="*/ 809625 h 3588041"/>
              <a:gd name="connsiteX11-4567" fmla="*/ 388043 w 1432618"/>
              <a:gd name="connsiteY11-4568" fmla="*/ 695325 h 3588041"/>
              <a:gd name="connsiteX12-4569" fmla="*/ 762694 w 1432618"/>
              <a:gd name="connsiteY12-4570" fmla="*/ 703262 h 3588041"/>
              <a:gd name="connsiteX13-4571" fmla="*/ 789681 w 1432618"/>
              <a:gd name="connsiteY13-4572" fmla="*/ 441325 h 3588041"/>
              <a:gd name="connsiteX14-4573" fmla="*/ 886518 w 1432618"/>
              <a:gd name="connsiteY14-4574" fmla="*/ 0 h 3588041"/>
              <a:gd name="connsiteX15-4575" fmla="*/ 857943 w 1432618"/>
              <a:gd name="connsiteY15-4576" fmla="*/ 679450 h 3588041"/>
              <a:gd name="connsiteX16-4577" fmla="*/ 921443 w 1432618"/>
              <a:gd name="connsiteY16-4578" fmla="*/ 1047750 h 3588041"/>
              <a:gd name="connsiteX17-4579" fmla="*/ 930968 w 1432618"/>
              <a:gd name="connsiteY17-4580" fmla="*/ 1295400 h 3588041"/>
              <a:gd name="connsiteX18-4581" fmla="*/ 1086543 w 1432618"/>
              <a:gd name="connsiteY18-4582" fmla="*/ 1187450 h 3588041"/>
              <a:gd name="connsiteX19-4583" fmla="*/ 1375468 w 1432618"/>
              <a:gd name="connsiteY19-4584" fmla="*/ 1171575 h 3588041"/>
              <a:gd name="connsiteX20-4585" fmla="*/ 1108768 w 1432618"/>
              <a:gd name="connsiteY20-4586" fmla="*/ 1254125 h 3588041"/>
              <a:gd name="connsiteX21-4587" fmla="*/ 889693 w 1432618"/>
              <a:gd name="connsiteY21-4588" fmla="*/ 1527175 h 3588041"/>
              <a:gd name="connsiteX22-4589" fmla="*/ 835718 w 1432618"/>
              <a:gd name="connsiteY22-4590" fmla="*/ 1895475 h 3588041"/>
              <a:gd name="connsiteX23-4591" fmla="*/ 1003993 w 1432618"/>
              <a:gd name="connsiteY23-4592" fmla="*/ 2308225 h 3588041"/>
              <a:gd name="connsiteX24-4593" fmla="*/ 896043 w 1432618"/>
              <a:gd name="connsiteY24-4594" fmla="*/ 2578100 h 3588041"/>
              <a:gd name="connsiteX25-4595" fmla="*/ 1213543 w 1432618"/>
              <a:gd name="connsiteY25-4596" fmla="*/ 2533650 h 3588041"/>
              <a:gd name="connsiteX26-4597" fmla="*/ 1432618 w 1432618"/>
              <a:gd name="connsiteY26-4598" fmla="*/ 2626519 h 3588041"/>
              <a:gd name="connsiteX27-4599" fmla="*/ 1188143 w 1432618"/>
              <a:gd name="connsiteY27-4600" fmla="*/ 2590800 h 3588041"/>
              <a:gd name="connsiteX28-4601" fmla="*/ 832543 w 1432618"/>
              <a:gd name="connsiteY28-4602" fmla="*/ 2733675 h 3588041"/>
              <a:gd name="connsiteX29-4603" fmla="*/ 689668 w 1432618"/>
              <a:gd name="connsiteY29-4604" fmla="*/ 3086100 h 3588041"/>
              <a:gd name="connsiteX30-4605" fmla="*/ 918268 w 1432618"/>
              <a:gd name="connsiteY30-4606" fmla="*/ 3419475 h 3588041"/>
              <a:gd name="connsiteX31-4607" fmla="*/ 1016693 w 1432618"/>
              <a:gd name="connsiteY31-4608" fmla="*/ 3581400 h 3588041"/>
              <a:gd name="connsiteX0-4609" fmla="*/ 1016693 w 1432618"/>
              <a:gd name="connsiteY0-4610" fmla="*/ 3581400 h 3588041"/>
              <a:gd name="connsiteX1-4611" fmla="*/ 591243 w 1432618"/>
              <a:gd name="connsiteY1-4612" fmla="*/ 3587750 h 3588041"/>
              <a:gd name="connsiteX2-4613" fmla="*/ 394393 w 1432618"/>
              <a:gd name="connsiteY2-4614" fmla="*/ 3076575 h 3588041"/>
              <a:gd name="connsiteX3-4615" fmla="*/ 746818 w 1432618"/>
              <a:gd name="connsiteY3-4616" fmla="*/ 2381250 h 3588041"/>
              <a:gd name="connsiteX4-4617" fmla="*/ 560128 w 1432618"/>
              <a:gd name="connsiteY4-4618" fmla="*/ 1922145 h 3588041"/>
              <a:gd name="connsiteX5-4619" fmla="*/ 58 w 1432618"/>
              <a:gd name="connsiteY5-4620" fmla="*/ 1870710 h 3588041"/>
              <a:gd name="connsiteX6-4621" fmla="*/ 394393 w 1432618"/>
              <a:gd name="connsiteY6-4622" fmla="*/ 1743075 h 3588041"/>
              <a:gd name="connsiteX7-4623" fmla="*/ 642043 w 1432618"/>
              <a:gd name="connsiteY7-4624" fmla="*/ 1876425 h 3588041"/>
              <a:gd name="connsiteX8-4625" fmla="*/ 689668 w 1432618"/>
              <a:gd name="connsiteY8-4626" fmla="*/ 1647825 h 3588041"/>
              <a:gd name="connsiteX9-4627" fmla="*/ 823018 w 1432618"/>
              <a:gd name="connsiteY9-4628" fmla="*/ 1333500 h 3588041"/>
              <a:gd name="connsiteX10-4629" fmla="*/ 765868 w 1432618"/>
              <a:gd name="connsiteY10-4630" fmla="*/ 809625 h 3588041"/>
              <a:gd name="connsiteX11-4631" fmla="*/ 388043 w 1432618"/>
              <a:gd name="connsiteY11-4632" fmla="*/ 695325 h 3588041"/>
              <a:gd name="connsiteX12-4633" fmla="*/ 762694 w 1432618"/>
              <a:gd name="connsiteY12-4634" fmla="*/ 703262 h 3588041"/>
              <a:gd name="connsiteX13-4635" fmla="*/ 789681 w 1432618"/>
              <a:gd name="connsiteY13-4636" fmla="*/ 441325 h 3588041"/>
              <a:gd name="connsiteX14-4637" fmla="*/ 886518 w 1432618"/>
              <a:gd name="connsiteY14-4638" fmla="*/ 0 h 3588041"/>
              <a:gd name="connsiteX15-4639" fmla="*/ 857943 w 1432618"/>
              <a:gd name="connsiteY15-4640" fmla="*/ 679450 h 3588041"/>
              <a:gd name="connsiteX16-4641" fmla="*/ 921443 w 1432618"/>
              <a:gd name="connsiteY16-4642" fmla="*/ 1047750 h 3588041"/>
              <a:gd name="connsiteX17-4643" fmla="*/ 930968 w 1432618"/>
              <a:gd name="connsiteY17-4644" fmla="*/ 1295400 h 3588041"/>
              <a:gd name="connsiteX18-4645" fmla="*/ 1086543 w 1432618"/>
              <a:gd name="connsiteY18-4646" fmla="*/ 1187450 h 3588041"/>
              <a:gd name="connsiteX19-4647" fmla="*/ 1375468 w 1432618"/>
              <a:gd name="connsiteY19-4648" fmla="*/ 1171575 h 3588041"/>
              <a:gd name="connsiteX20-4649" fmla="*/ 1108768 w 1432618"/>
              <a:gd name="connsiteY20-4650" fmla="*/ 1254125 h 3588041"/>
              <a:gd name="connsiteX21-4651" fmla="*/ 889693 w 1432618"/>
              <a:gd name="connsiteY21-4652" fmla="*/ 1527175 h 3588041"/>
              <a:gd name="connsiteX22-4653" fmla="*/ 835718 w 1432618"/>
              <a:gd name="connsiteY22-4654" fmla="*/ 1895475 h 3588041"/>
              <a:gd name="connsiteX23-4655" fmla="*/ 1003993 w 1432618"/>
              <a:gd name="connsiteY23-4656" fmla="*/ 2308225 h 3588041"/>
              <a:gd name="connsiteX24-4657" fmla="*/ 896043 w 1432618"/>
              <a:gd name="connsiteY24-4658" fmla="*/ 2578100 h 3588041"/>
              <a:gd name="connsiteX25-4659" fmla="*/ 1213543 w 1432618"/>
              <a:gd name="connsiteY25-4660" fmla="*/ 2533650 h 3588041"/>
              <a:gd name="connsiteX26-4661" fmla="*/ 1432618 w 1432618"/>
              <a:gd name="connsiteY26-4662" fmla="*/ 2626519 h 3588041"/>
              <a:gd name="connsiteX27-4663" fmla="*/ 1188143 w 1432618"/>
              <a:gd name="connsiteY27-4664" fmla="*/ 2590800 h 3588041"/>
              <a:gd name="connsiteX28-4665" fmla="*/ 832543 w 1432618"/>
              <a:gd name="connsiteY28-4666" fmla="*/ 2733675 h 3588041"/>
              <a:gd name="connsiteX29-4667" fmla="*/ 689668 w 1432618"/>
              <a:gd name="connsiteY29-4668" fmla="*/ 3086100 h 3588041"/>
              <a:gd name="connsiteX30-4669" fmla="*/ 918268 w 1432618"/>
              <a:gd name="connsiteY30-4670" fmla="*/ 3419475 h 3588041"/>
              <a:gd name="connsiteX31-4671" fmla="*/ 1016693 w 1432618"/>
              <a:gd name="connsiteY31-4672" fmla="*/ 3581400 h 3588041"/>
              <a:gd name="connsiteX0-4673" fmla="*/ 1016693 w 1432618"/>
              <a:gd name="connsiteY0-4674" fmla="*/ 3581400 h 3588041"/>
              <a:gd name="connsiteX1-4675" fmla="*/ 591243 w 1432618"/>
              <a:gd name="connsiteY1-4676" fmla="*/ 3587750 h 3588041"/>
              <a:gd name="connsiteX2-4677" fmla="*/ 394393 w 1432618"/>
              <a:gd name="connsiteY2-4678" fmla="*/ 3076575 h 3588041"/>
              <a:gd name="connsiteX3-4679" fmla="*/ 746818 w 1432618"/>
              <a:gd name="connsiteY3-4680" fmla="*/ 2381250 h 3588041"/>
              <a:gd name="connsiteX4-4681" fmla="*/ 560128 w 1432618"/>
              <a:gd name="connsiteY4-4682" fmla="*/ 1922145 h 3588041"/>
              <a:gd name="connsiteX5-4683" fmla="*/ 58 w 1432618"/>
              <a:gd name="connsiteY5-4684" fmla="*/ 1870710 h 3588041"/>
              <a:gd name="connsiteX6-4685" fmla="*/ 394393 w 1432618"/>
              <a:gd name="connsiteY6-4686" fmla="*/ 1743075 h 3588041"/>
              <a:gd name="connsiteX7-4687" fmla="*/ 642043 w 1432618"/>
              <a:gd name="connsiteY7-4688" fmla="*/ 1876425 h 3588041"/>
              <a:gd name="connsiteX8-4689" fmla="*/ 689668 w 1432618"/>
              <a:gd name="connsiteY8-4690" fmla="*/ 1647825 h 3588041"/>
              <a:gd name="connsiteX9-4691" fmla="*/ 823018 w 1432618"/>
              <a:gd name="connsiteY9-4692" fmla="*/ 1333500 h 3588041"/>
              <a:gd name="connsiteX10-4693" fmla="*/ 765868 w 1432618"/>
              <a:gd name="connsiteY10-4694" fmla="*/ 809625 h 3588041"/>
              <a:gd name="connsiteX11-4695" fmla="*/ 388043 w 1432618"/>
              <a:gd name="connsiteY11-4696" fmla="*/ 695325 h 3588041"/>
              <a:gd name="connsiteX12-4697" fmla="*/ 762694 w 1432618"/>
              <a:gd name="connsiteY12-4698" fmla="*/ 703262 h 3588041"/>
              <a:gd name="connsiteX13-4699" fmla="*/ 789681 w 1432618"/>
              <a:gd name="connsiteY13-4700" fmla="*/ 441325 h 3588041"/>
              <a:gd name="connsiteX14-4701" fmla="*/ 886518 w 1432618"/>
              <a:gd name="connsiteY14-4702" fmla="*/ 0 h 3588041"/>
              <a:gd name="connsiteX15-4703" fmla="*/ 857943 w 1432618"/>
              <a:gd name="connsiteY15-4704" fmla="*/ 679450 h 3588041"/>
              <a:gd name="connsiteX16-4705" fmla="*/ 921443 w 1432618"/>
              <a:gd name="connsiteY16-4706" fmla="*/ 1047750 h 3588041"/>
              <a:gd name="connsiteX17-4707" fmla="*/ 930968 w 1432618"/>
              <a:gd name="connsiteY17-4708" fmla="*/ 1295400 h 3588041"/>
              <a:gd name="connsiteX18-4709" fmla="*/ 1086543 w 1432618"/>
              <a:gd name="connsiteY18-4710" fmla="*/ 1187450 h 3588041"/>
              <a:gd name="connsiteX19-4711" fmla="*/ 1375468 w 1432618"/>
              <a:gd name="connsiteY19-4712" fmla="*/ 1171575 h 3588041"/>
              <a:gd name="connsiteX20-4713" fmla="*/ 1108768 w 1432618"/>
              <a:gd name="connsiteY20-4714" fmla="*/ 1254125 h 3588041"/>
              <a:gd name="connsiteX21-4715" fmla="*/ 889693 w 1432618"/>
              <a:gd name="connsiteY21-4716" fmla="*/ 1527175 h 3588041"/>
              <a:gd name="connsiteX22-4717" fmla="*/ 835718 w 1432618"/>
              <a:gd name="connsiteY22-4718" fmla="*/ 1895475 h 3588041"/>
              <a:gd name="connsiteX23-4719" fmla="*/ 1003993 w 1432618"/>
              <a:gd name="connsiteY23-4720" fmla="*/ 2308225 h 3588041"/>
              <a:gd name="connsiteX24-4721" fmla="*/ 896043 w 1432618"/>
              <a:gd name="connsiteY24-4722" fmla="*/ 2578100 h 3588041"/>
              <a:gd name="connsiteX25-4723" fmla="*/ 1213543 w 1432618"/>
              <a:gd name="connsiteY25-4724" fmla="*/ 2533650 h 3588041"/>
              <a:gd name="connsiteX26-4725" fmla="*/ 1432618 w 1432618"/>
              <a:gd name="connsiteY26-4726" fmla="*/ 2626519 h 3588041"/>
              <a:gd name="connsiteX27-4727" fmla="*/ 1188143 w 1432618"/>
              <a:gd name="connsiteY27-4728" fmla="*/ 2590800 h 3588041"/>
              <a:gd name="connsiteX28-4729" fmla="*/ 832543 w 1432618"/>
              <a:gd name="connsiteY28-4730" fmla="*/ 2733675 h 3588041"/>
              <a:gd name="connsiteX29-4731" fmla="*/ 689668 w 1432618"/>
              <a:gd name="connsiteY29-4732" fmla="*/ 3086100 h 3588041"/>
              <a:gd name="connsiteX30-4733" fmla="*/ 918268 w 1432618"/>
              <a:gd name="connsiteY30-4734" fmla="*/ 3419475 h 3588041"/>
              <a:gd name="connsiteX31-4735" fmla="*/ 1016693 w 1432618"/>
              <a:gd name="connsiteY31-4736" fmla="*/ 3581400 h 3588041"/>
              <a:gd name="connsiteX0-4737" fmla="*/ 1016693 w 1432618"/>
              <a:gd name="connsiteY0-4738" fmla="*/ 3581400 h 3588041"/>
              <a:gd name="connsiteX1-4739" fmla="*/ 591243 w 1432618"/>
              <a:gd name="connsiteY1-4740" fmla="*/ 3587750 h 3588041"/>
              <a:gd name="connsiteX2-4741" fmla="*/ 394393 w 1432618"/>
              <a:gd name="connsiteY2-4742" fmla="*/ 3076575 h 3588041"/>
              <a:gd name="connsiteX3-4743" fmla="*/ 746818 w 1432618"/>
              <a:gd name="connsiteY3-4744" fmla="*/ 2381250 h 3588041"/>
              <a:gd name="connsiteX4-4745" fmla="*/ 560128 w 1432618"/>
              <a:gd name="connsiteY4-4746" fmla="*/ 1922145 h 3588041"/>
              <a:gd name="connsiteX5-4747" fmla="*/ 58 w 1432618"/>
              <a:gd name="connsiteY5-4748" fmla="*/ 1870710 h 3588041"/>
              <a:gd name="connsiteX6-4749" fmla="*/ 394393 w 1432618"/>
              <a:gd name="connsiteY6-4750" fmla="*/ 1743075 h 3588041"/>
              <a:gd name="connsiteX7-4751" fmla="*/ 642043 w 1432618"/>
              <a:gd name="connsiteY7-4752" fmla="*/ 1876425 h 3588041"/>
              <a:gd name="connsiteX8-4753" fmla="*/ 689668 w 1432618"/>
              <a:gd name="connsiteY8-4754" fmla="*/ 1647825 h 3588041"/>
              <a:gd name="connsiteX9-4755" fmla="*/ 823018 w 1432618"/>
              <a:gd name="connsiteY9-4756" fmla="*/ 1333500 h 3588041"/>
              <a:gd name="connsiteX10-4757" fmla="*/ 765868 w 1432618"/>
              <a:gd name="connsiteY10-4758" fmla="*/ 809625 h 3588041"/>
              <a:gd name="connsiteX11-4759" fmla="*/ 388043 w 1432618"/>
              <a:gd name="connsiteY11-4760" fmla="*/ 695325 h 3588041"/>
              <a:gd name="connsiteX12-4761" fmla="*/ 781744 w 1432618"/>
              <a:gd name="connsiteY12-4762" fmla="*/ 724693 h 3588041"/>
              <a:gd name="connsiteX13-4763" fmla="*/ 789681 w 1432618"/>
              <a:gd name="connsiteY13-4764" fmla="*/ 441325 h 3588041"/>
              <a:gd name="connsiteX14-4765" fmla="*/ 886518 w 1432618"/>
              <a:gd name="connsiteY14-4766" fmla="*/ 0 h 3588041"/>
              <a:gd name="connsiteX15-4767" fmla="*/ 857943 w 1432618"/>
              <a:gd name="connsiteY15-4768" fmla="*/ 679450 h 3588041"/>
              <a:gd name="connsiteX16-4769" fmla="*/ 921443 w 1432618"/>
              <a:gd name="connsiteY16-4770" fmla="*/ 1047750 h 3588041"/>
              <a:gd name="connsiteX17-4771" fmla="*/ 930968 w 1432618"/>
              <a:gd name="connsiteY17-4772" fmla="*/ 1295400 h 3588041"/>
              <a:gd name="connsiteX18-4773" fmla="*/ 1086543 w 1432618"/>
              <a:gd name="connsiteY18-4774" fmla="*/ 1187450 h 3588041"/>
              <a:gd name="connsiteX19-4775" fmla="*/ 1375468 w 1432618"/>
              <a:gd name="connsiteY19-4776" fmla="*/ 1171575 h 3588041"/>
              <a:gd name="connsiteX20-4777" fmla="*/ 1108768 w 1432618"/>
              <a:gd name="connsiteY20-4778" fmla="*/ 1254125 h 3588041"/>
              <a:gd name="connsiteX21-4779" fmla="*/ 889693 w 1432618"/>
              <a:gd name="connsiteY21-4780" fmla="*/ 1527175 h 3588041"/>
              <a:gd name="connsiteX22-4781" fmla="*/ 835718 w 1432618"/>
              <a:gd name="connsiteY22-4782" fmla="*/ 1895475 h 3588041"/>
              <a:gd name="connsiteX23-4783" fmla="*/ 1003993 w 1432618"/>
              <a:gd name="connsiteY23-4784" fmla="*/ 2308225 h 3588041"/>
              <a:gd name="connsiteX24-4785" fmla="*/ 896043 w 1432618"/>
              <a:gd name="connsiteY24-4786" fmla="*/ 2578100 h 3588041"/>
              <a:gd name="connsiteX25-4787" fmla="*/ 1213543 w 1432618"/>
              <a:gd name="connsiteY25-4788" fmla="*/ 2533650 h 3588041"/>
              <a:gd name="connsiteX26-4789" fmla="*/ 1432618 w 1432618"/>
              <a:gd name="connsiteY26-4790" fmla="*/ 2626519 h 3588041"/>
              <a:gd name="connsiteX27-4791" fmla="*/ 1188143 w 1432618"/>
              <a:gd name="connsiteY27-4792" fmla="*/ 2590800 h 3588041"/>
              <a:gd name="connsiteX28-4793" fmla="*/ 832543 w 1432618"/>
              <a:gd name="connsiteY28-4794" fmla="*/ 2733675 h 3588041"/>
              <a:gd name="connsiteX29-4795" fmla="*/ 689668 w 1432618"/>
              <a:gd name="connsiteY29-4796" fmla="*/ 3086100 h 3588041"/>
              <a:gd name="connsiteX30-4797" fmla="*/ 918268 w 1432618"/>
              <a:gd name="connsiteY30-4798" fmla="*/ 3419475 h 3588041"/>
              <a:gd name="connsiteX31-4799" fmla="*/ 1016693 w 1432618"/>
              <a:gd name="connsiteY31-4800" fmla="*/ 3581400 h 3588041"/>
              <a:gd name="connsiteX0-4801" fmla="*/ 1016693 w 1432618"/>
              <a:gd name="connsiteY0-4802" fmla="*/ 3581400 h 3588041"/>
              <a:gd name="connsiteX1-4803" fmla="*/ 591243 w 1432618"/>
              <a:gd name="connsiteY1-4804" fmla="*/ 3587750 h 3588041"/>
              <a:gd name="connsiteX2-4805" fmla="*/ 394393 w 1432618"/>
              <a:gd name="connsiteY2-4806" fmla="*/ 3076575 h 3588041"/>
              <a:gd name="connsiteX3-4807" fmla="*/ 746818 w 1432618"/>
              <a:gd name="connsiteY3-4808" fmla="*/ 2381250 h 3588041"/>
              <a:gd name="connsiteX4-4809" fmla="*/ 560128 w 1432618"/>
              <a:gd name="connsiteY4-4810" fmla="*/ 1922145 h 3588041"/>
              <a:gd name="connsiteX5-4811" fmla="*/ 58 w 1432618"/>
              <a:gd name="connsiteY5-4812" fmla="*/ 1870710 h 3588041"/>
              <a:gd name="connsiteX6-4813" fmla="*/ 394393 w 1432618"/>
              <a:gd name="connsiteY6-4814" fmla="*/ 1743075 h 3588041"/>
              <a:gd name="connsiteX7-4815" fmla="*/ 642043 w 1432618"/>
              <a:gd name="connsiteY7-4816" fmla="*/ 1876425 h 3588041"/>
              <a:gd name="connsiteX8-4817" fmla="*/ 689668 w 1432618"/>
              <a:gd name="connsiteY8-4818" fmla="*/ 1647825 h 3588041"/>
              <a:gd name="connsiteX9-4819" fmla="*/ 823018 w 1432618"/>
              <a:gd name="connsiteY9-4820" fmla="*/ 1333500 h 3588041"/>
              <a:gd name="connsiteX10-4821" fmla="*/ 765868 w 1432618"/>
              <a:gd name="connsiteY10-4822" fmla="*/ 809625 h 3588041"/>
              <a:gd name="connsiteX11-4823" fmla="*/ 388043 w 1432618"/>
              <a:gd name="connsiteY11-4824" fmla="*/ 695325 h 3588041"/>
              <a:gd name="connsiteX12-4825" fmla="*/ 781744 w 1432618"/>
              <a:gd name="connsiteY12-4826" fmla="*/ 724693 h 3588041"/>
              <a:gd name="connsiteX13-4827" fmla="*/ 789681 w 1432618"/>
              <a:gd name="connsiteY13-4828" fmla="*/ 441325 h 3588041"/>
              <a:gd name="connsiteX14-4829" fmla="*/ 886518 w 1432618"/>
              <a:gd name="connsiteY14-4830" fmla="*/ 0 h 3588041"/>
              <a:gd name="connsiteX15-4831" fmla="*/ 857943 w 1432618"/>
              <a:gd name="connsiteY15-4832" fmla="*/ 679450 h 3588041"/>
              <a:gd name="connsiteX16-4833" fmla="*/ 921443 w 1432618"/>
              <a:gd name="connsiteY16-4834" fmla="*/ 1047750 h 3588041"/>
              <a:gd name="connsiteX17-4835" fmla="*/ 930968 w 1432618"/>
              <a:gd name="connsiteY17-4836" fmla="*/ 1295400 h 3588041"/>
              <a:gd name="connsiteX18-4837" fmla="*/ 1086543 w 1432618"/>
              <a:gd name="connsiteY18-4838" fmla="*/ 1187450 h 3588041"/>
              <a:gd name="connsiteX19-4839" fmla="*/ 1375468 w 1432618"/>
              <a:gd name="connsiteY19-4840" fmla="*/ 1171575 h 3588041"/>
              <a:gd name="connsiteX20-4841" fmla="*/ 1108768 w 1432618"/>
              <a:gd name="connsiteY20-4842" fmla="*/ 1254125 h 3588041"/>
              <a:gd name="connsiteX21-4843" fmla="*/ 889693 w 1432618"/>
              <a:gd name="connsiteY21-4844" fmla="*/ 1527175 h 3588041"/>
              <a:gd name="connsiteX22-4845" fmla="*/ 835718 w 1432618"/>
              <a:gd name="connsiteY22-4846" fmla="*/ 1895475 h 3588041"/>
              <a:gd name="connsiteX23-4847" fmla="*/ 1003993 w 1432618"/>
              <a:gd name="connsiteY23-4848" fmla="*/ 2308225 h 3588041"/>
              <a:gd name="connsiteX24-4849" fmla="*/ 896043 w 1432618"/>
              <a:gd name="connsiteY24-4850" fmla="*/ 2578100 h 3588041"/>
              <a:gd name="connsiteX25-4851" fmla="*/ 1213543 w 1432618"/>
              <a:gd name="connsiteY25-4852" fmla="*/ 2533650 h 3588041"/>
              <a:gd name="connsiteX26-4853" fmla="*/ 1432618 w 1432618"/>
              <a:gd name="connsiteY26-4854" fmla="*/ 2626519 h 3588041"/>
              <a:gd name="connsiteX27-4855" fmla="*/ 1188143 w 1432618"/>
              <a:gd name="connsiteY27-4856" fmla="*/ 2590800 h 3588041"/>
              <a:gd name="connsiteX28-4857" fmla="*/ 832543 w 1432618"/>
              <a:gd name="connsiteY28-4858" fmla="*/ 2733675 h 3588041"/>
              <a:gd name="connsiteX29-4859" fmla="*/ 689668 w 1432618"/>
              <a:gd name="connsiteY29-4860" fmla="*/ 3086100 h 3588041"/>
              <a:gd name="connsiteX30-4861" fmla="*/ 918268 w 1432618"/>
              <a:gd name="connsiteY30-4862" fmla="*/ 3419475 h 3588041"/>
              <a:gd name="connsiteX31-4863" fmla="*/ 1016693 w 1432618"/>
              <a:gd name="connsiteY31-4864" fmla="*/ 3581400 h 3588041"/>
              <a:gd name="connsiteX0-4865" fmla="*/ 1016693 w 1432618"/>
              <a:gd name="connsiteY0-4866" fmla="*/ 3581400 h 3588041"/>
              <a:gd name="connsiteX1-4867" fmla="*/ 591243 w 1432618"/>
              <a:gd name="connsiteY1-4868" fmla="*/ 3587750 h 3588041"/>
              <a:gd name="connsiteX2-4869" fmla="*/ 394393 w 1432618"/>
              <a:gd name="connsiteY2-4870" fmla="*/ 3076575 h 3588041"/>
              <a:gd name="connsiteX3-4871" fmla="*/ 746818 w 1432618"/>
              <a:gd name="connsiteY3-4872" fmla="*/ 2381250 h 3588041"/>
              <a:gd name="connsiteX4-4873" fmla="*/ 560128 w 1432618"/>
              <a:gd name="connsiteY4-4874" fmla="*/ 1922145 h 3588041"/>
              <a:gd name="connsiteX5-4875" fmla="*/ 58 w 1432618"/>
              <a:gd name="connsiteY5-4876" fmla="*/ 1870710 h 3588041"/>
              <a:gd name="connsiteX6-4877" fmla="*/ 394393 w 1432618"/>
              <a:gd name="connsiteY6-4878" fmla="*/ 1743075 h 3588041"/>
              <a:gd name="connsiteX7-4879" fmla="*/ 642043 w 1432618"/>
              <a:gd name="connsiteY7-4880" fmla="*/ 1876425 h 3588041"/>
              <a:gd name="connsiteX8-4881" fmla="*/ 689668 w 1432618"/>
              <a:gd name="connsiteY8-4882" fmla="*/ 1647825 h 3588041"/>
              <a:gd name="connsiteX9-4883" fmla="*/ 823018 w 1432618"/>
              <a:gd name="connsiteY9-4884" fmla="*/ 1333500 h 3588041"/>
              <a:gd name="connsiteX10-4885" fmla="*/ 765868 w 1432618"/>
              <a:gd name="connsiteY10-4886" fmla="*/ 809625 h 3588041"/>
              <a:gd name="connsiteX11-4887" fmla="*/ 388043 w 1432618"/>
              <a:gd name="connsiteY11-4888" fmla="*/ 695325 h 3588041"/>
              <a:gd name="connsiteX12-4889" fmla="*/ 781744 w 1432618"/>
              <a:gd name="connsiteY12-4890" fmla="*/ 724693 h 3588041"/>
              <a:gd name="connsiteX13-4891" fmla="*/ 799206 w 1432618"/>
              <a:gd name="connsiteY13-4892" fmla="*/ 441325 h 3588041"/>
              <a:gd name="connsiteX14-4893" fmla="*/ 886518 w 1432618"/>
              <a:gd name="connsiteY14-4894" fmla="*/ 0 h 3588041"/>
              <a:gd name="connsiteX15-4895" fmla="*/ 857943 w 1432618"/>
              <a:gd name="connsiteY15-4896" fmla="*/ 679450 h 3588041"/>
              <a:gd name="connsiteX16-4897" fmla="*/ 921443 w 1432618"/>
              <a:gd name="connsiteY16-4898" fmla="*/ 1047750 h 3588041"/>
              <a:gd name="connsiteX17-4899" fmla="*/ 930968 w 1432618"/>
              <a:gd name="connsiteY17-4900" fmla="*/ 1295400 h 3588041"/>
              <a:gd name="connsiteX18-4901" fmla="*/ 1086543 w 1432618"/>
              <a:gd name="connsiteY18-4902" fmla="*/ 1187450 h 3588041"/>
              <a:gd name="connsiteX19-4903" fmla="*/ 1375468 w 1432618"/>
              <a:gd name="connsiteY19-4904" fmla="*/ 1171575 h 3588041"/>
              <a:gd name="connsiteX20-4905" fmla="*/ 1108768 w 1432618"/>
              <a:gd name="connsiteY20-4906" fmla="*/ 1254125 h 3588041"/>
              <a:gd name="connsiteX21-4907" fmla="*/ 889693 w 1432618"/>
              <a:gd name="connsiteY21-4908" fmla="*/ 1527175 h 3588041"/>
              <a:gd name="connsiteX22-4909" fmla="*/ 835718 w 1432618"/>
              <a:gd name="connsiteY22-4910" fmla="*/ 1895475 h 3588041"/>
              <a:gd name="connsiteX23-4911" fmla="*/ 1003993 w 1432618"/>
              <a:gd name="connsiteY23-4912" fmla="*/ 2308225 h 3588041"/>
              <a:gd name="connsiteX24-4913" fmla="*/ 896043 w 1432618"/>
              <a:gd name="connsiteY24-4914" fmla="*/ 2578100 h 3588041"/>
              <a:gd name="connsiteX25-4915" fmla="*/ 1213543 w 1432618"/>
              <a:gd name="connsiteY25-4916" fmla="*/ 2533650 h 3588041"/>
              <a:gd name="connsiteX26-4917" fmla="*/ 1432618 w 1432618"/>
              <a:gd name="connsiteY26-4918" fmla="*/ 2626519 h 3588041"/>
              <a:gd name="connsiteX27-4919" fmla="*/ 1188143 w 1432618"/>
              <a:gd name="connsiteY27-4920" fmla="*/ 2590800 h 3588041"/>
              <a:gd name="connsiteX28-4921" fmla="*/ 832543 w 1432618"/>
              <a:gd name="connsiteY28-4922" fmla="*/ 2733675 h 3588041"/>
              <a:gd name="connsiteX29-4923" fmla="*/ 689668 w 1432618"/>
              <a:gd name="connsiteY29-4924" fmla="*/ 3086100 h 3588041"/>
              <a:gd name="connsiteX30-4925" fmla="*/ 918268 w 1432618"/>
              <a:gd name="connsiteY30-4926" fmla="*/ 3419475 h 3588041"/>
              <a:gd name="connsiteX31-4927" fmla="*/ 1016693 w 1432618"/>
              <a:gd name="connsiteY31-4928" fmla="*/ 3581400 h 3588041"/>
              <a:gd name="connsiteX0-4929" fmla="*/ 1016693 w 1432618"/>
              <a:gd name="connsiteY0-4930" fmla="*/ 3581400 h 3588041"/>
              <a:gd name="connsiteX1-4931" fmla="*/ 591243 w 1432618"/>
              <a:gd name="connsiteY1-4932" fmla="*/ 3587750 h 3588041"/>
              <a:gd name="connsiteX2-4933" fmla="*/ 394393 w 1432618"/>
              <a:gd name="connsiteY2-4934" fmla="*/ 3076575 h 3588041"/>
              <a:gd name="connsiteX3-4935" fmla="*/ 746818 w 1432618"/>
              <a:gd name="connsiteY3-4936" fmla="*/ 2381250 h 3588041"/>
              <a:gd name="connsiteX4-4937" fmla="*/ 560128 w 1432618"/>
              <a:gd name="connsiteY4-4938" fmla="*/ 1922145 h 3588041"/>
              <a:gd name="connsiteX5-4939" fmla="*/ 58 w 1432618"/>
              <a:gd name="connsiteY5-4940" fmla="*/ 1870710 h 3588041"/>
              <a:gd name="connsiteX6-4941" fmla="*/ 394393 w 1432618"/>
              <a:gd name="connsiteY6-4942" fmla="*/ 1743075 h 3588041"/>
              <a:gd name="connsiteX7-4943" fmla="*/ 642043 w 1432618"/>
              <a:gd name="connsiteY7-4944" fmla="*/ 1876425 h 3588041"/>
              <a:gd name="connsiteX8-4945" fmla="*/ 689668 w 1432618"/>
              <a:gd name="connsiteY8-4946" fmla="*/ 1647825 h 3588041"/>
              <a:gd name="connsiteX9-4947" fmla="*/ 823018 w 1432618"/>
              <a:gd name="connsiteY9-4948" fmla="*/ 1333500 h 3588041"/>
              <a:gd name="connsiteX10-4949" fmla="*/ 765868 w 1432618"/>
              <a:gd name="connsiteY10-4950" fmla="*/ 809625 h 3588041"/>
              <a:gd name="connsiteX11-4951" fmla="*/ 388043 w 1432618"/>
              <a:gd name="connsiteY11-4952" fmla="*/ 695325 h 3588041"/>
              <a:gd name="connsiteX12-4953" fmla="*/ 781744 w 1432618"/>
              <a:gd name="connsiteY12-4954" fmla="*/ 724693 h 3588041"/>
              <a:gd name="connsiteX13-4955" fmla="*/ 799206 w 1432618"/>
              <a:gd name="connsiteY13-4956" fmla="*/ 441325 h 3588041"/>
              <a:gd name="connsiteX14-4957" fmla="*/ 886518 w 1432618"/>
              <a:gd name="connsiteY14-4958" fmla="*/ 0 h 3588041"/>
              <a:gd name="connsiteX15-4959" fmla="*/ 857943 w 1432618"/>
              <a:gd name="connsiteY15-4960" fmla="*/ 679450 h 3588041"/>
              <a:gd name="connsiteX16-4961" fmla="*/ 921443 w 1432618"/>
              <a:gd name="connsiteY16-4962" fmla="*/ 1047750 h 3588041"/>
              <a:gd name="connsiteX17-4963" fmla="*/ 930968 w 1432618"/>
              <a:gd name="connsiteY17-4964" fmla="*/ 1295400 h 3588041"/>
              <a:gd name="connsiteX18-4965" fmla="*/ 1086543 w 1432618"/>
              <a:gd name="connsiteY18-4966" fmla="*/ 1187450 h 3588041"/>
              <a:gd name="connsiteX19-4967" fmla="*/ 1375468 w 1432618"/>
              <a:gd name="connsiteY19-4968" fmla="*/ 1171575 h 3588041"/>
              <a:gd name="connsiteX20-4969" fmla="*/ 1108768 w 1432618"/>
              <a:gd name="connsiteY20-4970" fmla="*/ 1254125 h 3588041"/>
              <a:gd name="connsiteX21-4971" fmla="*/ 889693 w 1432618"/>
              <a:gd name="connsiteY21-4972" fmla="*/ 1527175 h 3588041"/>
              <a:gd name="connsiteX22-4973" fmla="*/ 835718 w 1432618"/>
              <a:gd name="connsiteY22-4974" fmla="*/ 1895475 h 3588041"/>
              <a:gd name="connsiteX23-4975" fmla="*/ 1003993 w 1432618"/>
              <a:gd name="connsiteY23-4976" fmla="*/ 2308225 h 3588041"/>
              <a:gd name="connsiteX24-4977" fmla="*/ 896043 w 1432618"/>
              <a:gd name="connsiteY24-4978" fmla="*/ 2578100 h 3588041"/>
              <a:gd name="connsiteX25-4979" fmla="*/ 1213543 w 1432618"/>
              <a:gd name="connsiteY25-4980" fmla="*/ 2533650 h 3588041"/>
              <a:gd name="connsiteX26-4981" fmla="*/ 1432618 w 1432618"/>
              <a:gd name="connsiteY26-4982" fmla="*/ 2626519 h 3588041"/>
              <a:gd name="connsiteX27-4983" fmla="*/ 1188143 w 1432618"/>
              <a:gd name="connsiteY27-4984" fmla="*/ 2590800 h 3588041"/>
              <a:gd name="connsiteX28-4985" fmla="*/ 832543 w 1432618"/>
              <a:gd name="connsiteY28-4986" fmla="*/ 2733675 h 3588041"/>
              <a:gd name="connsiteX29-4987" fmla="*/ 689668 w 1432618"/>
              <a:gd name="connsiteY29-4988" fmla="*/ 3086100 h 3588041"/>
              <a:gd name="connsiteX30-4989" fmla="*/ 918268 w 1432618"/>
              <a:gd name="connsiteY30-4990" fmla="*/ 3419475 h 3588041"/>
              <a:gd name="connsiteX31-4991" fmla="*/ 1016693 w 1432618"/>
              <a:gd name="connsiteY31-4992" fmla="*/ 3581400 h 3588041"/>
              <a:gd name="connsiteX0-4993" fmla="*/ 1016693 w 1432618"/>
              <a:gd name="connsiteY0-4994" fmla="*/ 3581400 h 3588041"/>
              <a:gd name="connsiteX1-4995" fmla="*/ 591243 w 1432618"/>
              <a:gd name="connsiteY1-4996" fmla="*/ 3587750 h 3588041"/>
              <a:gd name="connsiteX2-4997" fmla="*/ 394393 w 1432618"/>
              <a:gd name="connsiteY2-4998" fmla="*/ 3076575 h 3588041"/>
              <a:gd name="connsiteX3-4999" fmla="*/ 746818 w 1432618"/>
              <a:gd name="connsiteY3-5000" fmla="*/ 2381250 h 3588041"/>
              <a:gd name="connsiteX4-5001" fmla="*/ 560128 w 1432618"/>
              <a:gd name="connsiteY4-5002" fmla="*/ 1922145 h 3588041"/>
              <a:gd name="connsiteX5-5003" fmla="*/ 58 w 1432618"/>
              <a:gd name="connsiteY5-5004" fmla="*/ 1870710 h 3588041"/>
              <a:gd name="connsiteX6-5005" fmla="*/ 394393 w 1432618"/>
              <a:gd name="connsiteY6-5006" fmla="*/ 1743075 h 3588041"/>
              <a:gd name="connsiteX7-5007" fmla="*/ 642043 w 1432618"/>
              <a:gd name="connsiteY7-5008" fmla="*/ 1876425 h 3588041"/>
              <a:gd name="connsiteX8-5009" fmla="*/ 689668 w 1432618"/>
              <a:gd name="connsiteY8-5010" fmla="*/ 1647825 h 3588041"/>
              <a:gd name="connsiteX9-5011" fmla="*/ 823018 w 1432618"/>
              <a:gd name="connsiteY9-5012" fmla="*/ 1333500 h 3588041"/>
              <a:gd name="connsiteX10-5013" fmla="*/ 765868 w 1432618"/>
              <a:gd name="connsiteY10-5014" fmla="*/ 809625 h 3588041"/>
              <a:gd name="connsiteX11-5015" fmla="*/ 388043 w 1432618"/>
              <a:gd name="connsiteY11-5016" fmla="*/ 695325 h 3588041"/>
              <a:gd name="connsiteX12-5017" fmla="*/ 781744 w 1432618"/>
              <a:gd name="connsiteY12-5018" fmla="*/ 724693 h 3588041"/>
              <a:gd name="connsiteX13-5019" fmla="*/ 799206 w 1432618"/>
              <a:gd name="connsiteY13-5020" fmla="*/ 441325 h 3588041"/>
              <a:gd name="connsiteX14-5021" fmla="*/ 886518 w 1432618"/>
              <a:gd name="connsiteY14-5022" fmla="*/ 0 h 3588041"/>
              <a:gd name="connsiteX15-5023" fmla="*/ 857943 w 1432618"/>
              <a:gd name="connsiteY15-5024" fmla="*/ 679450 h 3588041"/>
              <a:gd name="connsiteX16-5025" fmla="*/ 921443 w 1432618"/>
              <a:gd name="connsiteY16-5026" fmla="*/ 1047750 h 3588041"/>
              <a:gd name="connsiteX17-5027" fmla="*/ 930968 w 1432618"/>
              <a:gd name="connsiteY17-5028" fmla="*/ 1295400 h 3588041"/>
              <a:gd name="connsiteX18-5029" fmla="*/ 1086543 w 1432618"/>
              <a:gd name="connsiteY18-5030" fmla="*/ 1187450 h 3588041"/>
              <a:gd name="connsiteX19-5031" fmla="*/ 1375468 w 1432618"/>
              <a:gd name="connsiteY19-5032" fmla="*/ 1171575 h 3588041"/>
              <a:gd name="connsiteX20-5033" fmla="*/ 1108768 w 1432618"/>
              <a:gd name="connsiteY20-5034" fmla="*/ 1254125 h 3588041"/>
              <a:gd name="connsiteX21-5035" fmla="*/ 889693 w 1432618"/>
              <a:gd name="connsiteY21-5036" fmla="*/ 1527175 h 3588041"/>
              <a:gd name="connsiteX22-5037" fmla="*/ 835718 w 1432618"/>
              <a:gd name="connsiteY22-5038" fmla="*/ 1895475 h 3588041"/>
              <a:gd name="connsiteX23-5039" fmla="*/ 1003993 w 1432618"/>
              <a:gd name="connsiteY23-5040" fmla="*/ 2308225 h 3588041"/>
              <a:gd name="connsiteX24-5041" fmla="*/ 896043 w 1432618"/>
              <a:gd name="connsiteY24-5042" fmla="*/ 2578100 h 3588041"/>
              <a:gd name="connsiteX25-5043" fmla="*/ 1213543 w 1432618"/>
              <a:gd name="connsiteY25-5044" fmla="*/ 2533650 h 3588041"/>
              <a:gd name="connsiteX26-5045" fmla="*/ 1432618 w 1432618"/>
              <a:gd name="connsiteY26-5046" fmla="*/ 2626519 h 3588041"/>
              <a:gd name="connsiteX27-5047" fmla="*/ 1188143 w 1432618"/>
              <a:gd name="connsiteY27-5048" fmla="*/ 2590800 h 3588041"/>
              <a:gd name="connsiteX28-5049" fmla="*/ 832543 w 1432618"/>
              <a:gd name="connsiteY28-5050" fmla="*/ 2733675 h 3588041"/>
              <a:gd name="connsiteX29-5051" fmla="*/ 689668 w 1432618"/>
              <a:gd name="connsiteY29-5052" fmla="*/ 3086100 h 3588041"/>
              <a:gd name="connsiteX30-5053" fmla="*/ 918268 w 1432618"/>
              <a:gd name="connsiteY30-5054" fmla="*/ 3419475 h 3588041"/>
              <a:gd name="connsiteX31-5055" fmla="*/ 1016693 w 1432618"/>
              <a:gd name="connsiteY31-5056" fmla="*/ 3581400 h 3588041"/>
              <a:gd name="connsiteX0-5057" fmla="*/ 1016693 w 1432618"/>
              <a:gd name="connsiteY0-5058" fmla="*/ 3581400 h 3588041"/>
              <a:gd name="connsiteX1-5059" fmla="*/ 591243 w 1432618"/>
              <a:gd name="connsiteY1-5060" fmla="*/ 3587750 h 3588041"/>
              <a:gd name="connsiteX2-5061" fmla="*/ 394393 w 1432618"/>
              <a:gd name="connsiteY2-5062" fmla="*/ 3076575 h 3588041"/>
              <a:gd name="connsiteX3-5063" fmla="*/ 746818 w 1432618"/>
              <a:gd name="connsiteY3-5064" fmla="*/ 2381250 h 3588041"/>
              <a:gd name="connsiteX4-5065" fmla="*/ 560128 w 1432618"/>
              <a:gd name="connsiteY4-5066" fmla="*/ 1922145 h 3588041"/>
              <a:gd name="connsiteX5-5067" fmla="*/ 58 w 1432618"/>
              <a:gd name="connsiteY5-5068" fmla="*/ 1870710 h 3588041"/>
              <a:gd name="connsiteX6-5069" fmla="*/ 394393 w 1432618"/>
              <a:gd name="connsiteY6-5070" fmla="*/ 1743075 h 3588041"/>
              <a:gd name="connsiteX7-5071" fmla="*/ 642043 w 1432618"/>
              <a:gd name="connsiteY7-5072" fmla="*/ 1876425 h 3588041"/>
              <a:gd name="connsiteX8-5073" fmla="*/ 689668 w 1432618"/>
              <a:gd name="connsiteY8-5074" fmla="*/ 1647825 h 3588041"/>
              <a:gd name="connsiteX9-5075" fmla="*/ 823018 w 1432618"/>
              <a:gd name="connsiteY9-5076" fmla="*/ 1333500 h 3588041"/>
              <a:gd name="connsiteX10-5077" fmla="*/ 763487 w 1432618"/>
              <a:gd name="connsiteY10-5078" fmla="*/ 823913 h 3588041"/>
              <a:gd name="connsiteX11-5079" fmla="*/ 388043 w 1432618"/>
              <a:gd name="connsiteY11-5080" fmla="*/ 695325 h 3588041"/>
              <a:gd name="connsiteX12-5081" fmla="*/ 781744 w 1432618"/>
              <a:gd name="connsiteY12-5082" fmla="*/ 724693 h 3588041"/>
              <a:gd name="connsiteX13-5083" fmla="*/ 799206 w 1432618"/>
              <a:gd name="connsiteY13-5084" fmla="*/ 441325 h 3588041"/>
              <a:gd name="connsiteX14-5085" fmla="*/ 886518 w 1432618"/>
              <a:gd name="connsiteY14-5086" fmla="*/ 0 h 3588041"/>
              <a:gd name="connsiteX15-5087" fmla="*/ 857943 w 1432618"/>
              <a:gd name="connsiteY15-5088" fmla="*/ 679450 h 3588041"/>
              <a:gd name="connsiteX16-5089" fmla="*/ 921443 w 1432618"/>
              <a:gd name="connsiteY16-5090" fmla="*/ 1047750 h 3588041"/>
              <a:gd name="connsiteX17-5091" fmla="*/ 930968 w 1432618"/>
              <a:gd name="connsiteY17-5092" fmla="*/ 1295400 h 3588041"/>
              <a:gd name="connsiteX18-5093" fmla="*/ 1086543 w 1432618"/>
              <a:gd name="connsiteY18-5094" fmla="*/ 1187450 h 3588041"/>
              <a:gd name="connsiteX19-5095" fmla="*/ 1375468 w 1432618"/>
              <a:gd name="connsiteY19-5096" fmla="*/ 1171575 h 3588041"/>
              <a:gd name="connsiteX20-5097" fmla="*/ 1108768 w 1432618"/>
              <a:gd name="connsiteY20-5098" fmla="*/ 1254125 h 3588041"/>
              <a:gd name="connsiteX21-5099" fmla="*/ 889693 w 1432618"/>
              <a:gd name="connsiteY21-5100" fmla="*/ 1527175 h 3588041"/>
              <a:gd name="connsiteX22-5101" fmla="*/ 835718 w 1432618"/>
              <a:gd name="connsiteY22-5102" fmla="*/ 1895475 h 3588041"/>
              <a:gd name="connsiteX23-5103" fmla="*/ 1003993 w 1432618"/>
              <a:gd name="connsiteY23-5104" fmla="*/ 2308225 h 3588041"/>
              <a:gd name="connsiteX24-5105" fmla="*/ 896043 w 1432618"/>
              <a:gd name="connsiteY24-5106" fmla="*/ 2578100 h 3588041"/>
              <a:gd name="connsiteX25-5107" fmla="*/ 1213543 w 1432618"/>
              <a:gd name="connsiteY25-5108" fmla="*/ 2533650 h 3588041"/>
              <a:gd name="connsiteX26-5109" fmla="*/ 1432618 w 1432618"/>
              <a:gd name="connsiteY26-5110" fmla="*/ 2626519 h 3588041"/>
              <a:gd name="connsiteX27-5111" fmla="*/ 1188143 w 1432618"/>
              <a:gd name="connsiteY27-5112" fmla="*/ 2590800 h 3588041"/>
              <a:gd name="connsiteX28-5113" fmla="*/ 832543 w 1432618"/>
              <a:gd name="connsiteY28-5114" fmla="*/ 2733675 h 3588041"/>
              <a:gd name="connsiteX29-5115" fmla="*/ 689668 w 1432618"/>
              <a:gd name="connsiteY29-5116" fmla="*/ 3086100 h 3588041"/>
              <a:gd name="connsiteX30-5117" fmla="*/ 918268 w 1432618"/>
              <a:gd name="connsiteY30-5118" fmla="*/ 3419475 h 3588041"/>
              <a:gd name="connsiteX31-5119" fmla="*/ 1016693 w 1432618"/>
              <a:gd name="connsiteY31-5120" fmla="*/ 3581400 h 3588041"/>
              <a:gd name="connsiteX0-5121" fmla="*/ 1016693 w 1432618"/>
              <a:gd name="connsiteY0-5122" fmla="*/ 3581400 h 3588041"/>
              <a:gd name="connsiteX1-5123" fmla="*/ 591243 w 1432618"/>
              <a:gd name="connsiteY1-5124" fmla="*/ 3587750 h 3588041"/>
              <a:gd name="connsiteX2-5125" fmla="*/ 394393 w 1432618"/>
              <a:gd name="connsiteY2-5126" fmla="*/ 3076575 h 3588041"/>
              <a:gd name="connsiteX3-5127" fmla="*/ 746818 w 1432618"/>
              <a:gd name="connsiteY3-5128" fmla="*/ 2381250 h 3588041"/>
              <a:gd name="connsiteX4-5129" fmla="*/ 560128 w 1432618"/>
              <a:gd name="connsiteY4-5130" fmla="*/ 1922145 h 3588041"/>
              <a:gd name="connsiteX5-5131" fmla="*/ 58 w 1432618"/>
              <a:gd name="connsiteY5-5132" fmla="*/ 1870710 h 3588041"/>
              <a:gd name="connsiteX6-5133" fmla="*/ 394393 w 1432618"/>
              <a:gd name="connsiteY6-5134" fmla="*/ 1743075 h 3588041"/>
              <a:gd name="connsiteX7-5135" fmla="*/ 642043 w 1432618"/>
              <a:gd name="connsiteY7-5136" fmla="*/ 1876425 h 3588041"/>
              <a:gd name="connsiteX8-5137" fmla="*/ 689668 w 1432618"/>
              <a:gd name="connsiteY8-5138" fmla="*/ 1647825 h 3588041"/>
              <a:gd name="connsiteX9-5139" fmla="*/ 823018 w 1432618"/>
              <a:gd name="connsiteY9-5140" fmla="*/ 1333500 h 3588041"/>
              <a:gd name="connsiteX10-5141" fmla="*/ 763487 w 1432618"/>
              <a:gd name="connsiteY10-5142" fmla="*/ 823913 h 3588041"/>
              <a:gd name="connsiteX11-5143" fmla="*/ 388043 w 1432618"/>
              <a:gd name="connsiteY11-5144" fmla="*/ 695325 h 3588041"/>
              <a:gd name="connsiteX12-5145" fmla="*/ 781744 w 1432618"/>
              <a:gd name="connsiteY12-5146" fmla="*/ 724693 h 3588041"/>
              <a:gd name="connsiteX13-5147" fmla="*/ 799206 w 1432618"/>
              <a:gd name="connsiteY13-5148" fmla="*/ 441325 h 3588041"/>
              <a:gd name="connsiteX14-5149" fmla="*/ 886518 w 1432618"/>
              <a:gd name="connsiteY14-5150" fmla="*/ 0 h 3588041"/>
              <a:gd name="connsiteX15-5151" fmla="*/ 857943 w 1432618"/>
              <a:gd name="connsiteY15-5152" fmla="*/ 679450 h 3588041"/>
              <a:gd name="connsiteX16-5153" fmla="*/ 921443 w 1432618"/>
              <a:gd name="connsiteY16-5154" fmla="*/ 1047750 h 3588041"/>
              <a:gd name="connsiteX17-5155" fmla="*/ 930968 w 1432618"/>
              <a:gd name="connsiteY17-5156" fmla="*/ 1295400 h 3588041"/>
              <a:gd name="connsiteX18-5157" fmla="*/ 1086543 w 1432618"/>
              <a:gd name="connsiteY18-5158" fmla="*/ 1187450 h 3588041"/>
              <a:gd name="connsiteX19-5159" fmla="*/ 1375468 w 1432618"/>
              <a:gd name="connsiteY19-5160" fmla="*/ 1171575 h 3588041"/>
              <a:gd name="connsiteX20-5161" fmla="*/ 1108768 w 1432618"/>
              <a:gd name="connsiteY20-5162" fmla="*/ 1254125 h 3588041"/>
              <a:gd name="connsiteX21-5163" fmla="*/ 889693 w 1432618"/>
              <a:gd name="connsiteY21-5164" fmla="*/ 1527175 h 3588041"/>
              <a:gd name="connsiteX22-5165" fmla="*/ 835718 w 1432618"/>
              <a:gd name="connsiteY22-5166" fmla="*/ 1895475 h 3588041"/>
              <a:gd name="connsiteX23-5167" fmla="*/ 1003993 w 1432618"/>
              <a:gd name="connsiteY23-5168" fmla="*/ 2308225 h 3588041"/>
              <a:gd name="connsiteX24-5169" fmla="*/ 896043 w 1432618"/>
              <a:gd name="connsiteY24-5170" fmla="*/ 2578100 h 3588041"/>
              <a:gd name="connsiteX25-5171" fmla="*/ 1213543 w 1432618"/>
              <a:gd name="connsiteY25-5172" fmla="*/ 2533650 h 3588041"/>
              <a:gd name="connsiteX26-5173" fmla="*/ 1432618 w 1432618"/>
              <a:gd name="connsiteY26-5174" fmla="*/ 2626519 h 3588041"/>
              <a:gd name="connsiteX27-5175" fmla="*/ 1188143 w 1432618"/>
              <a:gd name="connsiteY27-5176" fmla="*/ 2590800 h 3588041"/>
              <a:gd name="connsiteX28-5177" fmla="*/ 832543 w 1432618"/>
              <a:gd name="connsiteY28-5178" fmla="*/ 2733675 h 3588041"/>
              <a:gd name="connsiteX29-5179" fmla="*/ 689668 w 1432618"/>
              <a:gd name="connsiteY29-5180" fmla="*/ 3086100 h 3588041"/>
              <a:gd name="connsiteX30-5181" fmla="*/ 918268 w 1432618"/>
              <a:gd name="connsiteY30-5182" fmla="*/ 3419475 h 3588041"/>
              <a:gd name="connsiteX31-5183" fmla="*/ 1016693 w 1432618"/>
              <a:gd name="connsiteY31-5184" fmla="*/ 3581400 h 3588041"/>
              <a:gd name="connsiteX0-5185" fmla="*/ 1016693 w 1432618"/>
              <a:gd name="connsiteY0-5186" fmla="*/ 3581400 h 3588041"/>
              <a:gd name="connsiteX1-5187" fmla="*/ 591243 w 1432618"/>
              <a:gd name="connsiteY1-5188" fmla="*/ 3587750 h 3588041"/>
              <a:gd name="connsiteX2-5189" fmla="*/ 394393 w 1432618"/>
              <a:gd name="connsiteY2-5190" fmla="*/ 3076575 h 3588041"/>
              <a:gd name="connsiteX3-5191" fmla="*/ 746818 w 1432618"/>
              <a:gd name="connsiteY3-5192" fmla="*/ 2381250 h 3588041"/>
              <a:gd name="connsiteX4-5193" fmla="*/ 560128 w 1432618"/>
              <a:gd name="connsiteY4-5194" fmla="*/ 1922145 h 3588041"/>
              <a:gd name="connsiteX5-5195" fmla="*/ 58 w 1432618"/>
              <a:gd name="connsiteY5-5196" fmla="*/ 1870710 h 3588041"/>
              <a:gd name="connsiteX6-5197" fmla="*/ 394393 w 1432618"/>
              <a:gd name="connsiteY6-5198" fmla="*/ 1743075 h 3588041"/>
              <a:gd name="connsiteX7-5199" fmla="*/ 642043 w 1432618"/>
              <a:gd name="connsiteY7-5200" fmla="*/ 1876425 h 3588041"/>
              <a:gd name="connsiteX8-5201" fmla="*/ 689668 w 1432618"/>
              <a:gd name="connsiteY8-5202" fmla="*/ 1647825 h 3588041"/>
              <a:gd name="connsiteX9-5203" fmla="*/ 823018 w 1432618"/>
              <a:gd name="connsiteY9-5204" fmla="*/ 1333500 h 3588041"/>
              <a:gd name="connsiteX10-5205" fmla="*/ 763487 w 1432618"/>
              <a:gd name="connsiteY10-5206" fmla="*/ 823913 h 3588041"/>
              <a:gd name="connsiteX11-5207" fmla="*/ 388043 w 1432618"/>
              <a:gd name="connsiteY11-5208" fmla="*/ 695325 h 3588041"/>
              <a:gd name="connsiteX12-5209" fmla="*/ 781744 w 1432618"/>
              <a:gd name="connsiteY12-5210" fmla="*/ 724693 h 3588041"/>
              <a:gd name="connsiteX13-5211" fmla="*/ 799206 w 1432618"/>
              <a:gd name="connsiteY13-5212" fmla="*/ 441325 h 3588041"/>
              <a:gd name="connsiteX14-5213" fmla="*/ 886518 w 1432618"/>
              <a:gd name="connsiteY14-5214" fmla="*/ 0 h 3588041"/>
              <a:gd name="connsiteX15-5215" fmla="*/ 857943 w 1432618"/>
              <a:gd name="connsiteY15-5216" fmla="*/ 679450 h 3588041"/>
              <a:gd name="connsiteX16-5217" fmla="*/ 921443 w 1432618"/>
              <a:gd name="connsiteY16-5218" fmla="*/ 1047750 h 3588041"/>
              <a:gd name="connsiteX17-5219" fmla="*/ 930968 w 1432618"/>
              <a:gd name="connsiteY17-5220" fmla="*/ 1295400 h 3588041"/>
              <a:gd name="connsiteX18-5221" fmla="*/ 1099243 w 1432618"/>
              <a:gd name="connsiteY18-5222" fmla="*/ 1190625 h 3588041"/>
              <a:gd name="connsiteX19-5223" fmla="*/ 1375468 w 1432618"/>
              <a:gd name="connsiteY19-5224" fmla="*/ 1171575 h 3588041"/>
              <a:gd name="connsiteX20-5225" fmla="*/ 1108768 w 1432618"/>
              <a:gd name="connsiteY20-5226" fmla="*/ 1254125 h 3588041"/>
              <a:gd name="connsiteX21-5227" fmla="*/ 889693 w 1432618"/>
              <a:gd name="connsiteY21-5228" fmla="*/ 1527175 h 3588041"/>
              <a:gd name="connsiteX22-5229" fmla="*/ 835718 w 1432618"/>
              <a:gd name="connsiteY22-5230" fmla="*/ 1895475 h 3588041"/>
              <a:gd name="connsiteX23-5231" fmla="*/ 1003993 w 1432618"/>
              <a:gd name="connsiteY23-5232" fmla="*/ 2308225 h 3588041"/>
              <a:gd name="connsiteX24-5233" fmla="*/ 896043 w 1432618"/>
              <a:gd name="connsiteY24-5234" fmla="*/ 2578100 h 3588041"/>
              <a:gd name="connsiteX25-5235" fmla="*/ 1213543 w 1432618"/>
              <a:gd name="connsiteY25-5236" fmla="*/ 2533650 h 3588041"/>
              <a:gd name="connsiteX26-5237" fmla="*/ 1432618 w 1432618"/>
              <a:gd name="connsiteY26-5238" fmla="*/ 2626519 h 3588041"/>
              <a:gd name="connsiteX27-5239" fmla="*/ 1188143 w 1432618"/>
              <a:gd name="connsiteY27-5240" fmla="*/ 2590800 h 3588041"/>
              <a:gd name="connsiteX28-5241" fmla="*/ 832543 w 1432618"/>
              <a:gd name="connsiteY28-5242" fmla="*/ 2733675 h 3588041"/>
              <a:gd name="connsiteX29-5243" fmla="*/ 689668 w 1432618"/>
              <a:gd name="connsiteY29-5244" fmla="*/ 3086100 h 3588041"/>
              <a:gd name="connsiteX30-5245" fmla="*/ 918268 w 1432618"/>
              <a:gd name="connsiteY30-5246" fmla="*/ 3419475 h 3588041"/>
              <a:gd name="connsiteX31-5247" fmla="*/ 1016693 w 1432618"/>
              <a:gd name="connsiteY31-5248" fmla="*/ 3581400 h 3588041"/>
              <a:gd name="connsiteX0-5249" fmla="*/ 1016693 w 1432618"/>
              <a:gd name="connsiteY0-5250" fmla="*/ 3581400 h 3588041"/>
              <a:gd name="connsiteX1-5251" fmla="*/ 591243 w 1432618"/>
              <a:gd name="connsiteY1-5252" fmla="*/ 3587750 h 3588041"/>
              <a:gd name="connsiteX2-5253" fmla="*/ 394393 w 1432618"/>
              <a:gd name="connsiteY2-5254" fmla="*/ 3076575 h 3588041"/>
              <a:gd name="connsiteX3-5255" fmla="*/ 746818 w 1432618"/>
              <a:gd name="connsiteY3-5256" fmla="*/ 2381250 h 3588041"/>
              <a:gd name="connsiteX4-5257" fmla="*/ 560128 w 1432618"/>
              <a:gd name="connsiteY4-5258" fmla="*/ 1922145 h 3588041"/>
              <a:gd name="connsiteX5-5259" fmla="*/ 58 w 1432618"/>
              <a:gd name="connsiteY5-5260" fmla="*/ 1870710 h 3588041"/>
              <a:gd name="connsiteX6-5261" fmla="*/ 394393 w 1432618"/>
              <a:gd name="connsiteY6-5262" fmla="*/ 1743075 h 3588041"/>
              <a:gd name="connsiteX7-5263" fmla="*/ 642043 w 1432618"/>
              <a:gd name="connsiteY7-5264" fmla="*/ 1876425 h 3588041"/>
              <a:gd name="connsiteX8-5265" fmla="*/ 689668 w 1432618"/>
              <a:gd name="connsiteY8-5266" fmla="*/ 1647825 h 3588041"/>
              <a:gd name="connsiteX9-5267" fmla="*/ 823018 w 1432618"/>
              <a:gd name="connsiteY9-5268" fmla="*/ 1333500 h 3588041"/>
              <a:gd name="connsiteX10-5269" fmla="*/ 763487 w 1432618"/>
              <a:gd name="connsiteY10-5270" fmla="*/ 823913 h 3588041"/>
              <a:gd name="connsiteX11-5271" fmla="*/ 388043 w 1432618"/>
              <a:gd name="connsiteY11-5272" fmla="*/ 695325 h 3588041"/>
              <a:gd name="connsiteX12-5273" fmla="*/ 781744 w 1432618"/>
              <a:gd name="connsiteY12-5274" fmla="*/ 724693 h 3588041"/>
              <a:gd name="connsiteX13-5275" fmla="*/ 799206 w 1432618"/>
              <a:gd name="connsiteY13-5276" fmla="*/ 441325 h 3588041"/>
              <a:gd name="connsiteX14-5277" fmla="*/ 886518 w 1432618"/>
              <a:gd name="connsiteY14-5278" fmla="*/ 0 h 3588041"/>
              <a:gd name="connsiteX15-5279" fmla="*/ 857943 w 1432618"/>
              <a:gd name="connsiteY15-5280" fmla="*/ 679450 h 3588041"/>
              <a:gd name="connsiteX16-5281" fmla="*/ 921443 w 1432618"/>
              <a:gd name="connsiteY16-5282" fmla="*/ 1047750 h 3588041"/>
              <a:gd name="connsiteX17-5283" fmla="*/ 930968 w 1432618"/>
              <a:gd name="connsiteY17-5284" fmla="*/ 1295400 h 3588041"/>
              <a:gd name="connsiteX18-5285" fmla="*/ 1099243 w 1432618"/>
              <a:gd name="connsiteY18-5286" fmla="*/ 1190625 h 3588041"/>
              <a:gd name="connsiteX19-5287" fmla="*/ 1375468 w 1432618"/>
              <a:gd name="connsiteY19-5288" fmla="*/ 1171575 h 3588041"/>
              <a:gd name="connsiteX20-5289" fmla="*/ 1108768 w 1432618"/>
              <a:gd name="connsiteY20-5290" fmla="*/ 1254125 h 3588041"/>
              <a:gd name="connsiteX21-5291" fmla="*/ 889693 w 1432618"/>
              <a:gd name="connsiteY21-5292" fmla="*/ 1527175 h 3588041"/>
              <a:gd name="connsiteX22-5293" fmla="*/ 835718 w 1432618"/>
              <a:gd name="connsiteY22-5294" fmla="*/ 1895475 h 3588041"/>
              <a:gd name="connsiteX23-5295" fmla="*/ 1003993 w 1432618"/>
              <a:gd name="connsiteY23-5296" fmla="*/ 2308225 h 3588041"/>
              <a:gd name="connsiteX24-5297" fmla="*/ 896043 w 1432618"/>
              <a:gd name="connsiteY24-5298" fmla="*/ 2578100 h 3588041"/>
              <a:gd name="connsiteX25-5299" fmla="*/ 1213543 w 1432618"/>
              <a:gd name="connsiteY25-5300" fmla="*/ 2533650 h 3588041"/>
              <a:gd name="connsiteX26-5301" fmla="*/ 1432618 w 1432618"/>
              <a:gd name="connsiteY26-5302" fmla="*/ 2626519 h 3588041"/>
              <a:gd name="connsiteX27-5303" fmla="*/ 1188143 w 1432618"/>
              <a:gd name="connsiteY27-5304" fmla="*/ 2590800 h 3588041"/>
              <a:gd name="connsiteX28-5305" fmla="*/ 832543 w 1432618"/>
              <a:gd name="connsiteY28-5306" fmla="*/ 2733675 h 3588041"/>
              <a:gd name="connsiteX29-5307" fmla="*/ 689668 w 1432618"/>
              <a:gd name="connsiteY29-5308" fmla="*/ 3086100 h 3588041"/>
              <a:gd name="connsiteX30-5309" fmla="*/ 918268 w 1432618"/>
              <a:gd name="connsiteY30-5310" fmla="*/ 3419475 h 3588041"/>
              <a:gd name="connsiteX31-5311" fmla="*/ 1016693 w 1432618"/>
              <a:gd name="connsiteY31-5312" fmla="*/ 3581400 h 3588041"/>
              <a:gd name="connsiteX0-5313" fmla="*/ 1016693 w 1432618"/>
              <a:gd name="connsiteY0-5314" fmla="*/ 3581400 h 3588041"/>
              <a:gd name="connsiteX1-5315" fmla="*/ 591243 w 1432618"/>
              <a:gd name="connsiteY1-5316" fmla="*/ 3587750 h 3588041"/>
              <a:gd name="connsiteX2-5317" fmla="*/ 394393 w 1432618"/>
              <a:gd name="connsiteY2-5318" fmla="*/ 3076575 h 3588041"/>
              <a:gd name="connsiteX3-5319" fmla="*/ 746818 w 1432618"/>
              <a:gd name="connsiteY3-5320" fmla="*/ 2381250 h 3588041"/>
              <a:gd name="connsiteX4-5321" fmla="*/ 560128 w 1432618"/>
              <a:gd name="connsiteY4-5322" fmla="*/ 1922145 h 3588041"/>
              <a:gd name="connsiteX5-5323" fmla="*/ 58 w 1432618"/>
              <a:gd name="connsiteY5-5324" fmla="*/ 1870710 h 3588041"/>
              <a:gd name="connsiteX6-5325" fmla="*/ 394393 w 1432618"/>
              <a:gd name="connsiteY6-5326" fmla="*/ 1743075 h 3588041"/>
              <a:gd name="connsiteX7-5327" fmla="*/ 642043 w 1432618"/>
              <a:gd name="connsiteY7-5328" fmla="*/ 1876425 h 3588041"/>
              <a:gd name="connsiteX8-5329" fmla="*/ 689668 w 1432618"/>
              <a:gd name="connsiteY8-5330" fmla="*/ 1647825 h 3588041"/>
              <a:gd name="connsiteX9-5331" fmla="*/ 823018 w 1432618"/>
              <a:gd name="connsiteY9-5332" fmla="*/ 1333500 h 3588041"/>
              <a:gd name="connsiteX10-5333" fmla="*/ 763487 w 1432618"/>
              <a:gd name="connsiteY10-5334" fmla="*/ 823913 h 3588041"/>
              <a:gd name="connsiteX11-5335" fmla="*/ 388043 w 1432618"/>
              <a:gd name="connsiteY11-5336" fmla="*/ 695325 h 3588041"/>
              <a:gd name="connsiteX12-5337" fmla="*/ 781744 w 1432618"/>
              <a:gd name="connsiteY12-5338" fmla="*/ 724693 h 3588041"/>
              <a:gd name="connsiteX13-5339" fmla="*/ 799206 w 1432618"/>
              <a:gd name="connsiteY13-5340" fmla="*/ 441325 h 3588041"/>
              <a:gd name="connsiteX14-5341" fmla="*/ 886518 w 1432618"/>
              <a:gd name="connsiteY14-5342" fmla="*/ 0 h 3588041"/>
              <a:gd name="connsiteX15-5343" fmla="*/ 857943 w 1432618"/>
              <a:gd name="connsiteY15-5344" fmla="*/ 679450 h 3588041"/>
              <a:gd name="connsiteX16-5345" fmla="*/ 921443 w 1432618"/>
              <a:gd name="connsiteY16-5346" fmla="*/ 1047750 h 3588041"/>
              <a:gd name="connsiteX17-5347" fmla="*/ 930968 w 1432618"/>
              <a:gd name="connsiteY17-5348" fmla="*/ 1295400 h 3588041"/>
              <a:gd name="connsiteX18-5349" fmla="*/ 1099243 w 1432618"/>
              <a:gd name="connsiteY18-5350" fmla="*/ 1190625 h 3588041"/>
              <a:gd name="connsiteX19-5351" fmla="*/ 1375468 w 1432618"/>
              <a:gd name="connsiteY19-5352" fmla="*/ 1171575 h 3588041"/>
              <a:gd name="connsiteX20-5353" fmla="*/ 1108768 w 1432618"/>
              <a:gd name="connsiteY20-5354" fmla="*/ 1254125 h 3588041"/>
              <a:gd name="connsiteX21-5355" fmla="*/ 889693 w 1432618"/>
              <a:gd name="connsiteY21-5356" fmla="*/ 1527175 h 3588041"/>
              <a:gd name="connsiteX22-5357" fmla="*/ 835718 w 1432618"/>
              <a:gd name="connsiteY22-5358" fmla="*/ 1895475 h 3588041"/>
              <a:gd name="connsiteX23-5359" fmla="*/ 1003993 w 1432618"/>
              <a:gd name="connsiteY23-5360" fmla="*/ 2308225 h 3588041"/>
              <a:gd name="connsiteX24-5361" fmla="*/ 896043 w 1432618"/>
              <a:gd name="connsiteY24-5362" fmla="*/ 2578100 h 3588041"/>
              <a:gd name="connsiteX25-5363" fmla="*/ 1213543 w 1432618"/>
              <a:gd name="connsiteY25-5364" fmla="*/ 2533650 h 3588041"/>
              <a:gd name="connsiteX26-5365" fmla="*/ 1432618 w 1432618"/>
              <a:gd name="connsiteY26-5366" fmla="*/ 2626519 h 3588041"/>
              <a:gd name="connsiteX27-5367" fmla="*/ 1188143 w 1432618"/>
              <a:gd name="connsiteY27-5368" fmla="*/ 2590800 h 3588041"/>
              <a:gd name="connsiteX28-5369" fmla="*/ 832543 w 1432618"/>
              <a:gd name="connsiteY28-5370" fmla="*/ 2733675 h 3588041"/>
              <a:gd name="connsiteX29-5371" fmla="*/ 689668 w 1432618"/>
              <a:gd name="connsiteY29-5372" fmla="*/ 3086100 h 3588041"/>
              <a:gd name="connsiteX30-5373" fmla="*/ 918268 w 1432618"/>
              <a:gd name="connsiteY30-5374" fmla="*/ 3419475 h 3588041"/>
              <a:gd name="connsiteX31-5375" fmla="*/ 1016693 w 1432618"/>
              <a:gd name="connsiteY31-5376" fmla="*/ 3581400 h 3588041"/>
              <a:gd name="connsiteX0-5377" fmla="*/ 1016693 w 1432618"/>
              <a:gd name="connsiteY0-5378" fmla="*/ 3581400 h 3588041"/>
              <a:gd name="connsiteX1-5379" fmla="*/ 591243 w 1432618"/>
              <a:gd name="connsiteY1-5380" fmla="*/ 3587750 h 3588041"/>
              <a:gd name="connsiteX2-5381" fmla="*/ 394393 w 1432618"/>
              <a:gd name="connsiteY2-5382" fmla="*/ 3076575 h 3588041"/>
              <a:gd name="connsiteX3-5383" fmla="*/ 746818 w 1432618"/>
              <a:gd name="connsiteY3-5384" fmla="*/ 2381250 h 3588041"/>
              <a:gd name="connsiteX4-5385" fmla="*/ 560128 w 1432618"/>
              <a:gd name="connsiteY4-5386" fmla="*/ 1922145 h 3588041"/>
              <a:gd name="connsiteX5-5387" fmla="*/ 58 w 1432618"/>
              <a:gd name="connsiteY5-5388" fmla="*/ 1870710 h 3588041"/>
              <a:gd name="connsiteX6-5389" fmla="*/ 394393 w 1432618"/>
              <a:gd name="connsiteY6-5390" fmla="*/ 1743075 h 3588041"/>
              <a:gd name="connsiteX7-5391" fmla="*/ 642043 w 1432618"/>
              <a:gd name="connsiteY7-5392" fmla="*/ 1876425 h 3588041"/>
              <a:gd name="connsiteX8-5393" fmla="*/ 689668 w 1432618"/>
              <a:gd name="connsiteY8-5394" fmla="*/ 1647825 h 3588041"/>
              <a:gd name="connsiteX9-5395" fmla="*/ 823018 w 1432618"/>
              <a:gd name="connsiteY9-5396" fmla="*/ 1333500 h 3588041"/>
              <a:gd name="connsiteX10-5397" fmla="*/ 763487 w 1432618"/>
              <a:gd name="connsiteY10-5398" fmla="*/ 823913 h 3588041"/>
              <a:gd name="connsiteX11-5399" fmla="*/ 388043 w 1432618"/>
              <a:gd name="connsiteY11-5400" fmla="*/ 695325 h 3588041"/>
              <a:gd name="connsiteX12-5401" fmla="*/ 781744 w 1432618"/>
              <a:gd name="connsiteY12-5402" fmla="*/ 724693 h 3588041"/>
              <a:gd name="connsiteX13-5403" fmla="*/ 799206 w 1432618"/>
              <a:gd name="connsiteY13-5404" fmla="*/ 441325 h 3588041"/>
              <a:gd name="connsiteX14-5405" fmla="*/ 886518 w 1432618"/>
              <a:gd name="connsiteY14-5406" fmla="*/ 0 h 3588041"/>
              <a:gd name="connsiteX15-5407" fmla="*/ 857943 w 1432618"/>
              <a:gd name="connsiteY15-5408" fmla="*/ 679450 h 3588041"/>
              <a:gd name="connsiteX16-5409" fmla="*/ 921443 w 1432618"/>
              <a:gd name="connsiteY16-5410" fmla="*/ 1047750 h 3588041"/>
              <a:gd name="connsiteX17-5411" fmla="*/ 930968 w 1432618"/>
              <a:gd name="connsiteY17-5412" fmla="*/ 1295400 h 3588041"/>
              <a:gd name="connsiteX18-5413" fmla="*/ 1102418 w 1432618"/>
              <a:gd name="connsiteY18-5414" fmla="*/ 1187450 h 3588041"/>
              <a:gd name="connsiteX19-5415" fmla="*/ 1375468 w 1432618"/>
              <a:gd name="connsiteY19-5416" fmla="*/ 1171575 h 3588041"/>
              <a:gd name="connsiteX20-5417" fmla="*/ 1108768 w 1432618"/>
              <a:gd name="connsiteY20-5418" fmla="*/ 1254125 h 3588041"/>
              <a:gd name="connsiteX21-5419" fmla="*/ 889693 w 1432618"/>
              <a:gd name="connsiteY21-5420" fmla="*/ 1527175 h 3588041"/>
              <a:gd name="connsiteX22-5421" fmla="*/ 835718 w 1432618"/>
              <a:gd name="connsiteY22-5422" fmla="*/ 1895475 h 3588041"/>
              <a:gd name="connsiteX23-5423" fmla="*/ 1003993 w 1432618"/>
              <a:gd name="connsiteY23-5424" fmla="*/ 2308225 h 3588041"/>
              <a:gd name="connsiteX24-5425" fmla="*/ 896043 w 1432618"/>
              <a:gd name="connsiteY24-5426" fmla="*/ 2578100 h 3588041"/>
              <a:gd name="connsiteX25-5427" fmla="*/ 1213543 w 1432618"/>
              <a:gd name="connsiteY25-5428" fmla="*/ 2533650 h 3588041"/>
              <a:gd name="connsiteX26-5429" fmla="*/ 1432618 w 1432618"/>
              <a:gd name="connsiteY26-5430" fmla="*/ 2626519 h 3588041"/>
              <a:gd name="connsiteX27-5431" fmla="*/ 1188143 w 1432618"/>
              <a:gd name="connsiteY27-5432" fmla="*/ 2590800 h 3588041"/>
              <a:gd name="connsiteX28-5433" fmla="*/ 832543 w 1432618"/>
              <a:gd name="connsiteY28-5434" fmla="*/ 2733675 h 3588041"/>
              <a:gd name="connsiteX29-5435" fmla="*/ 689668 w 1432618"/>
              <a:gd name="connsiteY29-5436" fmla="*/ 3086100 h 3588041"/>
              <a:gd name="connsiteX30-5437" fmla="*/ 918268 w 1432618"/>
              <a:gd name="connsiteY30-5438" fmla="*/ 3419475 h 3588041"/>
              <a:gd name="connsiteX31-5439" fmla="*/ 1016693 w 1432618"/>
              <a:gd name="connsiteY31-5440" fmla="*/ 3581400 h 3588041"/>
              <a:gd name="connsiteX0-5441" fmla="*/ 1016693 w 1432618"/>
              <a:gd name="connsiteY0-5442" fmla="*/ 3581400 h 3588041"/>
              <a:gd name="connsiteX1-5443" fmla="*/ 591243 w 1432618"/>
              <a:gd name="connsiteY1-5444" fmla="*/ 3587750 h 3588041"/>
              <a:gd name="connsiteX2-5445" fmla="*/ 394393 w 1432618"/>
              <a:gd name="connsiteY2-5446" fmla="*/ 3076575 h 3588041"/>
              <a:gd name="connsiteX3-5447" fmla="*/ 746818 w 1432618"/>
              <a:gd name="connsiteY3-5448" fmla="*/ 2381250 h 3588041"/>
              <a:gd name="connsiteX4-5449" fmla="*/ 560128 w 1432618"/>
              <a:gd name="connsiteY4-5450" fmla="*/ 1922145 h 3588041"/>
              <a:gd name="connsiteX5-5451" fmla="*/ 58 w 1432618"/>
              <a:gd name="connsiteY5-5452" fmla="*/ 1870710 h 3588041"/>
              <a:gd name="connsiteX6-5453" fmla="*/ 394393 w 1432618"/>
              <a:gd name="connsiteY6-5454" fmla="*/ 1743075 h 3588041"/>
              <a:gd name="connsiteX7-5455" fmla="*/ 642043 w 1432618"/>
              <a:gd name="connsiteY7-5456" fmla="*/ 1876425 h 3588041"/>
              <a:gd name="connsiteX8-5457" fmla="*/ 689668 w 1432618"/>
              <a:gd name="connsiteY8-5458" fmla="*/ 1647825 h 3588041"/>
              <a:gd name="connsiteX9-5459" fmla="*/ 823018 w 1432618"/>
              <a:gd name="connsiteY9-5460" fmla="*/ 1333500 h 3588041"/>
              <a:gd name="connsiteX10-5461" fmla="*/ 763487 w 1432618"/>
              <a:gd name="connsiteY10-5462" fmla="*/ 823913 h 3588041"/>
              <a:gd name="connsiteX11-5463" fmla="*/ 388043 w 1432618"/>
              <a:gd name="connsiteY11-5464" fmla="*/ 695325 h 3588041"/>
              <a:gd name="connsiteX12-5465" fmla="*/ 781744 w 1432618"/>
              <a:gd name="connsiteY12-5466" fmla="*/ 724693 h 3588041"/>
              <a:gd name="connsiteX13-5467" fmla="*/ 799206 w 1432618"/>
              <a:gd name="connsiteY13-5468" fmla="*/ 441325 h 3588041"/>
              <a:gd name="connsiteX14-5469" fmla="*/ 886518 w 1432618"/>
              <a:gd name="connsiteY14-5470" fmla="*/ 0 h 3588041"/>
              <a:gd name="connsiteX15-5471" fmla="*/ 857943 w 1432618"/>
              <a:gd name="connsiteY15-5472" fmla="*/ 679450 h 3588041"/>
              <a:gd name="connsiteX16-5473" fmla="*/ 921443 w 1432618"/>
              <a:gd name="connsiteY16-5474" fmla="*/ 1047750 h 3588041"/>
              <a:gd name="connsiteX17-5475" fmla="*/ 930968 w 1432618"/>
              <a:gd name="connsiteY17-5476" fmla="*/ 1295400 h 3588041"/>
              <a:gd name="connsiteX18-5477" fmla="*/ 1102418 w 1432618"/>
              <a:gd name="connsiteY18-5478" fmla="*/ 1187450 h 3588041"/>
              <a:gd name="connsiteX19-5479" fmla="*/ 1375468 w 1432618"/>
              <a:gd name="connsiteY19-5480" fmla="*/ 1171575 h 3588041"/>
              <a:gd name="connsiteX20-5481" fmla="*/ 1108768 w 1432618"/>
              <a:gd name="connsiteY20-5482" fmla="*/ 1254125 h 3588041"/>
              <a:gd name="connsiteX21-5483" fmla="*/ 889693 w 1432618"/>
              <a:gd name="connsiteY21-5484" fmla="*/ 1527175 h 3588041"/>
              <a:gd name="connsiteX22-5485" fmla="*/ 835718 w 1432618"/>
              <a:gd name="connsiteY22-5486" fmla="*/ 1895475 h 3588041"/>
              <a:gd name="connsiteX23-5487" fmla="*/ 1003993 w 1432618"/>
              <a:gd name="connsiteY23-5488" fmla="*/ 2308225 h 3588041"/>
              <a:gd name="connsiteX24-5489" fmla="*/ 896043 w 1432618"/>
              <a:gd name="connsiteY24-5490" fmla="*/ 2578100 h 3588041"/>
              <a:gd name="connsiteX25-5491" fmla="*/ 1213543 w 1432618"/>
              <a:gd name="connsiteY25-5492" fmla="*/ 2533650 h 3588041"/>
              <a:gd name="connsiteX26-5493" fmla="*/ 1432618 w 1432618"/>
              <a:gd name="connsiteY26-5494" fmla="*/ 2626519 h 3588041"/>
              <a:gd name="connsiteX27-5495" fmla="*/ 1188143 w 1432618"/>
              <a:gd name="connsiteY27-5496" fmla="*/ 2590800 h 3588041"/>
              <a:gd name="connsiteX28-5497" fmla="*/ 832543 w 1432618"/>
              <a:gd name="connsiteY28-5498" fmla="*/ 2733675 h 3588041"/>
              <a:gd name="connsiteX29-5499" fmla="*/ 689668 w 1432618"/>
              <a:gd name="connsiteY29-5500" fmla="*/ 3086100 h 3588041"/>
              <a:gd name="connsiteX30-5501" fmla="*/ 918268 w 1432618"/>
              <a:gd name="connsiteY30-5502" fmla="*/ 3419475 h 3588041"/>
              <a:gd name="connsiteX31-5503" fmla="*/ 1016693 w 1432618"/>
              <a:gd name="connsiteY31-5504" fmla="*/ 3581400 h 3588041"/>
              <a:gd name="connsiteX0-5505" fmla="*/ 1016693 w 1432618"/>
              <a:gd name="connsiteY0-5506" fmla="*/ 3581400 h 3588041"/>
              <a:gd name="connsiteX1-5507" fmla="*/ 591243 w 1432618"/>
              <a:gd name="connsiteY1-5508" fmla="*/ 3587750 h 3588041"/>
              <a:gd name="connsiteX2-5509" fmla="*/ 394393 w 1432618"/>
              <a:gd name="connsiteY2-5510" fmla="*/ 3076575 h 3588041"/>
              <a:gd name="connsiteX3-5511" fmla="*/ 746818 w 1432618"/>
              <a:gd name="connsiteY3-5512" fmla="*/ 2381250 h 3588041"/>
              <a:gd name="connsiteX4-5513" fmla="*/ 560128 w 1432618"/>
              <a:gd name="connsiteY4-5514" fmla="*/ 1922145 h 3588041"/>
              <a:gd name="connsiteX5-5515" fmla="*/ 58 w 1432618"/>
              <a:gd name="connsiteY5-5516" fmla="*/ 1870710 h 3588041"/>
              <a:gd name="connsiteX6-5517" fmla="*/ 394393 w 1432618"/>
              <a:gd name="connsiteY6-5518" fmla="*/ 1743075 h 3588041"/>
              <a:gd name="connsiteX7-5519" fmla="*/ 642043 w 1432618"/>
              <a:gd name="connsiteY7-5520" fmla="*/ 1876425 h 3588041"/>
              <a:gd name="connsiteX8-5521" fmla="*/ 705543 w 1432618"/>
              <a:gd name="connsiteY8-5522" fmla="*/ 1647825 h 3588041"/>
              <a:gd name="connsiteX9-5523" fmla="*/ 823018 w 1432618"/>
              <a:gd name="connsiteY9-5524" fmla="*/ 1333500 h 3588041"/>
              <a:gd name="connsiteX10-5525" fmla="*/ 763487 w 1432618"/>
              <a:gd name="connsiteY10-5526" fmla="*/ 823913 h 3588041"/>
              <a:gd name="connsiteX11-5527" fmla="*/ 388043 w 1432618"/>
              <a:gd name="connsiteY11-5528" fmla="*/ 695325 h 3588041"/>
              <a:gd name="connsiteX12-5529" fmla="*/ 781744 w 1432618"/>
              <a:gd name="connsiteY12-5530" fmla="*/ 724693 h 3588041"/>
              <a:gd name="connsiteX13-5531" fmla="*/ 799206 w 1432618"/>
              <a:gd name="connsiteY13-5532" fmla="*/ 441325 h 3588041"/>
              <a:gd name="connsiteX14-5533" fmla="*/ 886518 w 1432618"/>
              <a:gd name="connsiteY14-5534" fmla="*/ 0 h 3588041"/>
              <a:gd name="connsiteX15-5535" fmla="*/ 857943 w 1432618"/>
              <a:gd name="connsiteY15-5536" fmla="*/ 679450 h 3588041"/>
              <a:gd name="connsiteX16-5537" fmla="*/ 921443 w 1432618"/>
              <a:gd name="connsiteY16-5538" fmla="*/ 1047750 h 3588041"/>
              <a:gd name="connsiteX17-5539" fmla="*/ 930968 w 1432618"/>
              <a:gd name="connsiteY17-5540" fmla="*/ 1295400 h 3588041"/>
              <a:gd name="connsiteX18-5541" fmla="*/ 1102418 w 1432618"/>
              <a:gd name="connsiteY18-5542" fmla="*/ 1187450 h 3588041"/>
              <a:gd name="connsiteX19-5543" fmla="*/ 1375468 w 1432618"/>
              <a:gd name="connsiteY19-5544" fmla="*/ 1171575 h 3588041"/>
              <a:gd name="connsiteX20-5545" fmla="*/ 1108768 w 1432618"/>
              <a:gd name="connsiteY20-5546" fmla="*/ 1254125 h 3588041"/>
              <a:gd name="connsiteX21-5547" fmla="*/ 889693 w 1432618"/>
              <a:gd name="connsiteY21-5548" fmla="*/ 1527175 h 3588041"/>
              <a:gd name="connsiteX22-5549" fmla="*/ 835718 w 1432618"/>
              <a:gd name="connsiteY22-5550" fmla="*/ 1895475 h 3588041"/>
              <a:gd name="connsiteX23-5551" fmla="*/ 1003993 w 1432618"/>
              <a:gd name="connsiteY23-5552" fmla="*/ 2308225 h 3588041"/>
              <a:gd name="connsiteX24-5553" fmla="*/ 896043 w 1432618"/>
              <a:gd name="connsiteY24-5554" fmla="*/ 2578100 h 3588041"/>
              <a:gd name="connsiteX25-5555" fmla="*/ 1213543 w 1432618"/>
              <a:gd name="connsiteY25-5556" fmla="*/ 2533650 h 3588041"/>
              <a:gd name="connsiteX26-5557" fmla="*/ 1432618 w 1432618"/>
              <a:gd name="connsiteY26-5558" fmla="*/ 2626519 h 3588041"/>
              <a:gd name="connsiteX27-5559" fmla="*/ 1188143 w 1432618"/>
              <a:gd name="connsiteY27-5560" fmla="*/ 2590800 h 3588041"/>
              <a:gd name="connsiteX28-5561" fmla="*/ 832543 w 1432618"/>
              <a:gd name="connsiteY28-5562" fmla="*/ 2733675 h 3588041"/>
              <a:gd name="connsiteX29-5563" fmla="*/ 689668 w 1432618"/>
              <a:gd name="connsiteY29-5564" fmla="*/ 3086100 h 3588041"/>
              <a:gd name="connsiteX30-5565" fmla="*/ 918268 w 1432618"/>
              <a:gd name="connsiteY30-5566" fmla="*/ 3419475 h 3588041"/>
              <a:gd name="connsiteX31-5567" fmla="*/ 1016693 w 1432618"/>
              <a:gd name="connsiteY31-5568" fmla="*/ 3581400 h 3588041"/>
              <a:gd name="connsiteX0-5569" fmla="*/ 1016693 w 1432618"/>
              <a:gd name="connsiteY0-5570" fmla="*/ 3581400 h 3588041"/>
              <a:gd name="connsiteX1-5571" fmla="*/ 591243 w 1432618"/>
              <a:gd name="connsiteY1-5572" fmla="*/ 3587750 h 3588041"/>
              <a:gd name="connsiteX2-5573" fmla="*/ 394393 w 1432618"/>
              <a:gd name="connsiteY2-5574" fmla="*/ 3076575 h 3588041"/>
              <a:gd name="connsiteX3-5575" fmla="*/ 746818 w 1432618"/>
              <a:gd name="connsiteY3-5576" fmla="*/ 2381250 h 3588041"/>
              <a:gd name="connsiteX4-5577" fmla="*/ 560128 w 1432618"/>
              <a:gd name="connsiteY4-5578" fmla="*/ 1922145 h 3588041"/>
              <a:gd name="connsiteX5-5579" fmla="*/ 58 w 1432618"/>
              <a:gd name="connsiteY5-5580" fmla="*/ 1870710 h 3588041"/>
              <a:gd name="connsiteX6-5581" fmla="*/ 394393 w 1432618"/>
              <a:gd name="connsiteY6-5582" fmla="*/ 1743075 h 3588041"/>
              <a:gd name="connsiteX7-5583" fmla="*/ 642043 w 1432618"/>
              <a:gd name="connsiteY7-5584" fmla="*/ 1876425 h 3588041"/>
              <a:gd name="connsiteX8-5585" fmla="*/ 705543 w 1432618"/>
              <a:gd name="connsiteY8-5586" fmla="*/ 1647825 h 3588041"/>
              <a:gd name="connsiteX9-5587" fmla="*/ 823018 w 1432618"/>
              <a:gd name="connsiteY9-5588" fmla="*/ 1333500 h 3588041"/>
              <a:gd name="connsiteX10-5589" fmla="*/ 763487 w 1432618"/>
              <a:gd name="connsiteY10-5590" fmla="*/ 823913 h 3588041"/>
              <a:gd name="connsiteX11-5591" fmla="*/ 388043 w 1432618"/>
              <a:gd name="connsiteY11-5592" fmla="*/ 695325 h 3588041"/>
              <a:gd name="connsiteX12-5593" fmla="*/ 781744 w 1432618"/>
              <a:gd name="connsiteY12-5594" fmla="*/ 724693 h 3588041"/>
              <a:gd name="connsiteX13-5595" fmla="*/ 799206 w 1432618"/>
              <a:gd name="connsiteY13-5596" fmla="*/ 441325 h 3588041"/>
              <a:gd name="connsiteX14-5597" fmla="*/ 886518 w 1432618"/>
              <a:gd name="connsiteY14-5598" fmla="*/ 0 h 3588041"/>
              <a:gd name="connsiteX15-5599" fmla="*/ 857943 w 1432618"/>
              <a:gd name="connsiteY15-5600" fmla="*/ 679450 h 3588041"/>
              <a:gd name="connsiteX16-5601" fmla="*/ 921443 w 1432618"/>
              <a:gd name="connsiteY16-5602" fmla="*/ 1047750 h 3588041"/>
              <a:gd name="connsiteX17-5603" fmla="*/ 930968 w 1432618"/>
              <a:gd name="connsiteY17-5604" fmla="*/ 1295400 h 3588041"/>
              <a:gd name="connsiteX18-5605" fmla="*/ 1102418 w 1432618"/>
              <a:gd name="connsiteY18-5606" fmla="*/ 1187450 h 3588041"/>
              <a:gd name="connsiteX19-5607" fmla="*/ 1375468 w 1432618"/>
              <a:gd name="connsiteY19-5608" fmla="*/ 1171575 h 3588041"/>
              <a:gd name="connsiteX20-5609" fmla="*/ 1108768 w 1432618"/>
              <a:gd name="connsiteY20-5610" fmla="*/ 1254125 h 3588041"/>
              <a:gd name="connsiteX21-5611" fmla="*/ 889693 w 1432618"/>
              <a:gd name="connsiteY21-5612" fmla="*/ 1527175 h 3588041"/>
              <a:gd name="connsiteX22-5613" fmla="*/ 835718 w 1432618"/>
              <a:gd name="connsiteY22-5614" fmla="*/ 1895475 h 3588041"/>
              <a:gd name="connsiteX23-5615" fmla="*/ 1003993 w 1432618"/>
              <a:gd name="connsiteY23-5616" fmla="*/ 2308225 h 3588041"/>
              <a:gd name="connsiteX24-5617" fmla="*/ 896043 w 1432618"/>
              <a:gd name="connsiteY24-5618" fmla="*/ 2578100 h 3588041"/>
              <a:gd name="connsiteX25-5619" fmla="*/ 1213543 w 1432618"/>
              <a:gd name="connsiteY25-5620" fmla="*/ 2533650 h 3588041"/>
              <a:gd name="connsiteX26-5621" fmla="*/ 1432618 w 1432618"/>
              <a:gd name="connsiteY26-5622" fmla="*/ 2626519 h 3588041"/>
              <a:gd name="connsiteX27-5623" fmla="*/ 1188143 w 1432618"/>
              <a:gd name="connsiteY27-5624" fmla="*/ 2590800 h 3588041"/>
              <a:gd name="connsiteX28-5625" fmla="*/ 832543 w 1432618"/>
              <a:gd name="connsiteY28-5626" fmla="*/ 2733675 h 3588041"/>
              <a:gd name="connsiteX29-5627" fmla="*/ 689668 w 1432618"/>
              <a:gd name="connsiteY29-5628" fmla="*/ 3086100 h 3588041"/>
              <a:gd name="connsiteX30-5629" fmla="*/ 918268 w 1432618"/>
              <a:gd name="connsiteY30-5630" fmla="*/ 3419475 h 3588041"/>
              <a:gd name="connsiteX31-5631" fmla="*/ 1016693 w 1432618"/>
              <a:gd name="connsiteY31-5632" fmla="*/ 3581400 h 3588041"/>
              <a:gd name="connsiteX0-5633" fmla="*/ 1016693 w 1432618"/>
              <a:gd name="connsiteY0-5634" fmla="*/ 3581400 h 3588041"/>
              <a:gd name="connsiteX1-5635" fmla="*/ 591243 w 1432618"/>
              <a:gd name="connsiteY1-5636" fmla="*/ 3587750 h 3588041"/>
              <a:gd name="connsiteX2-5637" fmla="*/ 394393 w 1432618"/>
              <a:gd name="connsiteY2-5638" fmla="*/ 3076575 h 3588041"/>
              <a:gd name="connsiteX3-5639" fmla="*/ 746818 w 1432618"/>
              <a:gd name="connsiteY3-5640" fmla="*/ 2381250 h 3588041"/>
              <a:gd name="connsiteX4-5641" fmla="*/ 560128 w 1432618"/>
              <a:gd name="connsiteY4-5642" fmla="*/ 1922145 h 3588041"/>
              <a:gd name="connsiteX5-5643" fmla="*/ 58 w 1432618"/>
              <a:gd name="connsiteY5-5644" fmla="*/ 1870710 h 3588041"/>
              <a:gd name="connsiteX6-5645" fmla="*/ 394393 w 1432618"/>
              <a:gd name="connsiteY6-5646" fmla="*/ 1743075 h 3588041"/>
              <a:gd name="connsiteX7-5647" fmla="*/ 642043 w 1432618"/>
              <a:gd name="connsiteY7-5648" fmla="*/ 1876425 h 3588041"/>
              <a:gd name="connsiteX8-5649" fmla="*/ 705543 w 1432618"/>
              <a:gd name="connsiteY8-5650" fmla="*/ 1647825 h 3588041"/>
              <a:gd name="connsiteX9-5651" fmla="*/ 823018 w 1432618"/>
              <a:gd name="connsiteY9-5652" fmla="*/ 1333500 h 3588041"/>
              <a:gd name="connsiteX10-5653" fmla="*/ 763487 w 1432618"/>
              <a:gd name="connsiteY10-5654" fmla="*/ 823913 h 3588041"/>
              <a:gd name="connsiteX11-5655" fmla="*/ 388043 w 1432618"/>
              <a:gd name="connsiteY11-5656" fmla="*/ 695325 h 3588041"/>
              <a:gd name="connsiteX12-5657" fmla="*/ 781744 w 1432618"/>
              <a:gd name="connsiteY12-5658" fmla="*/ 724693 h 3588041"/>
              <a:gd name="connsiteX13-5659" fmla="*/ 799206 w 1432618"/>
              <a:gd name="connsiteY13-5660" fmla="*/ 441325 h 3588041"/>
              <a:gd name="connsiteX14-5661" fmla="*/ 886518 w 1432618"/>
              <a:gd name="connsiteY14-5662" fmla="*/ 0 h 3588041"/>
              <a:gd name="connsiteX15-5663" fmla="*/ 857943 w 1432618"/>
              <a:gd name="connsiteY15-5664" fmla="*/ 679450 h 3588041"/>
              <a:gd name="connsiteX16-5665" fmla="*/ 921443 w 1432618"/>
              <a:gd name="connsiteY16-5666" fmla="*/ 1047750 h 3588041"/>
              <a:gd name="connsiteX17-5667" fmla="*/ 930968 w 1432618"/>
              <a:gd name="connsiteY17-5668" fmla="*/ 1295400 h 3588041"/>
              <a:gd name="connsiteX18-5669" fmla="*/ 1102418 w 1432618"/>
              <a:gd name="connsiteY18-5670" fmla="*/ 1187450 h 3588041"/>
              <a:gd name="connsiteX19-5671" fmla="*/ 1375468 w 1432618"/>
              <a:gd name="connsiteY19-5672" fmla="*/ 1171575 h 3588041"/>
              <a:gd name="connsiteX20-5673" fmla="*/ 1108768 w 1432618"/>
              <a:gd name="connsiteY20-5674" fmla="*/ 1254125 h 3588041"/>
              <a:gd name="connsiteX21-5675" fmla="*/ 889693 w 1432618"/>
              <a:gd name="connsiteY21-5676" fmla="*/ 1527175 h 3588041"/>
              <a:gd name="connsiteX22-5677" fmla="*/ 835718 w 1432618"/>
              <a:gd name="connsiteY22-5678" fmla="*/ 1895475 h 3588041"/>
              <a:gd name="connsiteX23-5679" fmla="*/ 1003993 w 1432618"/>
              <a:gd name="connsiteY23-5680" fmla="*/ 2308225 h 3588041"/>
              <a:gd name="connsiteX24-5681" fmla="*/ 896043 w 1432618"/>
              <a:gd name="connsiteY24-5682" fmla="*/ 2578100 h 3588041"/>
              <a:gd name="connsiteX25-5683" fmla="*/ 1213543 w 1432618"/>
              <a:gd name="connsiteY25-5684" fmla="*/ 2533650 h 3588041"/>
              <a:gd name="connsiteX26-5685" fmla="*/ 1432618 w 1432618"/>
              <a:gd name="connsiteY26-5686" fmla="*/ 2626519 h 3588041"/>
              <a:gd name="connsiteX27-5687" fmla="*/ 1188143 w 1432618"/>
              <a:gd name="connsiteY27-5688" fmla="*/ 2590800 h 3588041"/>
              <a:gd name="connsiteX28-5689" fmla="*/ 832543 w 1432618"/>
              <a:gd name="connsiteY28-5690" fmla="*/ 2733675 h 3588041"/>
              <a:gd name="connsiteX29-5691" fmla="*/ 689668 w 1432618"/>
              <a:gd name="connsiteY29-5692" fmla="*/ 3086100 h 3588041"/>
              <a:gd name="connsiteX30-5693" fmla="*/ 918268 w 1432618"/>
              <a:gd name="connsiteY30-5694" fmla="*/ 3419475 h 3588041"/>
              <a:gd name="connsiteX31-5695" fmla="*/ 1016693 w 1432618"/>
              <a:gd name="connsiteY31-5696" fmla="*/ 3581400 h 3588041"/>
              <a:gd name="connsiteX0-5697" fmla="*/ 1016693 w 1432618"/>
              <a:gd name="connsiteY0-5698" fmla="*/ 3581400 h 3588041"/>
              <a:gd name="connsiteX1-5699" fmla="*/ 591243 w 1432618"/>
              <a:gd name="connsiteY1-5700" fmla="*/ 3587750 h 3588041"/>
              <a:gd name="connsiteX2-5701" fmla="*/ 394393 w 1432618"/>
              <a:gd name="connsiteY2-5702" fmla="*/ 3076575 h 3588041"/>
              <a:gd name="connsiteX3-5703" fmla="*/ 746818 w 1432618"/>
              <a:gd name="connsiteY3-5704" fmla="*/ 2381250 h 3588041"/>
              <a:gd name="connsiteX4-5705" fmla="*/ 560128 w 1432618"/>
              <a:gd name="connsiteY4-5706" fmla="*/ 1922145 h 3588041"/>
              <a:gd name="connsiteX5-5707" fmla="*/ 58 w 1432618"/>
              <a:gd name="connsiteY5-5708" fmla="*/ 1870710 h 3588041"/>
              <a:gd name="connsiteX6-5709" fmla="*/ 394393 w 1432618"/>
              <a:gd name="connsiteY6-5710" fmla="*/ 1743075 h 3588041"/>
              <a:gd name="connsiteX7-5711" fmla="*/ 642043 w 1432618"/>
              <a:gd name="connsiteY7-5712" fmla="*/ 1876425 h 3588041"/>
              <a:gd name="connsiteX8-5713" fmla="*/ 823018 w 1432618"/>
              <a:gd name="connsiteY8-5714" fmla="*/ 1333500 h 3588041"/>
              <a:gd name="connsiteX9-5715" fmla="*/ 763487 w 1432618"/>
              <a:gd name="connsiteY9-5716" fmla="*/ 823913 h 3588041"/>
              <a:gd name="connsiteX10-5717" fmla="*/ 388043 w 1432618"/>
              <a:gd name="connsiteY10-5718" fmla="*/ 695325 h 3588041"/>
              <a:gd name="connsiteX11-5719" fmla="*/ 781744 w 1432618"/>
              <a:gd name="connsiteY11-5720" fmla="*/ 724693 h 3588041"/>
              <a:gd name="connsiteX12-5721" fmla="*/ 799206 w 1432618"/>
              <a:gd name="connsiteY12-5722" fmla="*/ 441325 h 3588041"/>
              <a:gd name="connsiteX13-5723" fmla="*/ 886518 w 1432618"/>
              <a:gd name="connsiteY13-5724" fmla="*/ 0 h 3588041"/>
              <a:gd name="connsiteX14-5725" fmla="*/ 857943 w 1432618"/>
              <a:gd name="connsiteY14-5726" fmla="*/ 679450 h 3588041"/>
              <a:gd name="connsiteX15-5727" fmla="*/ 921443 w 1432618"/>
              <a:gd name="connsiteY15-5728" fmla="*/ 1047750 h 3588041"/>
              <a:gd name="connsiteX16-5729" fmla="*/ 930968 w 1432618"/>
              <a:gd name="connsiteY16-5730" fmla="*/ 1295400 h 3588041"/>
              <a:gd name="connsiteX17-5731" fmla="*/ 1102418 w 1432618"/>
              <a:gd name="connsiteY17-5732" fmla="*/ 1187450 h 3588041"/>
              <a:gd name="connsiteX18-5733" fmla="*/ 1375468 w 1432618"/>
              <a:gd name="connsiteY18-5734" fmla="*/ 1171575 h 3588041"/>
              <a:gd name="connsiteX19-5735" fmla="*/ 1108768 w 1432618"/>
              <a:gd name="connsiteY19-5736" fmla="*/ 1254125 h 3588041"/>
              <a:gd name="connsiteX20-5737" fmla="*/ 889693 w 1432618"/>
              <a:gd name="connsiteY20-5738" fmla="*/ 1527175 h 3588041"/>
              <a:gd name="connsiteX21-5739" fmla="*/ 835718 w 1432618"/>
              <a:gd name="connsiteY21-5740" fmla="*/ 1895475 h 3588041"/>
              <a:gd name="connsiteX22-5741" fmla="*/ 1003993 w 1432618"/>
              <a:gd name="connsiteY22-5742" fmla="*/ 2308225 h 3588041"/>
              <a:gd name="connsiteX23-5743" fmla="*/ 896043 w 1432618"/>
              <a:gd name="connsiteY23-5744" fmla="*/ 2578100 h 3588041"/>
              <a:gd name="connsiteX24-5745" fmla="*/ 1213543 w 1432618"/>
              <a:gd name="connsiteY24-5746" fmla="*/ 2533650 h 3588041"/>
              <a:gd name="connsiteX25-5747" fmla="*/ 1432618 w 1432618"/>
              <a:gd name="connsiteY25-5748" fmla="*/ 2626519 h 3588041"/>
              <a:gd name="connsiteX26-5749" fmla="*/ 1188143 w 1432618"/>
              <a:gd name="connsiteY26-5750" fmla="*/ 2590800 h 3588041"/>
              <a:gd name="connsiteX27-5751" fmla="*/ 832543 w 1432618"/>
              <a:gd name="connsiteY27-5752" fmla="*/ 2733675 h 3588041"/>
              <a:gd name="connsiteX28-5753" fmla="*/ 689668 w 1432618"/>
              <a:gd name="connsiteY28-5754" fmla="*/ 3086100 h 3588041"/>
              <a:gd name="connsiteX29-5755" fmla="*/ 918268 w 1432618"/>
              <a:gd name="connsiteY29-5756" fmla="*/ 3419475 h 3588041"/>
              <a:gd name="connsiteX30-5757" fmla="*/ 1016693 w 1432618"/>
              <a:gd name="connsiteY30-5758" fmla="*/ 3581400 h 3588041"/>
              <a:gd name="connsiteX0-5759" fmla="*/ 1016693 w 1432618"/>
              <a:gd name="connsiteY0-5760" fmla="*/ 3581400 h 3588041"/>
              <a:gd name="connsiteX1-5761" fmla="*/ 591243 w 1432618"/>
              <a:gd name="connsiteY1-5762" fmla="*/ 3587750 h 3588041"/>
              <a:gd name="connsiteX2-5763" fmla="*/ 394393 w 1432618"/>
              <a:gd name="connsiteY2-5764" fmla="*/ 3076575 h 3588041"/>
              <a:gd name="connsiteX3-5765" fmla="*/ 746818 w 1432618"/>
              <a:gd name="connsiteY3-5766" fmla="*/ 2381250 h 3588041"/>
              <a:gd name="connsiteX4-5767" fmla="*/ 560128 w 1432618"/>
              <a:gd name="connsiteY4-5768" fmla="*/ 1922145 h 3588041"/>
              <a:gd name="connsiteX5-5769" fmla="*/ 58 w 1432618"/>
              <a:gd name="connsiteY5-5770" fmla="*/ 1870710 h 3588041"/>
              <a:gd name="connsiteX6-5771" fmla="*/ 394393 w 1432618"/>
              <a:gd name="connsiteY6-5772" fmla="*/ 1743075 h 3588041"/>
              <a:gd name="connsiteX7-5773" fmla="*/ 642043 w 1432618"/>
              <a:gd name="connsiteY7-5774" fmla="*/ 1876425 h 3588041"/>
              <a:gd name="connsiteX8-5775" fmla="*/ 823018 w 1432618"/>
              <a:gd name="connsiteY8-5776" fmla="*/ 1333500 h 3588041"/>
              <a:gd name="connsiteX9-5777" fmla="*/ 763487 w 1432618"/>
              <a:gd name="connsiteY9-5778" fmla="*/ 823913 h 3588041"/>
              <a:gd name="connsiteX10-5779" fmla="*/ 388043 w 1432618"/>
              <a:gd name="connsiteY10-5780" fmla="*/ 695325 h 3588041"/>
              <a:gd name="connsiteX11-5781" fmla="*/ 781744 w 1432618"/>
              <a:gd name="connsiteY11-5782" fmla="*/ 724693 h 3588041"/>
              <a:gd name="connsiteX12-5783" fmla="*/ 799206 w 1432618"/>
              <a:gd name="connsiteY12-5784" fmla="*/ 441325 h 3588041"/>
              <a:gd name="connsiteX13-5785" fmla="*/ 886518 w 1432618"/>
              <a:gd name="connsiteY13-5786" fmla="*/ 0 h 3588041"/>
              <a:gd name="connsiteX14-5787" fmla="*/ 857943 w 1432618"/>
              <a:gd name="connsiteY14-5788" fmla="*/ 679450 h 3588041"/>
              <a:gd name="connsiteX15-5789" fmla="*/ 921443 w 1432618"/>
              <a:gd name="connsiteY15-5790" fmla="*/ 1047750 h 3588041"/>
              <a:gd name="connsiteX16-5791" fmla="*/ 930968 w 1432618"/>
              <a:gd name="connsiteY16-5792" fmla="*/ 1295400 h 3588041"/>
              <a:gd name="connsiteX17-5793" fmla="*/ 1102418 w 1432618"/>
              <a:gd name="connsiteY17-5794" fmla="*/ 1187450 h 3588041"/>
              <a:gd name="connsiteX18-5795" fmla="*/ 1375468 w 1432618"/>
              <a:gd name="connsiteY18-5796" fmla="*/ 1171575 h 3588041"/>
              <a:gd name="connsiteX19-5797" fmla="*/ 1108768 w 1432618"/>
              <a:gd name="connsiteY19-5798" fmla="*/ 1254125 h 3588041"/>
              <a:gd name="connsiteX20-5799" fmla="*/ 889693 w 1432618"/>
              <a:gd name="connsiteY20-5800" fmla="*/ 1527175 h 3588041"/>
              <a:gd name="connsiteX21-5801" fmla="*/ 835718 w 1432618"/>
              <a:gd name="connsiteY21-5802" fmla="*/ 1895475 h 3588041"/>
              <a:gd name="connsiteX22-5803" fmla="*/ 1003993 w 1432618"/>
              <a:gd name="connsiteY22-5804" fmla="*/ 2308225 h 3588041"/>
              <a:gd name="connsiteX23-5805" fmla="*/ 896043 w 1432618"/>
              <a:gd name="connsiteY23-5806" fmla="*/ 2578100 h 3588041"/>
              <a:gd name="connsiteX24-5807" fmla="*/ 1213543 w 1432618"/>
              <a:gd name="connsiteY24-5808" fmla="*/ 2533650 h 3588041"/>
              <a:gd name="connsiteX25-5809" fmla="*/ 1432618 w 1432618"/>
              <a:gd name="connsiteY25-5810" fmla="*/ 2626519 h 3588041"/>
              <a:gd name="connsiteX26-5811" fmla="*/ 1188143 w 1432618"/>
              <a:gd name="connsiteY26-5812" fmla="*/ 2590800 h 3588041"/>
              <a:gd name="connsiteX27-5813" fmla="*/ 832543 w 1432618"/>
              <a:gd name="connsiteY27-5814" fmla="*/ 2733675 h 3588041"/>
              <a:gd name="connsiteX28-5815" fmla="*/ 689668 w 1432618"/>
              <a:gd name="connsiteY28-5816" fmla="*/ 3086100 h 3588041"/>
              <a:gd name="connsiteX29-5817" fmla="*/ 918268 w 1432618"/>
              <a:gd name="connsiteY29-5818" fmla="*/ 3419475 h 3588041"/>
              <a:gd name="connsiteX30-5819" fmla="*/ 1016693 w 1432618"/>
              <a:gd name="connsiteY30-5820" fmla="*/ 3581400 h 3588041"/>
              <a:gd name="connsiteX0-5821" fmla="*/ 1016693 w 1432618"/>
              <a:gd name="connsiteY0-5822" fmla="*/ 3581400 h 3588041"/>
              <a:gd name="connsiteX1-5823" fmla="*/ 591243 w 1432618"/>
              <a:gd name="connsiteY1-5824" fmla="*/ 3587750 h 3588041"/>
              <a:gd name="connsiteX2-5825" fmla="*/ 394393 w 1432618"/>
              <a:gd name="connsiteY2-5826" fmla="*/ 3076575 h 3588041"/>
              <a:gd name="connsiteX3-5827" fmla="*/ 746818 w 1432618"/>
              <a:gd name="connsiteY3-5828" fmla="*/ 2381250 h 3588041"/>
              <a:gd name="connsiteX4-5829" fmla="*/ 560128 w 1432618"/>
              <a:gd name="connsiteY4-5830" fmla="*/ 1922145 h 3588041"/>
              <a:gd name="connsiteX5-5831" fmla="*/ 58 w 1432618"/>
              <a:gd name="connsiteY5-5832" fmla="*/ 1870710 h 3588041"/>
              <a:gd name="connsiteX6-5833" fmla="*/ 394393 w 1432618"/>
              <a:gd name="connsiteY6-5834" fmla="*/ 1743075 h 3588041"/>
              <a:gd name="connsiteX7-5835" fmla="*/ 642043 w 1432618"/>
              <a:gd name="connsiteY7-5836" fmla="*/ 1876425 h 3588041"/>
              <a:gd name="connsiteX8-5837" fmla="*/ 823018 w 1432618"/>
              <a:gd name="connsiteY8-5838" fmla="*/ 1333500 h 3588041"/>
              <a:gd name="connsiteX9-5839" fmla="*/ 763487 w 1432618"/>
              <a:gd name="connsiteY9-5840" fmla="*/ 823913 h 3588041"/>
              <a:gd name="connsiteX10-5841" fmla="*/ 388043 w 1432618"/>
              <a:gd name="connsiteY10-5842" fmla="*/ 695325 h 3588041"/>
              <a:gd name="connsiteX11-5843" fmla="*/ 781744 w 1432618"/>
              <a:gd name="connsiteY11-5844" fmla="*/ 724693 h 3588041"/>
              <a:gd name="connsiteX12-5845" fmla="*/ 799206 w 1432618"/>
              <a:gd name="connsiteY12-5846" fmla="*/ 441325 h 3588041"/>
              <a:gd name="connsiteX13-5847" fmla="*/ 886518 w 1432618"/>
              <a:gd name="connsiteY13-5848" fmla="*/ 0 h 3588041"/>
              <a:gd name="connsiteX14-5849" fmla="*/ 857943 w 1432618"/>
              <a:gd name="connsiteY14-5850" fmla="*/ 679450 h 3588041"/>
              <a:gd name="connsiteX15-5851" fmla="*/ 921443 w 1432618"/>
              <a:gd name="connsiteY15-5852" fmla="*/ 1047750 h 3588041"/>
              <a:gd name="connsiteX16-5853" fmla="*/ 930968 w 1432618"/>
              <a:gd name="connsiteY16-5854" fmla="*/ 1295400 h 3588041"/>
              <a:gd name="connsiteX17-5855" fmla="*/ 1102418 w 1432618"/>
              <a:gd name="connsiteY17-5856" fmla="*/ 1187450 h 3588041"/>
              <a:gd name="connsiteX18-5857" fmla="*/ 1375468 w 1432618"/>
              <a:gd name="connsiteY18-5858" fmla="*/ 1171575 h 3588041"/>
              <a:gd name="connsiteX19-5859" fmla="*/ 1108768 w 1432618"/>
              <a:gd name="connsiteY19-5860" fmla="*/ 1254125 h 3588041"/>
              <a:gd name="connsiteX20-5861" fmla="*/ 889693 w 1432618"/>
              <a:gd name="connsiteY20-5862" fmla="*/ 1527175 h 3588041"/>
              <a:gd name="connsiteX21-5863" fmla="*/ 835718 w 1432618"/>
              <a:gd name="connsiteY21-5864" fmla="*/ 1895475 h 3588041"/>
              <a:gd name="connsiteX22-5865" fmla="*/ 1003993 w 1432618"/>
              <a:gd name="connsiteY22-5866" fmla="*/ 2308225 h 3588041"/>
              <a:gd name="connsiteX23-5867" fmla="*/ 896043 w 1432618"/>
              <a:gd name="connsiteY23-5868" fmla="*/ 2578100 h 3588041"/>
              <a:gd name="connsiteX24-5869" fmla="*/ 1213543 w 1432618"/>
              <a:gd name="connsiteY24-5870" fmla="*/ 2533650 h 3588041"/>
              <a:gd name="connsiteX25-5871" fmla="*/ 1432618 w 1432618"/>
              <a:gd name="connsiteY25-5872" fmla="*/ 2626519 h 3588041"/>
              <a:gd name="connsiteX26-5873" fmla="*/ 1188143 w 1432618"/>
              <a:gd name="connsiteY26-5874" fmla="*/ 2590800 h 3588041"/>
              <a:gd name="connsiteX27-5875" fmla="*/ 832543 w 1432618"/>
              <a:gd name="connsiteY27-5876" fmla="*/ 2733675 h 3588041"/>
              <a:gd name="connsiteX28-5877" fmla="*/ 689668 w 1432618"/>
              <a:gd name="connsiteY28-5878" fmla="*/ 3086100 h 3588041"/>
              <a:gd name="connsiteX29-5879" fmla="*/ 918268 w 1432618"/>
              <a:gd name="connsiteY29-5880" fmla="*/ 3419475 h 3588041"/>
              <a:gd name="connsiteX30-5881" fmla="*/ 1016693 w 1432618"/>
              <a:gd name="connsiteY30-5882" fmla="*/ 3581400 h 3588041"/>
              <a:gd name="connsiteX0-5883" fmla="*/ 1016693 w 1432618"/>
              <a:gd name="connsiteY0-5884" fmla="*/ 3581400 h 3588041"/>
              <a:gd name="connsiteX1-5885" fmla="*/ 591243 w 1432618"/>
              <a:gd name="connsiteY1-5886" fmla="*/ 3587750 h 3588041"/>
              <a:gd name="connsiteX2-5887" fmla="*/ 394393 w 1432618"/>
              <a:gd name="connsiteY2-5888" fmla="*/ 3076575 h 3588041"/>
              <a:gd name="connsiteX3-5889" fmla="*/ 746818 w 1432618"/>
              <a:gd name="connsiteY3-5890" fmla="*/ 2381250 h 3588041"/>
              <a:gd name="connsiteX4-5891" fmla="*/ 560128 w 1432618"/>
              <a:gd name="connsiteY4-5892" fmla="*/ 1922145 h 3588041"/>
              <a:gd name="connsiteX5-5893" fmla="*/ 58 w 1432618"/>
              <a:gd name="connsiteY5-5894" fmla="*/ 1870710 h 3588041"/>
              <a:gd name="connsiteX6-5895" fmla="*/ 394393 w 1432618"/>
              <a:gd name="connsiteY6-5896" fmla="*/ 1743075 h 3588041"/>
              <a:gd name="connsiteX7-5897" fmla="*/ 642043 w 1432618"/>
              <a:gd name="connsiteY7-5898" fmla="*/ 1876425 h 3588041"/>
              <a:gd name="connsiteX8-5899" fmla="*/ 823018 w 1432618"/>
              <a:gd name="connsiteY8-5900" fmla="*/ 1333500 h 3588041"/>
              <a:gd name="connsiteX9-5901" fmla="*/ 763487 w 1432618"/>
              <a:gd name="connsiteY9-5902" fmla="*/ 823913 h 3588041"/>
              <a:gd name="connsiteX10-5903" fmla="*/ 388043 w 1432618"/>
              <a:gd name="connsiteY10-5904" fmla="*/ 695325 h 3588041"/>
              <a:gd name="connsiteX11-5905" fmla="*/ 781744 w 1432618"/>
              <a:gd name="connsiteY11-5906" fmla="*/ 724693 h 3588041"/>
              <a:gd name="connsiteX12-5907" fmla="*/ 799206 w 1432618"/>
              <a:gd name="connsiteY12-5908" fmla="*/ 441325 h 3588041"/>
              <a:gd name="connsiteX13-5909" fmla="*/ 886518 w 1432618"/>
              <a:gd name="connsiteY13-5910" fmla="*/ 0 h 3588041"/>
              <a:gd name="connsiteX14-5911" fmla="*/ 857943 w 1432618"/>
              <a:gd name="connsiteY14-5912" fmla="*/ 679450 h 3588041"/>
              <a:gd name="connsiteX15-5913" fmla="*/ 921443 w 1432618"/>
              <a:gd name="connsiteY15-5914" fmla="*/ 1047750 h 3588041"/>
              <a:gd name="connsiteX16-5915" fmla="*/ 930968 w 1432618"/>
              <a:gd name="connsiteY16-5916" fmla="*/ 1295400 h 3588041"/>
              <a:gd name="connsiteX17-5917" fmla="*/ 1102418 w 1432618"/>
              <a:gd name="connsiteY17-5918" fmla="*/ 1187450 h 3588041"/>
              <a:gd name="connsiteX18-5919" fmla="*/ 1375468 w 1432618"/>
              <a:gd name="connsiteY18-5920" fmla="*/ 1171575 h 3588041"/>
              <a:gd name="connsiteX19-5921" fmla="*/ 1108768 w 1432618"/>
              <a:gd name="connsiteY19-5922" fmla="*/ 1254125 h 3588041"/>
              <a:gd name="connsiteX20-5923" fmla="*/ 889693 w 1432618"/>
              <a:gd name="connsiteY20-5924" fmla="*/ 1527175 h 3588041"/>
              <a:gd name="connsiteX21-5925" fmla="*/ 835718 w 1432618"/>
              <a:gd name="connsiteY21-5926" fmla="*/ 1895475 h 3588041"/>
              <a:gd name="connsiteX22-5927" fmla="*/ 1003993 w 1432618"/>
              <a:gd name="connsiteY22-5928" fmla="*/ 2308225 h 3588041"/>
              <a:gd name="connsiteX23-5929" fmla="*/ 896043 w 1432618"/>
              <a:gd name="connsiteY23-5930" fmla="*/ 2578100 h 3588041"/>
              <a:gd name="connsiteX24-5931" fmla="*/ 1213543 w 1432618"/>
              <a:gd name="connsiteY24-5932" fmla="*/ 2533650 h 3588041"/>
              <a:gd name="connsiteX25-5933" fmla="*/ 1432618 w 1432618"/>
              <a:gd name="connsiteY25-5934" fmla="*/ 2626519 h 3588041"/>
              <a:gd name="connsiteX26-5935" fmla="*/ 1188143 w 1432618"/>
              <a:gd name="connsiteY26-5936" fmla="*/ 2590800 h 3588041"/>
              <a:gd name="connsiteX27-5937" fmla="*/ 832543 w 1432618"/>
              <a:gd name="connsiteY27-5938" fmla="*/ 2733675 h 3588041"/>
              <a:gd name="connsiteX28-5939" fmla="*/ 689668 w 1432618"/>
              <a:gd name="connsiteY28-5940" fmla="*/ 3086100 h 3588041"/>
              <a:gd name="connsiteX29-5941" fmla="*/ 918268 w 1432618"/>
              <a:gd name="connsiteY29-5942" fmla="*/ 3419475 h 3588041"/>
              <a:gd name="connsiteX30-5943" fmla="*/ 1016693 w 1432618"/>
              <a:gd name="connsiteY30-5944" fmla="*/ 3581400 h 3588041"/>
              <a:gd name="connsiteX0-5945" fmla="*/ 1016635 w 1432560"/>
              <a:gd name="connsiteY0-5946" fmla="*/ 3581400 h 3588041"/>
              <a:gd name="connsiteX1-5947" fmla="*/ 591185 w 1432560"/>
              <a:gd name="connsiteY1-5948" fmla="*/ 3587750 h 3588041"/>
              <a:gd name="connsiteX2-5949" fmla="*/ 394335 w 1432560"/>
              <a:gd name="connsiteY2-5950" fmla="*/ 3076575 h 3588041"/>
              <a:gd name="connsiteX3-5951" fmla="*/ 746760 w 1432560"/>
              <a:gd name="connsiteY3-5952" fmla="*/ 2381250 h 3588041"/>
              <a:gd name="connsiteX4-5953" fmla="*/ 560070 w 1432560"/>
              <a:gd name="connsiteY4-5954" fmla="*/ 1922145 h 3588041"/>
              <a:gd name="connsiteX5-5955" fmla="*/ 0 w 1432560"/>
              <a:gd name="connsiteY5-5956" fmla="*/ 1870710 h 3588041"/>
              <a:gd name="connsiteX6-5957" fmla="*/ 394335 w 1432560"/>
              <a:gd name="connsiteY6-5958" fmla="*/ 1743075 h 3588041"/>
              <a:gd name="connsiteX7-5959" fmla="*/ 641985 w 1432560"/>
              <a:gd name="connsiteY7-5960" fmla="*/ 1876425 h 3588041"/>
              <a:gd name="connsiteX8-5961" fmla="*/ 822960 w 1432560"/>
              <a:gd name="connsiteY8-5962" fmla="*/ 1333500 h 3588041"/>
              <a:gd name="connsiteX9-5963" fmla="*/ 763429 w 1432560"/>
              <a:gd name="connsiteY9-5964" fmla="*/ 823913 h 3588041"/>
              <a:gd name="connsiteX10-5965" fmla="*/ 387985 w 1432560"/>
              <a:gd name="connsiteY10-5966" fmla="*/ 695325 h 3588041"/>
              <a:gd name="connsiteX11-5967" fmla="*/ 781686 w 1432560"/>
              <a:gd name="connsiteY11-5968" fmla="*/ 724693 h 3588041"/>
              <a:gd name="connsiteX12-5969" fmla="*/ 799148 w 1432560"/>
              <a:gd name="connsiteY12-5970" fmla="*/ 441325 h 3588041"/>
              <a:gd name="connsiteX13-5971" fmla="*/ 886460 w 1432560"/>
              <a:gd name="connsiteY13-5972" fmla="*/ 0 h 3588041"/>
              <a:gd name="connsiteX14-5973" fmla="*/ 857885 w 1432560"/>
              <a:gd name="connsiteY14-5974" fmla="*/ 679450 h 3588041"/>
              <a:gd name="connsiteX15-5975" fmla="*/ 921385 w 1432560"/>
              <a:gd name="connsiteY15-5976" fmla="*/ 1047750 h 3588041"/>
              <a:gd name="connsiteX16-5977" fmla="*/ 930910 w 1432560"/>
              <a:gd name="connsiteY16-5978" fmla="*/ 1295400 h 3588041"/>
              <a:gd name="connsiteX17-5979" fmla="*/ 1102360 w 1432560"/>
              <a:gd name="connsiteY17-5980" fmla="*/ 1187450 h 3588041"/>
              <a:gd name="connsiteX18-5981" fmla="*/ 1375410 w 1432560"/>
              <a:gd name="connsiteY18-5982" fmla="*/ 1171575 h 3588041"/>
              <a:gd name="connsiteX19-5983" fmla="*/ 1108710 w 1432560"/>
              <a:gd name="connsiteY19-5984" fmla="*/ 1254125 h 3588041"/>
              <a:gd name="connsiteX20-5985" fmla="*/ 889635 w 1432560"/>
              <a:gd name="connsiteY20-5986" fmla="*/ 1527175 h 3588041"/>
              <a:gd name="connsiteX21-5987" fmla="*/ 835660 w 1432560"/>
              <a:gd name="connsiteY21-5988" fmla="*/ 1895475 h 3588041"/>
              <a:gd name="connsiteX22-5989" fmla="*/ 1003935 w 1432560"/>
              <a:gd name="connsiteY22-5990" fmla="*/ 2308225 h 3588041"/>
              <a:gd name="connsiteX23-5991" fmla="*/ 895985 w 1432560"/>
              <a:gd name="connsiteY23-5992" fmla="*/ 2578100 h 3588041"/>
              <a:gd name="connsiteX24-5993" fmla="*/ 1213485 w 1432560"/>
              <a:gd name="connsiteY24-5994" fmla="*/ 2533650 h 3588041"/>
              <a:gd name="connsiteX25-5995" fmla="*/ 1432560 w 1432560"/>
              <a:gd name="connsiteY25-5996" fmla="*/ 2626519 h 3588041"/>
              <a:gd name="connsiteX26-5997" fmla="*/ 1188085 w 1432560"/>
              <a:gd name="connsiteY26-5998" fmla="*/ 2590800 h 3588041"/>
              <a:gd name="connsiteX27-5999" fmla="*/ 832485 w 1432560"/>
              <a:gd name="connsiteY27-6000" fmla="*/ 2733675 h 3588041"/>
              <a:gd name="connsiteX28-6001" fmla="*/ 689610 w 1432560"/>
              <a:gd name="connsiteY28-6002" fmla="*/ 3086100 h 3588041"/>
              <a:gd name="connsiteX29-6003" fmla="*/ 918210 w 1432560"/>
              <a:gd name="connsiteY29-6004" fmla="*/ 3419475 h 3588041"/>
              <a:gd name="connsiteX30-6005" fmla="*/ 1016635 w 1432560"/>
              <a:gd name="connsiteY30-6006" fmla="*/ 3581400 h 3588041"/>
              <a:gd name="connsiteX0-6007" fmla="*/ 1016635 w 1432560"/>
              <a:gd name="connsiteY0-6008" fmla="*/ 3581400 h 3588041"/>
              <a:gd name="connsiteX1-6009" fmla="*/ 591185 w 1432560"/>
              <a:gd name="connsiteY1-6010" fmla="*/ 3587750 h 3588041"/>
              <a:gd name="connsiteX2-6011" fmla="*/ 394335 w 1432560"/>
              <a:gd name="connsiteY2-6012" fmla="*/ 3076575 h 3588041"/>
              <a:gd name="connsiteX3-6013" fmla="*/ 746760 w 1432560"/>
              <a:gd name="connsiteY3-6014" fmla="*/ 2381250 h 3588041"/>
              <a:gd name="connsiteX4-6015" fmla="*/ 560070 w 1432560"/>
              <a:gd name="connsiteY4-6016" fmla="*/ 1922145 h 3588041"/>
              <a:gd name="connsiteX5-6017" fmla="*/ 0 w 1432560"/>
              <a:gd name="connsiteY5-6018" fmla="*/ 1870710 h 3588041"/>
              <a:gd name="connsiteX6-6019" fmla="*/ 394335 w 1432560"/>
              <a:gd name="connsiteY6-6020" fmla="*/ 1743075 h 3588041"/>
              <a:gd name="connsiteX7-6021" fmla="*/ 641985 w 1432560"/>
              <a:gd name="connsiteY7-6022" fmla="*/ 1876425 h 3588041"/>
              <a:gd name="connsiteX8-6023" fmla="*/ 822960 w 1432560"/>
              <a:gd name="connsiteY8-6024" fmla="*/ 1333500 h 3588041"/>
              <a:gd name="connsiteX9-6025" fmla="*/ 763429 w 1432560"/>
              <a:gd name="connsiteY9-6026" fmla="*/ 823913 h 3588041"/>
              <a:gd name="connsiteX10-6027" fmla="*/ 387985 w 1432560"/>
              <a:gd name="connsiteY10-6028" fmla="*/ 695325 h 3588041"/>
              <a:gd name="connsiteX11-6029" fmla="*/ 781686 w 1432560"/>
              <a:gd name="connsiteY11-6030" fmla="*/ 724693 h 3588041"/>
              <a:gd name="connsiteX12-6031" fmla="*/ 799148 w 1432560"/>
              <a:gd name="connsiteY12-6032" fmla="*/ 441325 h 3588041"/>
              <a:gd name="connsiteX13-6033" fmla="*/ 886460 w 1432560"/>
              <a:gd name="connsiteY13-6034" fmla="*/ 0 h 3588041"/>
              <a:gd name="connsiteX14-6035" fmla="*/ 857885 w 1432560"/>
              <a:gd name="connsiteY14-6036" fmla="*/ 679450 h 3588041"/>
              <a:gd name="connsiteX15-6037" fmla="*/ 921385 w 1432560"/>
              <a:gd name="connsiteY15-6038" fmla="*/ 1047750 h 3588041"/>
              <a:gd name="connsiteX16-6039" fmla="*/ 930910 w 1432560"/>
              <a:gd name="connsiteY16-6040" fmla="*/ 1295400 h 3588041"/>
              <a:gd name="connsiteX17-6041" fmla="*/ 1102360 w 1432560"/>
              <a:gd name="connsiteY17-6042" fmla="*/ 1187450 h 3588041"/>
              <a:gd name="connsiteX18-6043" fmla="*/ 1375410 w 1432560"/>
              <a:gd name="connsiteY18-6044" fmla="*/ 1171575 h 3588041"/>
              <a:gd name="connsiteX19-6045" fmla="*/ 1108710 w 1432560"/>
              <a:gd name="connsiteY19-6046" fmla="*/ 1254125 h 3588041"/>
              <a:gd name="connsiteX20-6047" fmla="*/ 889635 w 1432560"/>
              <a:gd name="connsiteY20-6048" fmla="*/ 1527175 h 3588041"/>
              <a:gd name="connsiteX21-6049" fmla="*/ 835660 w 1432560"/>
              <a:gd name="connsiteY21-6050" fmla="*/ 1895475 h 3588041"/>
              <a:gd name="connsiteX22-6051" fmla="*/ 1003935 w 1432560"/>
              <a:gd name="connsiteY22-6052" fmla="*/ 2308225 h 3588041"/>
              <a:gd name="connsiteX23-6053" fmla="*/ 895985 w 1432560"/>
              <a:gd name="connsiteY23-6054" fmla="*/ 2578100 h 3588041"/>
              <a:gd name="connsiteX24-6055" fmla="*/ 1213485 w 1432560"/>
              <a:gd name="connsiteY24-6056" fmla="*/ 2533650 h 3588041"/>
              <a:gd name="connsiteX25-6057" fmla="*/ 1432560 w 1432560"/>
              <a:gd name="connsiteY25-6058" fmla="*/ 2626519 h 3588041"/>
              <a:gd name="connsiteX26-6059" fmla="*/ 1188085 w 1432560"/>
              <a:gd name="connsiteY26-6060" fmla="*/ 2590800 h 3588041"/>
              <a:gd name="connsiteX27-6061" fmla="*/ 832485 w 1432560"/>
              <a:gd name="connsiteY27-6062" fmla="*/ 2733675 h 3588041"/>
              <a:gd name="connsiteX28-6063" fmla="*/ 689610 w 1432560"/>
              <a:gd name="connsiteY28-6064" fmla="*/ 3086100 h 3588041"/>
              <a:gd name="connsiteX29-6065" fmla="*/ 918210 w 1432560"/>
              <a:gd name="connsiteY29-6066" fmla="*/ 3419475 h 3588041"/>
              <a:gd name="connsiteX30-6067" fmla="*/ 1016635 w 1432560"/>
              <a:gd name="connsiteY30-6068" fmla="*/ 3581400 h 3588041"/>
              <a:gd name="connsiteX0-6069" fmla="*/ 1016635 w 1432560"/>
              <a:gd name="connsiteY0-6070" fmla="*/ 3581400 h 3588041"/>
              <a:gd name="connsiteX1-6071" fmla="*/ 591185 w 1432560"/>
              <a:gd name="connsiteY1-6072" fmla="*/ 3587750 h 3588041"/>
              <a:gd name="connsiteX2-6073" fmla="*/ 394335 w 1432560"/>
              <a:gd name="connsiteY2-6074" fmla="*/ 3076575 h 3588041"/>
              <a:gd name="connsiteX3-6075" fmla="*/ 746760 w 1432560"/>
              <a:gd name="connsiteY3-6076" fmla="*/ 2381250 h 3588041"/>
              <a:gd name="connsiteX4-6077" fmla="*/ 560070 w 1432560"/>
              <a:gd name="connsiteY4-6078" fmla="*/ 1922145 h 3588041"/>
              <a:gd name="connsiteX5-6079" fmla="*/ 0 w 1432560"/>
              <a:gd name="connsiteY5-6080" fmla="*/ 1870710 h 3588041"/>
              <a:gd name="connsiteX6-6081" fmla="*/ 394335 w 1432560"/>
              <a:gd name="connsiteY6-6082" fmla="*/ 1743075 h 3588041"/>
              <a:gd name="connsiteX7-6083" fmla="*/ 641985 w 1432560"/>
              <a:gd name="connsiteY7-6084" fmla="*/ 1876425 h 3588041"/>
              <a:gd name="connsiteX8-6085" fmla="*/ 822960 w 1432560"/>
              <a:gd name="connsiteY8-6086" fmla="*/ 1333500 h 3588041"/>
              <a:gd name="connsiteX9-6087" fmla="*/ 763429 w 1432560"/>
              <a:gd name="connsiteY9-6088" fmla="*/ 823913 h 3588041"/>
              <a:gd name="connsiteX10-6089" fmla="*/ 387985 w 1432560"/>
              <a:gd name="connsiteY10-6090" fmla="*/ 695325 h 3588041"/>
              <a:gd name="connsiteX11-6091" fmla="*/ 781686 w 1432560"/>
              <a:gd name="connsiteY11-6092" fmla="*/ 724693 h 3588041"/>
              <a:gd name="connsiteX12-6093" fmla="*/ 799148 w 1432560"/>
              <a:gd name="connsiteY12-6094" fmla="*/ 441325 h 3588041"/>
              <a:gd name="connsiteX13-6095" fmla="*/ 886460 w 1432560"/>
              <a:gd name="connsiteY13-6096" fmla="*/ 0 h 3588041"/>
              <a:gd name="connsiteX14-6097" fmla="*/ 857885 w 1432560"/>
              <a:gd name="connsiteY14-6098" fmla="*/ 679450 h 3588041"/>
              <a:gd name="connsiteX15-6099" fmla="*/ 921385 w 1432560"/>
              <a:gd name="connsiteY15-6100" fmla="*/ 1047750 h 3588041"/>
              <a:gd name="connsiteX16-6101" fmla="*/ 930910 w 1432560"/>
              <a:gd name="connsiteY16-6102" fmla="*/ 1295400 h 3588041"/>
              <a:gd name="connsiteX17-6103" fmla="*/ 1102360 w 1432560"/>
              <a:gd name="connsiteY17-6104" fmla="*/ 1187450 h 3588041"/>
              <a:gd name="connsiteX18-6105" fmla="*/ 1375410 w 1432560"/>
              <a:gd name="connsiteY18-6106" fmla="*/ 1171575 h 3588041"/>
              <a:gd name="connsiteX19-6107" fmla="*/ 1108710 w 1432560"/>
              <a:gd name="connsiteY19-6108" fmla="*/ 1254125 h 3588041"/>
              <a:gd name="connsiteX20-6109" fmla="*/ 889635 w 1432560"/>
              <a:gd name="connsiteY20-6110" fmla="*/ 1527175 h 3588041"/>
              <a:gd name="connsiteX21-6111" fmla="*/ 835660 w 1432560"/>
              <a:gd name="connsiteY21-6112" fmla="*/ 1895475 h 3588041"/>
              <a:gd name="connsiteX22-6113" fmla="*/ 1003935 w 1432560"/>
              <a:gd name="connsiteY22-6114" fmla="*/ 2308225 h 3588041"/>
              <a:gd name="connsiteX23-6115" fmla="*/ 895985 w 1432560"/>
              <a:gd name="connsiteY23-6116" fmla="*/ 2578100 h 3588041"/>
              <a:gd name="connsiteX24-6117" fmla="*/ 1213485 w 1432560"/>
              <a:gd name="connsiteY24-6118" fmla="*/ 2533650 h 3588041"/>
              <a:gd name="connsiteX25-6119" fmla="*/ 1432560 w 1432560"/>
              <a:gd name="connsiteY25-6120" fmla="*/ 2626519 h 3588041"/>
              <a:gd name="connsiteX26-6121" fmla="*/ 1188085 w 1432560"/>
              <a:gd name="connsiteY26-6122" fmla="*/ 2590800 h 3588041"/>
              <a:gd name="connsiteX27-6123" fmla="*/ 832485 w 1432560"/>
              <a:gd name="connsiteY27-6124" fmla="*/ 2733675 h 3588041"/>
              <a:gd name="connsiteX28-6125" fmla="*/ 689610 w 1432560"/>
              <a:gd name="connsiteY28-6126" fmla="*/ 3086100 h 3588041"/>
              <a:gd name="connsiteX29-6127" fmla="*/ 918210 w 1432560"/>
              <a:gd name="connsiteY29-6128" fmla="*/ 3419475 h 3588041"/>
              <a:gd name="connsiteX30-6129" fmla="*/ 1016635 w 1432560"/>
              <a:gd name="connsiteY30-6130" fmla="*/ 3581400 h 3588041"/>
              <a:gd name="connsiteX0-6131" fmla="*/ 1016635 w 1432560"/>
              <a:gd name="connsiteY0-6132" fmla="*/ 3581400 h 3588041"/>
              <a:gd name="connsiteX1-6133" fmla="*/ 591185 w 1432560"/>
              <a:gd name="connsiteY1-6134" fmla="*/ 3587750 h 3588041"/>
              <a:gd name="connsiteX2-6135" fmla="*/ 394335 w 1432560"/>
              <a:gd name="connsiteY2-6136" fmla="*/ 3076575 h 3588041"/>
              <a:gd name="connsiteX3-6137" fmla="*/ 746760 w 1432560"/>
              <a:gd name="connsiteY3-6138" fmla="*/ 2381250 h 3588041"/>
              <a:gd name="connsiteX4-6139" fmla="*/ 560070 w 1432560"/>
              <a:gd name="connsiteY4-6140" fmla="*/ 1922145 h 3588041"/>
              <a:gd name="connsiteX5-6141" fmla="*/ 0 w 1432560"/>
              <a:gd name="connsiteY5-6142" fmla="*/ 1870710 h 3588041"/>
              <a:gd name="connsiteX6-6143" fmla="*/ 394335 w 1432560"/>
              <a:gd name="connsiteY6-6144" fmla="*/ 1743075 h 3588041"/>
              <a:gd name="connsiteX7-6145" fmla="*/ 641985 w 1432560"/>
              <a:gd name="connsiteY7-6146" fmla="*/ 1876425 h 3588041"/>
              <a:gd name="connsiteX8-6147" fmla="*/ 822960 w 1432560"/>
              <a:gd name="connsiteY8-6148" fmla="*/ 1333500 h 3588041"/>
              <a:gd name="connsiteX9-6149" fmla="*/ 763429 w 1432560"/>
              <a:gd name="connsiteY9-6150" fmla="*/ 823913 h 3588041"/>
              <a:gd name="connsiteX10-6151" fmla="*/ 387985 w 1432560"/>
              <a:gd name="connsiteY10-6152" fmla="*/ 695325 h 3588041"/>
              <a:gd name="connsiteX11-6153" fmla="*/ 781686 w 1432560"/>
              <a:gd name="connsiteY11-6154" fmla="*/ 724693 h 3588041"/>
              <a:gd name="connsiteX12-6155" fmla="*/ 799148 w 1432560"/>
              <a:gd name="connsiteY12-6156" fmla="*/ 441325 h 3588041"/>
              <a:gd name="connsiteX13-6157" fmla="*/ 886460 w 1432560"/>
              <a:gd name="connsiteY13-6158" fmla="*/ 0 h 3588041"/>
              <a:gd name="connsiteX14-6159" fmla="*/ 857885 w 1432560"/>
              <a:gd name="connsiteY14-6160" fmla="*/ 679450 h 3588041"/>
              <a:gd name="connsiteX15-6161" fmla="*/ 921385 w 1432560"/>
              <a:gd name="connsiteY15-6162" fmla="*/ 1047750 h 3588041"/>
              <a:gd name="connsiteX16-6163" fmla="*/ 930910 w 1432560"/>
              <a:gd name="connsiteY16-6164" fmla="*/ 1295400 h 3588041"/>
              <a:gd name="connsiteX17-6165" fmla="*/ 1102360 w 1432560"/>
              <a:gd name="connsiteY17-6166" fmla="*/ 1187450 h 3588041"/>
              <a:gd name="connsiteX18-6167" fmla="*/ 1375410 w 1432560"/>
              <a:gd name="connsiteY18-6168" fmla="*/ 1171575 h 3588041"/>
              <a:gd name="connsiteX19-6169" fmla="*/ 1108710 w 1432560"/>
              <a:gd name="connsiteY19-6170" fmla="*/ 1254125 h 3588041"/>
              <a:gd name="connsiteX20-6171" fmla="*/ 889635 w 1432560"/>
              <a:gd name="connsiteY20-6172" fmla="*/ 1527175 h 3588041"/>
              <a:gd name="connsiteX21-6173" fmla="*/ 835660 w 1432560"/>
              <a:gd name="connsiteY21-6174" fmla="*/ 1895475 h 3588041"/>
              <a:gd name="connsiteX22-6175" fmla="*/ 1003935 w 1432560"/>
              <a:gd name="connsiteY22-6176" fmla="*/ 2308225 h 3588041"/>
              <a:gd name="connsiteX23-6177" fmla="*/ 895985 w 1432560"/>
              <a:gd name="connsiteY23-6178" fmla="*/ 2578100 h 3588041"/>
              <a:gd name="connsiteX24-6179" fmla="*/ 1213485 w 1432560"/>
              <a:gd name="connsiteY24-6180" fmla="*/ 2533650 h 3588041"/>
              <a:gd name="connsiteX25-6181" fmla="*/ 1432560 w 1432560"/>
              <a:gd name="connsiteY25-6182" fmla="*/ 2626519 h 3588041"/>
              <a:gd name="connsiteX26-6183" fmla="*/ 1188085 w 1432560"/>
              <a:gd name="connsiteY26-6184" fmla="*/ 2590800 h 3588041"/>
              <a:gd name="connsiteX27-6185" fmla="*/ 832485 w 1432560"/>
              <a:gd name="connsiteY27-6186" fmla="*/ 2733675 h 3588041"/>
              <a:gd name="connsiteX28-6187" fmla="*/ 689610 w 1432560"/>
              <a:gd name="connsiteY28-6188" fmla="*/ 3086100 h 3588041"/>
              <a:gd name="connsiteX29-6189" fmla="*/ 918210 w 1432560"/>
              <a:gd name="connsiteY29-6190" fmla="*/ 3419475 h 3588041"/>
              <a:gd name="connsiteX30-6191" fmla="*/ 1016635 w 1432560"/>
              <a:gd name="connsiteY30-6192" fmla="*/ 3581400 h 3588041"/>
              <a:gd name="connsiteX0-6193" fmla="*/ 1016635 w 1432560"/>
              <a:gd name="connsiteY0-6194" fmla="*/ 3581400 h 3588041"/>
              <a:gd name="connsiteX1-6195" fmla="*/ 591185 w 1432560"/>
              <a:gd name="connsiteY1-6196" fmla="*/ 3587750 h 3588041"/>
              <a:gd name="connsiteX2-6197" fmla="*/ 394335 w 1432560"/>
              <a:gd name="connsiteY2-6198" fmla="*/ 3076575 h 3588041"/>
              <a:gd name="connsiteX3-6199" fmla="*/ 746760 w 1432560"/>
              <a:gd name="connsiteY3-6200" fmla="*/ 2381250 h 3588041"/>
              <a:gd name="connsiteX4-6201" fmla="*/ 560070 w 1432560"/>
              <a:gd name="connsiteY4-6202" fmla="*/ 1922145 h 3588041"/>
              <a:gd name="connsiteX5-6203" fmla="*/ 0 w 1432560"/>
              <a:gd name="connsiteY5-6204" fmla="*/ 1870710 h 3588041"/>
              <a:gd name="connsiteX6-6205" fmla="*/ 394335 w 1432560"/>
              <a:gd name="connsiteY6-6206" fmla="*/ 1743075 h 3588041"/>
              <a:gd name="connsiteX7-6207" fmla="*/ 641985 w 1432560"/>
              <a:gd name="connsiteY7-6208" fmla="*/ 1876425 h 3588041"/>
              <a:gd name="connsiteX8-6209" fmla="*/ 822960 w 1432560"/>
              <a:gd name="connsiteY8-6210" fmla="*/ 1333500 h 3588041"/>
              <a:gd name="connsiteX9-6211" fmla="*/ 763429 w 1432560"/>
              <a:gd name="connsiteY9-6212" fmla="*/ 823913 h 3588041"/>
              <a:gd name="connsiteX10-6213" fmla="*/ 387985 w 1432560"/>
              <a:gd name="connsiteY10-6214" fmla="*/ 695325 h 3588041"/>
              <a:gd name="connsiteX11-6215" fmla="*/ 781686 w 1432560"/>
              <a:gd name="connsiteY11-6216" fmla="*/ 724693 h 3588041"/>
              <a:gd name="connsiteX12-6217" fmla="*/ 799148 w 1432560"/>
              <a:gd name="connsiteY12-6218" fmla="*/ 441325 h 3588041"/>
              <a:gd name="connsiteX13-6219" fmla="*/ 886460 w 1432560"/>
              <a:gd name="connsiteY13-6220" fmla="*/ 0 h 3588041"/>
              <a:gd name="connsiteX14-6221" fmla="*/ 857885 w 1432560"/>
              <a:gd name="connsiteY14-6222" fmla="*/ 679450 h 3588041"/>
              <a:gd name="connsiteX15-6223" fmla="*/ 921385 w 1432560"/>
              <a:gd name="connsiteY15-6224" fmla="*/ 1047750 h 3588041"/>
              <a:gd name="connsiteX16-6225" fmla="*/ 930910 w 1432560"/>
              <a:gd name="connsiteY16-6226" fmla="*/ 1295400 h 3588041"/>
              <a:gd name="connsiteX17-6227" fmla="*/ 1102360 w 1432560"/>
              <a:gd name="connsiteY17-6228" fmla="*/ 1187450 h 3588041"/>
              <a:gd name="connsiteX18-6229" fmla="*/ 1375410 w 1432560"/>
              <a:gd name="connsiteY18-6230" fmla="*/ 1171575 h 3588041"/>
              <a:gd name="connsiteX19-6231" fmla="*/ 1108710 w 1432560"/>
              <a:gd name="connsiteY19-6232" fmla="*/ 1254125 h 3588041"/>
              <a:gd name="connsiteX20-6233" fmla="*/ 889635 w 1432560"/>
              <a:gd name="connsiteY20-6234" fmla="*/ 1527175 h 3588041"/>
              <a:gd name="connsiteX21-6235" fmla="*/ 835660 w 1432560"/>
              <a:gd name="connsiteY21-6236" fmla="*/ 1895475 h 3588041"/>
              <a:gd name="connsiteX22-6237" fmla="*/ 1003935 w 1432560"/>
              <a:gd name="connsiteY22-6238" fmla="*/ 2308225 h 3588041"/>
              <a:gd name="connsiteX23-6239" fmla="*/ 895985 w 1432560"/>
              <a:gd name="connsiteY23-6240" fmla="*/ 2578100 h 3588041"/>
              <a:gd name="connsiteX24-6241" fmla="*/ 1213485 w 1432560"/>
              <a:gd name="connsiteY24-6242" fmla="*/ 2533650 h 3588041"/>
              <a:gd name="connsiteX25-6243" fmla="*/ 1432560 w 1432560"/>
              <a:gd name="connsiteY25-6244" fmla="*/ 2626519 h 3588041"/>
              <a:gd name="connsiteX26-6245" fmla="*/ 1188085 w 1432560"/>
              <a:gd name="connsiteY26-6246" fmla="*/ 2590800 h 3588041"/>
              <a:gd name="connsiteX27-6247" fmla="*/ 832485 w 1432560"/>
              <a:gd name="connsiteY27-6248" fmla="*/ 2733675 h 3588041"/>
              <a:gd name="connsiteX28-6249" fmla="*/ 689610 w 1432560"/>
              <a:gd name="connsiteY28-6250" fmla="*/ 3086100 h 3588041"/>
              <a:gd name="connsiteX29-6251" fmla="*/ 918210 w 1432560"/>
              <a:gd name="connsiteY29-6252" fmla="*/ 3419475 h 3588041"/>
              <a:gd name="connsiteX30-6253" fmla="*/ 1016635 w 1432560"/>
              <a:gd name="connsiteY30-6254" fmla="*/ 3581400 h 3588041"/>
              <a:gd name="connsiteX0-6255" fmla="*/ 1016635 w 1432560"/>
              <a:gd name="connsiteY0-6256" fmla="*/ 3581400 h 3588041"/>
              <a:gd name="connsiteX1-6257" fmla="*/ 591185 w 1432560"/>
              <a:gd name="connsiteY1-6258" fmla="*/ 3587750 h 3588041"/>
              <a:gd name="connsiteX2-6259" fmla="*/ 394335 w 1432560"/>
              <a:gd name="connsiteY2-6260" fmla="*/ 3076575 h 3588041"/>
              <a:gd name="connsiteX3-6261" fmla="*/ 746760 w 1432560"/>
              <a:gd name="connsiteY3-6262" fmla="*/ 2381250 h 3588041"/>
              <a:gd name="connsiteX4-6263" fmla="*/ 560070 w 1432560"/>
              <a:gd name="connsiteY4-6264" fmla="*/ 1922145 h 3588041"/>
              <a:gd name="connsiteX5-6265" fmla="*/ 0 w 1432560"/>
              <a:gd name="connsiteY5-6266" fmla="*/ 1870710 h 3588041"/>
              <a:gd name="connsiteX6-6267" fmla="*/ 400685 w 1432560"/>
              <a:gd name="connsiteY6-6268" fmla="*/ 1771650 h 3588041"/>
              <a:gd name="connsiteX7-6269" fmla="*/ 641985 w 1432560"/>
              <a:gd name="connsiteY7-6270" fmla="*/ 1876425 h 3588041"/>
              <a:gd name="connsiteX8-6271" fmla="*/ 822960 w 1432560"/>
              <a:gd name="connsiteY8-6272" fmla="*/ 1333500 h 3588041"/>
              <a:gd name="connsiteX9-6273" fmla="*/ 763429 w 1432560"/>
              <a:gd name="connsiteY9-6274" fmla="*/ 823913 h 3588041"/>
              <a:gd name="connsiteX10-6275" fmla="*/ 387985 w 1432560"/>
              <a:gd name="connsiteY10-6276" fmla="*/ 695325 h 3588041"/>
              <a:gd name="connsiteX11-6277" fmla="*/ 781686 w 1432560"/>
              <a:gd name="connsiteY11-6278" fmla="*/ 724693 h 3588041"/>
              <a:gd name="connsiteX12-6279" fmla="*/ 799148 w 1432560"/>
              <a:gd name="connsiteY12-6280" fmla="*/ 441325 h 3588041"/>
              <a:gd name="connsiteX13-6281" fmla="*/ 886460 w 1432560"/>
              <a:gd name="connsiteY13-6282" fmla="*/ 0 h 3588041"/>
              <a:gd name="connsiteX14-6283" fmla="*/ 857885 w 1432560"/>
              <a:gd name="connsiteY14-6284" fmla="*/ 679450 h 3588041"/>
              <a:gd name="connsiteX15-6285" fmla="*/ 921385 w 1432560"/>
              <a:gd name="connsiteY15-6286" fmla="*/ 1047750 h 3588041"/>
              <a:gd name="connsiteX16-6287" fmla="*/ 930910 w 1432560"/>
              <a:gd name="connsiteY16-6288" fmla="*/ 1295400 h 3588041"/>
              <a:gd name="connsiteX17-6289" fmla="*/ 1102360 w 1432560"/>
              <a:gd name="connsiteY17-6290" fmla="*/ 1187450 h 3588041"/>
              <a:gd name="connsiteX18-6291" fmla="*/ 1375410 w 1432560"/>
              <a:gd name="connsiteY18-6292" fmla="*/ 1171575 h 3588041"/>
              <a:gd name="connsiteX19-6293" fmla="*/ 1108710 w 1432560"/>
              <a:gd name="connsiteY19-6294" fmla="*/ 1254125 h 3588041"/>
              <a:gd name="connsiteX20-6295" fmla="*/ 889635 w 1432560"/>
              <a:gd name="connsiteY20-6296" fmla="*/ 1527175 h 3588041"/>
              <a:gd name="connsiteX21-6297" fmla="*/ 835660 w 1432560"/>
              <a:gd name="connsiteY21-6298" fmla="*/ 1895475 h 3588041"/>
              <a:gd name="connsiteX22-6299" fmla="*/ 1003935 w 1432560"/>
              <a:gd name="connsiteY22-6300" fmla="*/ 2308225 h 3588041"/>
              <a:gd name="connsiteX23-6301" fmla="*/ 895985 w 1432560"/>
              <a:gd name="connsiteY23-6302" fmla="*/ 2578100 h 3588041"/>
              <a:gd name="connsiteX24-6303" fmla="*/ 1213485 w 1432560"/>
              <a:gd name="connsiteY24-6304" fmla="*/ 2533650 h 3588041"/>
              <a:gd name="connsiteX25-6305" fmla="*/ 1432560 w 1432560"/>
              <a:gd name="connsiteY25-6306" fmla="*/ 2626519 h 3588041"/>
              <a:gd name="connsiteX26-6307" fmla="*/ 1188085 w 1432560"/>
              <a:gd name="connsiteY26-6308" fmla="*/ 2590800 h 3588041"/>
              <a:gd name="connsiteX27-6309" fmla="*/ 832485 w 1432560"/>
              <a:gd name="connsiteY27-6310" fmla="*/ 2733675 h 3588041"/>
              <a:gd name="connsiteX28-6311" fmla="*/ 689610 w 1432560"/>
              <a:gd name="connsiteY28-6312" fmla="*/ 3086100 h 3588041"/>
              <a:gd name="connsiteX29-6313" fmla="*/ 918210 w 1432560"/>
              <a:gd name="connsiteY29-6314" fmla="*/ 3419475 h 3588041"/>
              <a:gd name="connsiteX30-6315" fmla="*/ 1016635 w 1432560"/>
              <a:gd name="connsiteY30-6316" fmla="*/ 3581400 h 3588041"/>
              <a:gd name="connsiteX0-6317" fmla="*/ 1016635 w 1432560"/>
              <a:gd name="connsiteY0-6318" fmla="*/ 3581400 h 3588041"/>
              <a:gd name="connsiteX1-6319" fmla="*/ 591185 w 1432560"/>
              <a:gd name="connsiteY1-6320" fmla="*/ 3587750 h 3588041"/>
              <a:gd name="connsiteX2-6321" fmla="*/ 394335 w 1432560"/>
              <a:gd name="connsiteY2-6322" fmla="*/ 3076575 h 3588041"/>
              <a:gd name="connsiteX3-6323" fmla="*/ 746760 w 1432560"/>
              <a:gd name="connsiteY3-6324" fmla="*/ 2381250 h 3588041"/>
              <a:gd name="connsiteX4-6325" fmla="*/ 560070 w 1432560"/>
              <a:gd name="connsiteY4-6326" fmla="*/ 1922145 h 3588041"/>
              <a:gd name="connsiteX5-6327" fmla="*/ 0 w 1432560"/>
              <a:gd name="connsiteY5-6328" fmla="*/ 1870710 h 3588041"/>
              <a:gd name="connsiteX6-6329" fmla="*/ 400685 w 1432560"/>
              <a:gd name="connsiteY6-6330" fmla="*/ 1771650 h 3588041"/>
              <a:gd name="connsiteX7-6331" fmla="*/ 641985 w 1432560"/>
              <a:gd name="connsiteY7-6332" fmla="*/ 1876425 h 3588041"/>
              <a:gd name="connsiteX8-6333" fmla="*/ 822960 w 1432560"/>
              <a:gd name="connsiteY8-6334" fmla="*/ 1333500 h 3588041"/>
              <a:gd name="connsiteX9-6335" fmla="*/ 763429 w 1432560"/>
              <a:gd name="connsiteY9-6336" fmla="*/ 823913 h 3588041"/>
              <a:gd name="connsiteX10-6337" fmla="*/ 387985 w 1432560"/>
              <a:gd name="connsiteY10-6338" fmla="*/ 695325 h 3588041"/>
              <a:gd name="connsiteX11-6339" fmla="*/ 781686 w 1432560"/>
              <a:gd name="connsiteY11-6340" fmla="*/ 724693 h 3588041"/>
              <a:gd name="connsiteX12-6341" fmla="*/ 799148 w 1432560"/>
              <a:gd name="connsiteY12-6342" fmla="*/ 441325 h 3588041"/>
              <a:gd name="connsiteX13-6343" fmla="*/ 886460 w 1432560"/>
              <a:gd name="connsiteY13-6344" fmla="*/ 0 h 3588041"/>
              <a:gd name="connsiteX14-6345" fmla="*/ 857885 w 1432560"/>
              <a:gd name="connsiteY14-6346" fmla="*/ 679450 h 3588041"/>
              <a:gd name="connsiteX15-6347" fmla="*/ 921385 w 1432560"/>
              <a:gd name="connsiteY15-6348" fmla="*/ 1047750 h 3588041"/>
              <a:gd name="connsiteX16-6349" fmla="*/ 930910 w 1432560"/>
              <a:gd name="connsiteY16-6350" fmla="*/ 1295400 h 3588041"/>
              <a:gd name="connsiteX17-6351" fmla="*/ 1102360 w 1432560"/>
              <a:gd name="connsiteY17-6352" fmla="*/ 1187450 h 3588041"/>
              <a:gd name="connsiteX18-6353" fmla="*/ 1375410 w 1432560"/>
              <a:gd name="connsiteY18-6354" fmla="*/ 1171575 h 3588041"/>
              <a:gd name="connsiteX19-6355" fmla="*/ 1108710 w 1432560"/>
              <a:gd name="connsiteY19-6356" fmla="*/ 1254125 h 3588041"/>
              <a:gd name="connsiteX20-6357" fmla="*/ 889635 w 1432560"/>
              <a:gd name="connsiteY20-6358" fmla="*/ 1527175 h 3588041"/>
              <a:gd name="connsiteX21-6359" fmla="*/ 835660 w 1432560"/>
              <a:gd name="connsiteY21-6360" fmla="*/ 1895475 h 3588041"/>
              <a:gd name="connsiteX22-6361" fmla="*/ 1003935 w 1432560"/>
              <a:gd name="connsiteY22-6362" fmla="*/ 2308225 h 3588041"/>
              <a:gd name="connsiteX23-6363" fmla="*/ 895985 w 1432560"/>
              <a:gd name="connsiteY23-6364" fmla="*/ 2578100 h 3588041"/>
              <a:gd name="connsiteX24-6365" fmla="*/ 1213485 w 1432560"/>
              <a:gd name="connsiteY24-6366" fmla="*/ 2533650 h 3588041"/>
              <a:gd name="connsiteX25-6367" fmla="*/ 1432560 w 1432560"/>
              <a:gd name="connsiteY25-6368" fmla="*/ 2626519 h 3588041"/>
              <a:gd name="connsiteX26-6369" fmla="*/ 1188085 w 1432560"/>
              <a:gd name="connsiteY26-6370" fmla="*/ 2590800 h 3588041"/>
              <a:gd name="connsiteX27-6371" fmla="*/ 832485 w 1432560"/>
              <a:gd name="connsiteY27-6372" fmla="*/ 2733675 h 3588041"/>
              <a:gd name="connsiteX28-6373" fmla="*/ 689610 w 1432560"/>
              <a:gd name="connsiteY28-6374" fmla="*/ 3086100 h 3588041"/>
              <a:gd name="connsiteX29-6375" fmla="*/ 918210 w 1432560"/>
              <a:gd name="connsiteY29-6376" fmla="*/ 3419475 h 3588041"/>
              <a:gd name="connsiteX30-6377" fmla="*/ 1016635 w 1432560"/>
              <a:gd name="connsiteY30-6378" fmla="*/ 3581400 h 3588041"/>
              <a:gd name="connsiteX0-6379" fmla="*/ 1016635 w 1432560"/>
              <a:gd name="connsiteY0-6380" fmla="*/ 3581400 h 3588041"/>
              <a:gd name="connsiteX1-6381" fmla="*/ 591185 w 1432560"/>
              <a:gd name="connsiteY1-6382" fmla="*/ 3587750 h 3588041"/>
              <a:gd name="connsiteX2-6383" fmla="*/ 394335 w 1432560"/>
              <a:gd name="connsiteY2-6384" fmla="*/ 3076575 h 3588041"/>
              <a:gd name="connsiteX3-6385" fmla="*/ 746760 w 1432560"/>
              <a:gd name="connsiteY3-6386" fmla="*/ 2381250 h 3588041"/>
              <a:gd name="connsiteX4-6387" fmla="*/ 560070 w 1432560"/>
              <a:gd name="connsiteY4-6388" fmla="*/ 1922145 h 3588041"/>
              <a:gd name="connsiteX5-6389" fmla="*/ 0 w 1432560"/>
              <a:gd name="connsiteY5-6390" fmla="*/ 1870710 h 3588041"/>
              <a:gd name="connsiteX6-6391" fmla="*/ 422910 w 1432560"/>
              <a:gd name="connsiteY6-6392" fmla="*/ 1787525 h 3588041"/>
              <a:gd name="connsiteX7-6393" fmla="*/ 641985 w 1432560"/>
              <a:gd name="connsiteY7-6394" fmla="*/ 1876425 h 3588041"/>
              <a:gd name="connsiteX8-6395" fmla="*/ 822960 w 1432560"/>
              <a:gd name="connsiteY8-6396" fmla="*/ 1333500 h 3588041"/>
              <a:gd name="connsiteX9-6397" fmla="*/ 763429 w 1432560"/>
              <a:gd name="connsiteY9-6398" fmla="*/ 823913 h 3588041"/>
              <a:gd name="connsiteX10-6399" fmla="*/ 387985 w 1432560"/>
              <a:gd name="connsiteY10-6400" fmla="*/ 695325 h 3588041"/>
              <a:gd name="connsiteX11-6401" fmla="*/ 781686 w 1432560"/>
              <a:gd name="connsiteY11-6402" fmla="*/ 724693 h 3588041"/>
              <a:gd name="connsiteX12-6403" fmla="*/ 799148 w 1432560"/>
              <a:gd name="connsiteY12-6404" fmla="*/ 441325 h 3588041"/>
              <a:gd name="connsiteX13-6405" fmla="*/ 886460 w 1432560"/>
              <a:gd name="connsiteY13-6406" fmla="*/ 0 h 3588041"/>
              <a:gd name="connsiteX14-6407" fmla="*/ 857885 w 1432560"/>
              <a:gd name="connsiteY14-6408" fmla="*/ 679450 h 3588041"/>
              <a:gd name="connsiteX15-6409" fmla="*/ 921385 w 1432560"/>
              <a:gd name="connsiteY15-6410" fmla="*/ 1047750 h 3588041"/>
              <a:gd name="connsiteX16-6411" fmla="*/ 930910 w 1432560"/>
              <a:gd name="connsiteY16-6412" fmla="*/ 1295400 h 3588041"/>
              <a:gd name="connsiteX17-6413" fmla="*/ 1102360 w 1432560"/>
              <a:gd name="connsiteY17-6414" fmla="*/ 1187450 h 3588041"/>
              <a:gd name="connsiteX18-6415" fmla="*/ 1375410 w 1432560"/>
              <a:gd name="connsiteY18-6416" fmla="*/ 1171575 h 3588041"/>
              <a:gd name="connsiteX19-6417" fmla="*/ 1108710 w 1432560"/>
              <a:gd name="connsiteY19-6418" fmla="*/ 1254125 h 3588041"/>
              <a:gd name="connsiteX20-6419" fmla="*/ 889635 w 1432560"/>
              <a:gd name="connsiteY20-6420" fmla="*/ 1527175 h 3588041"/>
              <a:gd name="connsiteX21-6421" fmla="*/ 835660 w 1432560"/>
              <a:gd name="connsiteY21-6422" fmla="*/ 1895475 h 3588041"/>
              <a:gd name="connsiteX22-6423" fmla="*/ 1003935 w 1432560"/>
              <a:gd name="connsiteY22-6424" fmla="*/ 2308225 h 3588041"/>
              <a:gd name="connsiteX23-6425" fmla="*/ 895985 w 1432560"/>
              <a:gd name="connsiteY23-6426" fmla="*/ 2578100 h 3588041"/>
              <a:gd name="connsiteX24-6427" fmla="*/ 1213485 w 1432560"/>
              <a:gd name="connsiteY24-6428" fmla="*/ 2533650 h 3588041"/>
              <a:gd name="connsiteX25-6429" fmla="*/ 1432560 w 1432560"/>
              <a:gd name="connsiteY25-6430" fmla="*/ 2626519 h 3588041"/>
              <a:gd name="connsiteX26-6431" fmla="*/ 1188085 w 1432560"/>
              <a:gd name="connsiteY26-6432" fmla="*/ 2590800 h 3588041"/>
              <a:gd name="connsiteX27-6433" fmla="*/ 832485 w 1432560"/>
              <a:gd name="connsiteY27-6434" fmla="*/ 2733675 h 3588041"/>
              <a:gd name="connsiteX28-6435" fmla="*/ 689610 w 1432560"/>
              <a:gd name="connsiteY28-6436" fmla="*/ 3086100 h 3588041"/>
              <a:gd name="connsiteX29-6437" fmla="*/ 918210 w 1432560"/>
              <a:gd name="connsiteY29-6438" fmla="*/ 3419475 h 3588041"/>
              <a:gd name="connsiteX30-6439" fmla="*/ 1016635 w 1432560"/>
              <a:gd name="connsiteY30-6440" fmla="*/ 3581400 h 3588041"/>
              <a:gd name="connsiteX0-6441" fmla="*/ 1016635 w 1432560"/>
              <a:gd name="connsiteY0-6442" fmla="*/ 3581400 h 3588041"/>
              <a:gd name="connsiteX1-6443" fmla="*/ 591185 w 1432560"/>
              <a:gd name="connsiteY1-6444" fmla="*/ 3587750 h 3588041"/>
              <a:gd name="connsiteX2-6445" fmla="*/ 394335 w 1432560"/>
              <a:gd name="connsiteY2-6446" fmla="*/ 3076575 h 3588041"/>
              <a:gd name="connsiteX3-6447" fmla="*/ 746760 w 1432560"/>
              <a:gd name="connsiteY3-6448" fmla="*/ 2381250 h 3588041"/>
              <a:gd name="connsiteX4-6449" fmla="*/ 569595 w 1432560"/>
              <a:gd name="connsiteY4-6450" fmla="*/ 1925320 h 3588041"/>
              <a:gd name="connsiteX5-6451" fmla="*/ 0 w 1432560"/>
              <a:gd name="connsiteY5-6452" fmla="*/ 1870710 h 3588041"/>
              <a:gd name="connsiteX6-6453" fmla="*/ 422910 w 1432560"/>
              <a:gd name="connsiteY6-6454" fmla="*/ 1787525 h 3588041"/>
              <a:gd name="connsiteX7-6455" fmla="*/ 641985 w 1432560"/>
              <a:gd name="connsiteY7-6456" fmla="*/ 1876425 h 3588041"/>
              <a:gd name="connsiteX8-6457" fmla="*/ 822960 w 1432560"/>
              <a:gd name="connsiteY8-6458" fmla="*/ 1333500 h 3588041"/>
              <a:gd name="connsiteX9-6459" fmla="*/ 763429 w 1432560"/>
              <a:gd name="connsiteY9-6460" fmla="*/ 823913 h 3588041"/>
              <a:gd name="connsiteX10-6461" fmla="*/ 387985 w 1432560"/>
              <a:gd name="connsiteY10-6462" fmla="*/ 695325 h 3588041"/>
              <a:gd name="connsiteX11-6463" fmla="*/ 781686 w 1432560"/>
              <a:gd name="connsiteY11-6464" fmla="*/ 724693 h 3588041"/>
              <a:gd name="connsiteX12-6465" fmla="*/ 799148 w 1432560"/>
              <a:gd name="connsiteY12-6466" fmla="*/ 441325 h 3588041"/>
              <a:gd name="connsiteX13-6467" fmla="*/ 886460 w 1432560"/>
              <a:gd name="connsiteY13-6468" fmla="*/ 0 h 3588041"/>
              <a:gd name="connsiteX14-6469" fmla="*/ 857885 w 1432560"/>
              <a:gd name="connsiteY14-6470" fmla="*/ 679450 h 3588041"/>
              <a:gd name="connsiteX15-6471" fmla="*/ 921385 w 1432560"/>
              <a:gd name="connsiteY15-6472" fmla="*/ 1047750 h 3588041"/>
              <a:gd name="connsiteX16-6473" fmla="*/ 930910 w 1432560"/>
              <a:gd name="connsiteY16-6474" fmla="*/ 1295400 h 3588041"/>
              <a:gd name="connsiteX17-6475" fmla="*/ 1102360 w 1432560"/>
              <a:gd name="connsiteY17-6476" fmla="*/ 1187450 h 3588041"/>
              <a:gd name="connsiteX18-6477" fmla="*/ 1375410 w 1432560"/>
              <a:gd name="connsiteY18-6478" fmla="*/ 1171575 h 3588041"/>
              <a:gd name="connsiteX19-6479" fmla="*/ 1108710 w 1432560"/>
              <a:gd name="connsiteY19-6480" fmla="*/ 1254125 h 3588041"/>
              <a:gd name="connsiteX20-6481" fmla="*/ 889635 w 1432560"/>
              <a:gd name="connsiteY20-6482" fmla="*/ 1527175 h 3588041"/>
              <a:gd name="connsiteX21-6483" fmla="*/ 835660 w 1432560"/>
              <a:gd name="connsiteY21-6484" fmla="*/ 1895475 h 3588041"/>
              <a:gd name="connsiteX22-6485" fmla="*/ 1003935 w 1432560"/>
              <a:gd name="connsiteY22-6486" fmla="*/ 2308225 h 3588041"/>
              <a:gd name="connsiteX23-6487" fmla="*/ 895985 w 1432560"/>
              <a:gd name="connsiteY23-6488" fmla="*/ 2578100 h 3588041"/>
              <a:gd name="connsiteX24-6489" fmla="*/ 1213485 w 1432560"/>
              <a:gd name="connsiteY24-6490" fmla="*/ 2533650 h 3588041"/>
              <a:gd name="connsiteX25-6491" fmla="*/ 1432560 w 1432560"/>
              <a:gd name="connsiteY25-6492" fmla="*/ 2626519 h 3588041"/>
              <a:gd name="connsiteX26-6493" fmla="*/ 1188085 w 1432560"/>
              <a:gd name="connsiteY26-6494" fmla="*/ 2590800 h 3588041"/>
              <a:gd name="connsiteX27-6495" fmla="*/ 832485 w 1432560"/>
              <a:gd name="connsiteY27-6496" fmla="*/ 2733675 h 3588041"/>
              <a:gd name="connsiteX28-6497" fmla="*/ 689610 w 1432560"/>
              <a:gd name="connsiteY28-6498" fmla="*/ 3086100 h 3588041"/>
              <a:gd name="connsiteX29-6499" fmla="*/ 918210 w 1432560"/>
              <a:gd name="connsiteY29-6500" fmla="*/ 3419475 h 3588041"/>
              <a:gd name="connsiteX30-6501" fmla="*/ 1016635 w 1432560"/>
              <a:gd name="connsiteY30-6502" fmla="*/ 3581400 h 3588041"/>
              <a:gd name="connsiteX0-6503" fmla="*/ 1016635 w 1432560"/>
              <a:gd name="connsiteY0-6504" fmla="*/ 3581400 h 3588041"/>
              <a:gd name="connsiteX1-6505" fmla="*/ 591185 w 1432560"/>
              <a:gd name="connsiteY1-6506" fmla="*/ 3587750 h 3588041"/>
              <a:gd name="connsiteX2-6507" fmla="*/ 394335 w 1432560"/>
              <a:gd name="connsiteY2-6508" fmla="*/ 3076575 h 3588041"/>
              <a:gd name="connsiteX3-6509" fmla="*/ 746760 w 1432560"/>
              <a:gd name="connsiteY3-6510" fmla="*/ 2381250 h 3588041"/>
              <a:gd name="connsiteX4-6511" fmla="*/ 582295 w 1432560"/>
              <a:gd name="connsiteY4-6512" fmla="*/ 1953895 h 3588041"/>
              <a:gd name="connsiteX5-6513" fmla="*/ 0 w 1432560"/>
              <a:gd name="connsiteY5-6514" fmla="*/ 1870710 h 3588041"/>
              <a:gd name="connsiteX6-6515" fmla="*/ 422910 w 1432560"/>
              <a:gd name="connsiteY6-6516" fmla="*/ 1787525 h 3588041"/>
              <a:gd name="connsiteX7-6517" fmla="*/ 641985 w 1432560"/>
              <a:gd name="connsiteY7-6518" fmla="*/ 1876425 h 3588041"/>
              <a:gd name="connsiteX8-6519" fmla="*/ 822960 w 1432560"/>
              <a:gd name="connsiteY8-6520" fmla="*/ 1333500 h 3588041"/>
              <a:gd name="connsiteX9-6521" fmla="*/ 763429 w 1432560"/>
              <a:gd name="connsiteY9-6522" fmla="*/ 823913 h 3588041"/>
              <a:gd name="connsiteX10-6523" fmla="*/ 387985 w 1432560"/>
              <a:gd name="connsiteY10-6524" fmla="*/ 695325 h 3588041"/>
              <a:gd name="connsiteX11-6525" fmla="*/ 781686 w 1432560"/>
              <a:gd name="connsiteY11-6526" fmla="*/ 724693 h 3588041"/>
              <a:gd name="connsiteX12-6527" fmla="*/ 799148 w 1432560"/>
              <a:gd name="connsiteY12-6528" fmla="*/ 441325 h 3588041"/>
              <a:gd name="connsiteX13-6529" fmla="*/ 886460 w 1432560"/>
              <a:gd name="connsiteY13-6530" fmla="*/ 0 h 3588041"/>
              <a:gd name="connsiteX14-6531" fmla="*/ 857885 w 1432560"/>
              <a:gd name="connsiteY14-6532" fmla="*/ 679450 h 3588041"/>
              <a:gd name="connsiteX15-6533" fmla="*/ 921385 w 1432560"/>
              <a:gd name="connsiteY15-6534" fmla="*/ 1047750 h 3588041"/>
              <a:gd name="connsiteX16-6535" fmla="*/ 930910 w 1432560"/>
              <a:gd name="connsiteY16-6536" fmla="*/ 1295400 h 3588041"/>
              <a:gd name="connsiteX17-6537" fmla="*/ 1102360 w 1432560"/>
              <a:gd name="connsiteY17-6538" fmla="*/ 1187450 h 3588041"/>
              <a:gd name="connsiteX18-6539" fmla="*/ 1375410 w 1432560"/>
              <a:gd name="connsiteY18-6540" fmla="*/ 1171575 h 3588041"/>
              <a:gd name="connsiteX19-6541" fmla="*/ 1108710 w 1432560"/>
              <a:gd name="connsiteY19-6542" fmla="*/ 1254125 h 3588041"/>
              <a:gd name="connsiteX20-6543" fmla="*/ 889635 w 1432560"/>
              <a:gd name="connsiteY20-6544" fmla="*/ 1527175 h 3588041"/>
              <a:gd name="connsiteX21-6545" fmla="*/ 835660 w 1432560"/>
              <a:gd name="connsiteY21-6546" fmla="*/ 1895475 h 3588041"/>
              <a:gd name="connsiteX22-6547" fmla="*/ 1003935 w 1432560"/>
              <a:gd name="connsiteY22-6548" fmla="*/ 2308225 h 3588041"/>
              <a:gd name="connsiteX23-6549" fmla="*/ 895985 w 1432560"/>
              <a:gd name="connsiteY23-6550" fmla="*/ 2578100 h 3588041"/>
              <a:gd name="connsiteX24-6551" fmla="*/ 1213485 w 1432560"/>
              <a:gd name="connsiteY24-6552" fmla="*/ 2533650 h 3588041"/>
              <a:gd name="connsiteX25-6553" fmla="*/ 1432560 w 1432560"/>
              <a:gd name="connsiteY25-6554" fmla="*/ 2626519 h 3588041"/>
              <a:gd name="connsiteX26-6555" fmla="*/ 1188085 w 1432560"/>
              <a:gd name="connsiteY26-6556" fmla="*/ 2590800 h 3588041"/>
              <a:gd name="connsiteX27-6557" fmla="*/ 832485 w 1432560"/>
              <a:gd name="connsiteY27-6558" fmla="*/ 2733675 h 3588041"/>
              <a:gd name="connsiteX28-6559" fmla="*/ 689610 w 1432560"/>
              <a:gd name="connsiteY28-6560" fmla="*/ 3086100 h 3588041"/>
              <a:gd name="connsiteX29-6561" fmla="*/ 918210 w 1432560"/>
              <a:gd name="connsiteY29-6562" fmla="*/ 3419475 h 3588041"/>
              <a:gd name="connsiteX30-6563" fmla="*/ 1016635 w 1432560"/>
              <a:gd name="connsiteY30-6564" fmla="*/ 3581400 h 3588041"/>
              <a:gd name="connsiteX0-6565" fmla="*/ 1016635 w 1432560"/>
              <a:gd name="connsiteY0-6566" fmla="*/ 3581400 h 3588041"/>
              <a:gd name="connsiteX1-6567" fmla="*/ 591185 w 1432560"/>
              <a:gd name="connsiteY1-6568" fmla="*/ 3587750 h 3588041"/>
              <a:gd name="connsiteX2-6569" fmla="*/ 394335 w 1432560"/>
              <a:gd name="connsiteY2-6570" fmla="*/ 3076575 h 3588041"/>
              <a:gd name="connsiteX3-6571" fmla="*/ 746760 w 1432560"/>
              <a:gd name="connsiteY3-6572" fmla="*/ 2381250 h 3588041"/>
              <a:gd name="connsiteX4-6573" fmla="*/ 582295 w 1432560"/>
              <a:gd name="connsiteY4-6574" fmla="*/ 1953895 h 3588041"/>
              <a:gd name="connsiteX5-6575" fmla="*/ 0 w 1432560"/>
              <a:gd name="connsiteY5-6576" fmla="*/ 1870710 h 3588041"/>
              <a:gd name="connsiteX6-6577" fmla="*/ 422910 w 1432560"/>
              <a:gd name="connsiteY6-6578" fmla="*/ 1787525 h 3588041"/>
              <a:gd name="connsiteX7-6579" fmla="*/ 641985 w 1432560"/>
              <a:gd name="connsiteY7-6580" fmla="*/ 1876425 h 3588041"/>
              <a:gd name="connsiteX8-6581" fmla="*/ 822960 w 1432560"/>
              <a:gd name="connsiteY8-6582" fmla="*/ 1333500 h 3588041"/>
              <a:gd name="connsiteX9-6583" fmla="*/ 763429 w 1432560"/>
              <a:gd name="connsiteY9-6584" fmla="*/ 823913 h 3588041"/>
              <a:gd name="connsiteX10-6585" fmla="*/ 387985 w 1432560"/>
              <a:gd name="connsiteY10-6586" fmla="*/ 695325 h 3588041"/>
              <a:gd name="connsiteX11-6587" fmla="*/ 781686 w 1432560"/>
              <a:gd name="connsiteY11-6588" fmla="*/ 724693 h 3588041"/>
              <a:gd name="connsiteX12-6589" fmla="*/ 799148 w 1432560"/>
              <a:gd name="connsiteY12-6590" fmla="*/ 441325 h 3588041"/>
              <a:gd name="connsiteX13-6591" fmla="*/ 886460 w 1432560"/>
              <a:gd name="connsiteY13-6592" fmla="*/ 0 h 3588041"/>
              <a:gd name="connsiteX14-6593" fmla="*/ 857885 w 1432560"/>
              <a:gd name="connsiteY14-6594" fmla="*/ 679450 h 3588041"/>
              <a:gd name="connsiteX15-6595" fmla="*/ 921385 w 1432560"/>
              <a:gd name="connsiteY15-6596" fmla="*/ 1047750 h 3588041"/>
              <a:gd name="connsiteX16-6597" fmla="*/ 930910 w 1432560"/>
              <a:gd name="connsiteY16-6598" fmla="*/ 1295400 h 3588041"/>
              <a:gd name="connsiteX17-6599" fmla="*/ 1102360 w 1432560"/>
              <a:gd name="connsiteY17-6600" fmla="*/ 1187450 h 3588041"/>
              <a:gd name="connsiteX18-6601" fmla="*/ 1375410 w 1432560"/>
              <a:gd name="connsiteY18-6602" fmla="*/ 1171575 h 3588041"/>
              <a:gd name="connsiteX19-6603" fmla="*/ 1108710 w 1432560"/>
              <a:gd name="connsiteY19-6604" fmla="*/ 1254125 h 3588041"/>
              <a:gd name="connsiteX20-6605" fmla="*/ 889635 w 1432560"/>
              <a:gd name="connsiteY20-6606" fmla="*/ 1527175 h 3588041"/>
              <a:gd name="connsiteX21-6607" fmla="*/ 835660 w 1432560"/>
              <a:gd name="connsiteY21-6608" fmla="*/ 1895475 h 3588041"/>
              <a:gd name="connsiteX22-6609" fmla="*/ 1003935 w 1432560"/>
              <a:gd name="connsiteY22-6610" fmla="*/ 2308225 h 3588041"/>
              <a:gd name="connsiteX23-6611" fmla="*/ 895985 w 1432560"/>
              <a:gd name="connsiteY23-6612" fmla="*/ 2578100 h 3588041"/>
              <a:gd name="connsiteX24-6613" fmla="*/ 1165860 w 1432560"/>
              <a:gd name="connsiteY24-6614" fmla="*/ 2524125 h 3588041"/>
              <a:gd name="connsiteX25-6615" fmla="*/ 1432560 w 1432560"/>
              <a:gd name="connsiteY25-6616" fmla="*/ 2626519 h 3588041"/>
              <a:gd name="connsiteX26-6617" fmla="*/ 1188085 w 1432560"/>
              <a:gd name="connsiteY26-6618" fmla="*/ 2590800 h 3588041"/>
              <a:gd name="connsiteX27-6619" fmla="*/ 832485 w 1432560"/>
              <a:gd name="connsiteY27-6620" fmla="*/ 2733675 h 3588041"/>
              <a:gd name="connsiteX28-6621" fmla="*/ 689610 w 1432560"/>
              <a:gd name="connsiteY28-6622" fmla="*/ 3086100 h 3588041"/>
              <a:gd name="connsiteX29-6623" fmla="*/ 918210 w 1432560"/>
              <a:gd name="connsiteY29-6624" fmla="*/ 3419475 h 3588041"/>
              <a:gd name="connsiteX30-6625" fmla="*/ 1016635 w 1432560"/>
              <a:gd name="connsiteY30-6626" fmla="*/ 3581400 h 3588041"/>
              <a:gd name="connsiteX0-6627" fmla="*/ 1016635 w 1432560"/>
              <a:gd name="connsiteY0-6628" fmla="*/ 3581400 h 3588041"/>
              <a:gd name="connsiteX1-6629" fmla="*/ 591185 w 1432560"/>
              <a:gd name="connsiteY1-6630" fmla="*/ 3587750 h 3588041"/>
              <a:gd name="connsiteX2-6631" fmla="*/ 394335 w 1432560"/>
              <a:gd name="connsiteY2-6632" fmla="*/ 3076575 h 3588041"/>
              <a:gd name="connsiteX3-6633" fmla="*/ 746760 w 1432560"/>
              <a:gd name="connsiteY3-6634" fmla="*/ 2381250 h 3588041"/>
              <a:gd name="connsiteX4-6635" fmla="*/ 582295 w 1432560"/>
              <a:gd name="connsiteY4-6636" fmla="*/ 1953895 h 3588041"/>
              <a:gd name="connsiteX5-6637" fmla="*/ 0 w 1432560"/>
              <a:gd name="connsiteY5-6638" fmla="*/ 1870710 h 3588041"/>
              <a:gd name="connsiteX6-6639" fmla="*/ 422910 w 1432560"/>
              <a:gd name="connsiteY6-6640" fmla="*/ 1787525 h 3588041"/>
              <a:gd name="connsiteX7-6641" fmla="*/ 641985 w 1432560"/>
              <a:gd name="connsiteY7-6642" fmla="*/ 1876425 h 3588041"/>
              <a:gd name="connsiteX8-6643" fmla="*/ 822960 w 1432560"/>
              <a:gd name="connsiteY8-6644" fmla="*/ 1333500 h 3588041"/>
              <a:gd name="connsiteX9-6645" fmla="*/ 763429 w 1432560"/>
              <a:gd name="connsiteY9-6646" fmla="*/ 823913 h 3588041"/>
              <a:gd name="connsiteX10-6647" fmla="*/ 387985 w 1432560"/>
              <a:gd name="connsiteY10-6648" fmla="*/ 695325 h 3588041"/>
              <a:gd name="connsiteX11-6649" fmla="*/ 781686 w 1432560"/>
              <a:gd name="connsiteY11-6650" fmla="*/ 724693 h 3588041"/>
              <a:gd name="connsiteX12-6651" fmla="*/ 799148 w 1432560"/>
              <a:gd name="connsiteY12-6652" fmla="*/ 441325 h 3588041"/>
              <a:gd name="connsiteX13-6653" fmla="*/ 886460 w 1432560"/>
              <a:gd name="connsiteY13-6654" fmla="*/ 0 h 3588041"/>
              <a:gd name="connsiteX14-6655" fmla="*/ 857885 w 1432560"/>
              <a:gd name="connsiteY14-6656" fmla="*/ 679450 h 3588041"/>
              <a:gd name="connsiteX15-6657" fmla="*/ 921385 w 1432560"/>
              <a:gd name="connsiteY15-6658" fmla="*/ 1047750 h 3588041"/>
              <a:gd name="connsiteX16-6659" fmla="*/ 930910 w 1432560"/>
              <a:gd name="connsiteY16-6660" fmla="*/ 1295400 h 3588041"/>
              <a:gd name="connsiteX17-6661" fmla="*/ 1102360 w 1432560"/>
              <a:gd name="connsiteY17-6662" fmla="*/ 1187450 h 3588041"/>
              <a:gd name="connsiteX18-6663" fmla="*/ 1375410 w 1432560"/>
              <a:gd name="connsiteY18-6664" fmla="*/ 1171575 h 3588041"/>
              <a:gd name="connsiteX19-6665" fmla="*/ 1108710 w 1432560"/>
              <a:gd name="connsiteY19-6666" fmla="*/ 1254125 h 3588041"/>
              <a:gd name="connsiteX20-6667" fmla="*/ 889635 w 1432560"/>
              <a:gd name="connsiteY20-6668" fmla="*/ 1527175 h 3588041"/>
              <a:gd name="connsiteX21-6669" fmla="*/ 835660 w 1432560"/>
              <a:gd name="connsiteY21-6670" fmla="*/ 1895475 h 3588041"/>
              <a:gd name="connsiteX22-6671" fmla="*/ 1003935 w 1432560"/>
              <a:gd name="connsiteY22-6672" fmla="*/ 2308225 h 3588041"/>
              <a:gd name="connsiteX23-6673" fmla="*/ 895985 w 1432560"/>
              <a:gd name="connsiteY23-6674" fmla="*/ 2578100 h 3588041"/>
              <a:gd name="connsiteX24-6675" fmla="*/ 1165860 w 1432560"/>
              <a:gd name="connsiteY24-6676" fmla="*/ 2524125 h 3588041"/>
              <a:gd name="connsiteX25-6677" fmla="*/ 1432560 w 1432560"/>
              <a:gd name="connsiteY25-6678" fmla="*/ 2626519 h 3588041"/>
              <a:gd name="connsiteX26-6679" fmla="*/ 1188085 w 1432560"/>
              <a:gd name="connsiteY26-6680" fmla="*/ 2590800 h 3588041"/>
              <a:gd name="connsiteX27-6681" fmla="*/ 832485 w 1432560"/>
              <a:gd name="connsiteY27-6682" fmla="*/ 2733675 h 3588041"/>
              <a:gd name="connsiteX28-6683" fmla="*/ 689610 w 1432560"/>
              <a:gd name="connsiteY28-6684" fmla="*/ 3086100 h 3588041"/>
              <a:gd name="connsiteX29-6685" fmla="*/ 918210 w 1432560"/>
              <a:gd name="connsiteY29-6686" fmla="*/ 3419475 h 3588041"/>
              <a:gd name="connsiteX30-6687" fmla="*/ 1016635 w 1432560"/>
              <a:gd name="connsiteY30-6688" fmla="*/ 3581400 h 3588041"/>
              <a:gd name="connsiteX0-6689" fmla="*/ 1016635 w 1432560"/>
              <a:gd name="connsiteY0-6690" fmla="*/ 3581400 h 3588041"/>
              <a:gd name="connsiteX1-6691" fmla="*/ 591185 w 1432560"/>
              <a:gd name="connsiteY1-6692" fmla="*/ 3587750 h 3588041"/>
              <a:gd name="connsiteX2-6693" fmla="*/ 394335 w 1432560"/>
              <a:gd name="connsiteY2-6694" fmla="*/ 3076575 h 3588041"/>
              <a:gd name="connsiteX3-6695" fmla="*/ 746760 w 1432560"/>
              <a:gd name="connsiteY3-6696" fmla="*/ 2381250 h 3588041"/>
              <a:gd name="connsiteX4-6697" fmla="*/ 582295 w 1432560"/>
              <a:gd name="connsiteY4-6698" fmla="*/ 1953895 h 3588041"/>
              <a:gd name="connsiteX5-6699" fmla="*/ 0 w 1432560"/>
              <a:gd name="connsiteY5-6700" fmla="*/ 1870710 h 3588041"/>
              <a:gd name="connsiteX6-6701" fmla="*/ 422910 w 1432560"/>
              <a:gd name="connsiteY6-6702" fmla="*/ 1787525 h 3588041"/>
              <a:gd name="connsiteX7-6703" fmla="*/ 641985 w 1432560"/>
              <a:gd name="connsiteY7-6704" fmla="*/ 1876425 h 3588041"/>
              <a:gd name="connsiteX8-6705" fmla="*/ 822960 w 1432560"/>
              <a:gd name="connsiteY8-6706" fmla="*/ 1333500 h 3588041"/>
              <a:gd name="connsiteX9-6707" fmla="*/ 763429 w 1432560"/>
              <a:gd name="connsiteY9-6708" fmla="*/ 823913 h 3588041"/>
              <a:gd name="connsiteX10-6709" fmla="*/ 387985 w 1432560"/>
              <a:gd name="connsiteY10-6710" fmla="*/ 695325 h 3588041"/>
              <a:gd name="connsiteX11-6711" fmla="*/ 781686 w 1432560"/>
              <a:gd name="connsiteY11-6712" fmla="*/ 724693 h 3588041"/>
              <a:gd name="connsiteX12-6713" fmla="*/ 799148 w 1432560"/>
              <a:gd name="connsiteY12-6714" fmla="*/ 441325 h 3588041"/>
              <a:gd name="connsiteX13-6715" fmla="*/ 886460 w 1432560"/>
              <a:gd name="connsiteY13-6716" fmla="*/ 0 h 3588041"/>
              <a:gd name="connsiteX14-6717" fmla="*/ 857885 w 1432560"/>
              <a:gd name="connsiteY14-6718" fmla="*/ 679450 h 3588041"/>
              <a:gd name="connsiteX15-6719" fmla="*/ 921385 w 1432560"/>
              <a:gd name="connsiteY15-6720" fmla="*/ 1047750 h 3588041"/>
              <a:gd name="connsiteX16-6721" fmla="*/ 930910 w 1432560"/>
              <a:gd name="connsiteY16-6722" fmla="*/ 1295400 h 3588041"/>
              <a:gd name="connsiteX17-6723" fmla="*/ 1102360 w 1432560"/>
              <a:gd name="connsiteY17-6724" fmla="*/ 1187450 h 3588041"/>
              <a:gd name="connsiteX18-6725" fmla="*/ 1375410 w 1432560"/>
              <a:gd name="connsiteY18-6726" fmla="*/ 1171575 h 3588041"/>
              <a:gd name="connsiteX19-6727" fmla="*/ 1108710 w 1432560"/>
              <a:gd name="connsiteY19-6728" fmla="*/ 1254125 h 3588041"/>
              <a:gd name="connsiteX20-6729" fmla="*/ 889635 w 1432560"/>
              <a:gd name="connsiteY20-6730" fmla="*/ 1527175 h 3588041"/>
              <a:gd name="connsiteX21-6731" fmla="*/ 835660 w 1432560"/>
              <a:gd name="connsiteY21-6732" fmla="*/ 1895475 h 3588041"/>
              <a:gd name="connsiteX22-6733" fmla="*/ 1003935 w 1432560"/>
              <a:gd name="connsiteY22-6734" fmla="*/ 2308225 h 3588041"/>
              <a:gd name="connsiteX23-6735" fmla="*/ 895985 w 1432560"/>
              <a:gd name="connsiteY23-6736" fmla="*/ 2578100 h 3588041"/>
              <a:gd name="connsiteX24-6737" fmla="*/ 1165860 w 1432560"/>
              <a:gd name="connsiteY24-6738" fmla="*/ 2524125 h 3588041"/>
              <a:gd name="connsiteX25-6739" fmla="*/ 1432560 w 1432560"/>
              <a:gd name="connsiteY25-6740" fmla="*/ 2626519 h 3588041"/>
              <a:gd name="connsiteX26-6741" fmla="*/ 1188085 w 1432560"/>
              <a:gd name="connsiteY26-6742" fmla="*/ 2590800 h 3588041"/>
              <a:gd name="connsiteX27-6743" fmla="*/ 832485 w 1432560"/>
              <a:gd name="connsiteY27-6744" fmla="*/ 2733675 h 3588041"/>
              <a:gd name="connsiteX28-6745" fmla="*/ 689610 w 1432560"/>
              <a:gd name="connsiteY28-6746" fmla="*/ 3086100 h 3588041"/>
              <a:gd name="connsiteX29-6747" fmla="*/ 918210 w 1432560"/>
              <a:gd name="connsiteY29-6748" fmla="*/ 3419475 h 3588041"/>
              <a:gd name="connsiteX30-6749" fmla="*/ 1016635 w 1432560"/>
              <a:gd name="connsiteY30-6750" fmla="*/ 3581400 h 3588041"/>
              <a:gd name="connsiteX0-6751" fmla="*/ 1016635 w 1432560"/>
              <a:gd name="connsiteY0-6752" fmla="*/ 3581400 h 3588041"/>
              <a:gd name="connsiteX1-6753" fmla="*/ 591185 w 1432560"/>
              <a:gd name="connsiteY1-6754" fmla="*/ 3587750 h 3588041"/>
              <a:gd name="connsiteX2-6755" fmla="*/ 394335 w 1432560"/>
              <a:gd name="connsiteY2-6756" fmla="*/ 3076575 h 3588041"/>
              <a:gd name="connsiteX3-6757" fmla="*/ 746760 w 1432560"/>
              <a:gd name="connsiteY3-6758" fmla="*/ 2381250 h 3588041"/>
              <a:gd name="connsiteX4-6759" fmla="*/ 582295 w 1432560"/>
              <a:gd name="connsiteY4-6760" fmla="*/ 1953895 h 3588041"/>
              <a:gd name="connsiteX5-6761" fmla="*/ 0 w 1432560"/>
              <a:gd name="connsiteY5-6762" fmla="*/ 1870710 h 3588041"/>
              <a:gd name="connsiteX6-6763" fmla="*/ 422910 w 1432560"/>
              <a:gd name="connsiteY6-6764" fmla="*/ 1787525 h 3588041"/>
              <a:gd name="connsiteX7-6765" fmla="*/ 641985 w 1432560"/>
              <a:gd name="connsiteY7-6766" fmla="*/ 1876425 h 3588041"/>
              <a:gd name="connsiteX8-6767" fmla="*/ 822960 w 1432560"/>
              <a:gd name="connsiteY8-6768" fmla="*/ 1333500 h 3588041"/>
              <a:gd name="connsiteX9-6769" fmla="*/ 763429 w 1432560"/>
              <a:gd name="connsiteY9-6770" fmla="*/ 823913 h 3588041"/>
              <a:gd name="connsiteX10-6771" fmla="*/ 387985 w 1432560"/>
              <a:gd name="connsiteY10-6772" fmla="*/ 695325 h 3588041"/>
              <a:gd name="connsiteX11-6773" fmla="*/ 781686 w 1432560"/>
              <a:gd name="connsiteY11-6774" fmla="*/ 724693 h 3588041"/>
              <a:gd name="connsiteX12-6775" fmla="*/ 799148 w 1432560"/>
              <a:gd name="connsiteY12-6776" fmla="*/ 441325 h 3588041"/>
              <a:gd name="connsiteX13-6777" fmla="*/ 886460 w 1432560"/>
              <a:gd name="connsiteY13-6778" fmla="*/ 0 h 3588041"/>
              <a:gd name="connsiteX14-6779" fmla="*/ 857885 w 1432560"/>
              <a:gd name="connsiteY14-6780" fmla="*/ 679450 h 3588041"/>
              <a:gd name="connsiteX15-6781" fmla="*/ 921385 w 1432560"/>
              <a:gd name="connsiteY15-6782" fmla="*/ 1047750 h 3588041"/>
              <a:gd name="connsiteX16-6783" fmla="*/ 930910 w 1432560"/>
              <a:gd name="connsiteY16-6784" fmla="*/ 1295400 h 3588041"/>
              <a:gd name="connsiteX17-6785" fmla="*/ 1102360 w 1432560"/>
              <a:gd name="connsiteY17-6786" fmla="*/ 1187450 h 3588041"/>
              <a:gd name="connsiteX18-6787" fmla="*/ 1375410 w 1432560"/>
              <a:gd name="connsiteY18-6788" fmla="*/ 1171575 h 3588041"/>
              <a:gd name="connsiteX19-6789" fmla="*/ 1108710 w 1432560"/>
              <a:gd name="connsiteY19-6790" fmla="*/ 1254125 h 3588041"/>
              <a:gd name="connsiteX20-6791" fmla="*/ 889635 w 1432560"/>
              <a:gd name="connsiteY20-6792" fmla="*/ 1527175 h 3588041"/>
              <a:gd name="connsiteX21-6793" fmla="*/ 835660 w 1432560"/>
              <a:gd name="connsiteY21-6794" fmla="*/ 1895475 h 3588041"/>
              <a:gd name="connsiteX22-6795" fmla="*/ 1003935 w 1432560"/>
              <a:gd name="connsiteY22-6796" fmla="*/ 2308225 h 3588041"/>
              <a:gd name="connsiteX23-6797" fmla="*/ 895985 w 1432560"/>
              <a:gd name="connsiteY23-6798" fmla="*/ 2578100 h 3588041"/>
              <a:gd name="connsiteX24-6799" fmla="*/ 1165860 w 1432560"/>
              <a:gd name="connsiteY24-6800" fmla="*/ 2524125 h 3588041"/>
              <a:gd name="connsiteX25-6801" fmla="*/ 1432560 w 1432560"/>
              <a:gd name="connsiteY25-6802" fmla="*/ 2626519 h 3588041"/>
              <a:gd name="connsiteX26-6803" fmla="*/ 1188085 w 1432560"/>
              <a:gd name="connsiteY26-6804" fmla="*/ 2590800 h 3588041"/>
              <a:gd name="connsiteX27-6805" fmla="*/ 832485 w 1432560"/>
              <a:gd name="connsiteY27-6806" fmla="*/ 2733675 h 3588041"/>
              <a:gd name="connsiteX28-6807" fmla="*/ 689610 w 1432560"/>
              <a:gd name="connsiteY28-6808" fmla="*/ 3086100 h 3588041"/>
              <a:gd name="connsiteX29-6809" fmla="*/ 918210 w 1432560"/>
              <a:gd name="connsiteY29-6810" fmla="*/ 3419475 h 3588041"/>
              <a:gd name="connsiteX30-6811" fmla="*/ 1016635 w 1432560"/>
              <a:gd name="connsiteY30-6812" fmla="*/ 3581400 h 3588041"/>
              <a:gd name="connsiteX0-6813" fmla="*/ 1016635 w 1432560"/>
              <a:gd name="connsiteY0-6814" fmla="*/ 3581400 h 3588041"/>
              <a:gd name="connsiteX1-6815" fmla="*/ 591185 w 1432560"/>
              <a:gd name="connsiteY1-6816" fmla="*/ 3587750 h 3588041"/>
              <a:gd name="connsiteX2-6817" fmla="*/ 394335 w 1432560"/>
              <a:gd name="connsiteY2-6818" fmla="*/ 3076575 h 3588041"/>
              <a:gd name="connsiteX3-6819" fmla="*/ 746760 w 1432560"/>
              <a:gd name="connsiteY3-6820" fmla="*/ 2381250 h 3588041"/>
              <a:gd name="connsiteX4-6821" fmla="*/ 582295 w 1432560"/>
              <a:gd name="connsiteY4-6822" fmla="*/ 1953895 h 3588041"/>
              <a:gd name="connsiteX5-6823" fmla="*/ 0 w 1432560"/>
              <a:gd name="connsiteY5-6824" fmla="*/ 1870710 h 3588041"/>
              <a:gd name="connsiteX6-6825" fmla="*/ 422910 w 1432560"/>
              <a:gd name="connsiteY6-6826" fmla="*/ 1787525 h 3588041"/>
              <a:gd name="connsiteX7-6827" fmla="*/ 641985 w 1432560"/>
              <a:gd name="connsiteY7-6828" fmla="*/ 1876425 h 3588041"/>
              <a:gd name="connsiteX8-6829" fmla="*/ 822960 w 1432560"/>
              <a:gd name="connsiteY8-6830" fmla="*/ 1333500 h 3588041"/>
              <a:gd name="connsiteX9-6831" fmla="*/ 763429 w 1432560"/>
              <a:gd name="connsiteY9-6832" fmla="*/ 823913 h 3588041"/>
              <a:gd name="connsiteX10-6833" fmla="*/ 387985 w 1432560"/>
              <a:gd name="connsiteY10-6834" fmla="*/ 695325 h 3588041"/>
              <a:gd name="connsiteX11-6835" fmla="*/ 781686 w 1432560"/>
              <a:gd name="connsiteY11-6836" fmla="*/ 724693 h 3588041"/>
              <a:gd name="connsiteX12-6837" fmla="*/ 799148 w 1432560"/>
              <a:gd name="connsiteY12-6838" fmla="*/ 441325 h 3588041"/>
              <a:gd name="connsiteX13-6839" fmla="*/ 886460 w 1432560"/>
              <a:gd name="connsiteY13-6840" fmla="*/ 0 h 3588041"/>
              <a:gd name="connsiteX14-6841" fmla="*/ 857885 w 1432560"/>
              <a:gd name="connsiteY14-6842" fmla="*/ 679450 h 3588041"/>
              <a:gd name="connsiteX15-6843" fmla="*/ 921385 w 1432560"/>
              <a:gd name="connsiteY15-6844" fmla="*/ 1047750 h 3588041"/>
              <a:gd name="connsiteX16-6845" fmla="*/ 930910 w 1432560"/>
              <a:gd name="connsiteY16-6846" fmla="*/ 1295400 h 3588041"/>
              <a:gd name="connsiteX17-6847" fmla="*/ 1102360 w 1432560"/>
              <a:gd name="connsiteY17-6848" fmla="*/ 1187450 h 3588041"/>
              <a:gd name="connsiteX18-6849" fmla="*/ 1375410 w 1432560"/>
              <a:gd name="connsiteY18-6850" fmla="*/ 1171575 h 3588041"/>
              <a:gd name="connsiteX19-6851" fmla="*/ 1108710 w 1432560"/>
              <a:gd name="connsiteY19-6852" fmla="*/ 1254125 h 3588041"/>
              <a:gd name="connsiteX20-6853" fmla="*/ 889635 w 1432560"/>
              <a:gd name="connsiteY20-6854" fmla="*/ 1527175 h 3588041"/>
              <a:gd name="connsiteX21-6855" fmla="*/ 835660 w 1432560"/>
              <a:gd name="connsiteY21-6856" fmla="*/ 1895475 h 3588041"/>
              <a:gd name="connsiteX22-6857" fmla="*/ 1003935 w 1432560"/>
              <a:gd name="connsiteY22-6858" fmla="*/ 2308225 h 3588041"/>
              <a:gd name="connsiteX23-6859" fmla="*/ 895985 w 1432560"/>
              <a:gd name="connsiteY23-6860" fmla="*/ 2578100 h 3588041"/>
              <a:gd name="connsiteX24-6861" fmla="*/ 1165860 w 1432560"/>
              <a:gd name="connsiteY24-6862" fmla="*/ 2524125 h 3588041"/>
              <a:gd name="connsiteX25-6863" fmla="*/ 1432560 w 1432560"/>
              <a:gd name="connsiteY25-6864" fmla="*/ 2626519 h 3588041"/>
              <a:gd name="connsiteX26-6865" fmla="*/ 1188085 w 1432560"/>
              <a:gd name="connsiteY26-6866" fmla="*/ 2590800 h 3588041"/>
              <a:gd name="connsiteX27-6867" fmla="*/ 832485 w 1432560"/>
              <a:gd name="connsiteY27-6868" fmla="*/ 2733675 h 3588041"/>
              <a:gd name="connsiteX28-6869" fmla="*/ 689610 w 1432560"/>
              <a:gd name="connsiteY28-6870" fmla="*/ 3086100 h 3588041"/>
              <a:gd name="connsiteX29-6871" fmla="*/ 918210 w 1432560"/>
              <a:gd name="connsiteY29-6872" fmla="*/ 3419475 h 3588041"/>
              <a:gd name="connsiteX30-6873" fmla="*/ 1016635 w 1432560"/>
              <a:gd name="connsiteY30-6874" fmla="*/ 3581400 h 3588041"/>
              <a:gd name="connsiteX0-6875" fmla="*/ 1016635 w 1432560"/>
              <a:gd name="connsiteY0-6876" fmla="*/ 3581400 h 3588041"/>
              <a:gd name="connsiteX1-6877" fmla="*/ 591185 w 1432560"/>
              <a:gd name="connsiteY1-6878" fmla="*/ 3587750 h 3588041"/>
              <a:gd name="connsiteX2-6879" fmla="*/ 394335 w 1432560"/>
              <a:gd name="connsiteY2-6880" fmla="*/ 3076575 h 3588041"/>
              <a:gd name="connsiteX3-6881" fmla="*/ 746760 w 1432560"/>
              <a:gd name="connsiteY3-6882" fmla="*/ 2381250 h 3588041"/>
              <a:gd name="connsiteX4-6883" fmla="*/ 582295 w 1432560"/>
              <a:gd name="connsiteY4-6884" fmla="*/ 1953895 h 3588041"/>
              <a:gd name="connsiteX5-6885" fmla="*/ 0 w 1432560"/>
              <a:gd name="connsiteY5-6886" fmla="*/ 1870710 h 3588041"/>
              <a:gd name="connsiteX6-6887" fmla="*/ 422910 w 1432560"/>
              <a:gd name="connsiteY6-6888" fmla="*/ 1787525 h 3588041"/>
              <a:gd name="connsiteX7-6889" fmla="*/ 641985 w 1432560"/>
              <a:gd name="connsiteY7-6890" fmla="*/ 1876425 h 3588041"/>
              <a:gd name="connsiteX8-6891" fmla="*/ 822960 w 1432560"/>
              <a:gd name="connsiteY8-6892" fmla="*/ 1333500 h 3588041"/>
              <a:gd name="connsiteX9-6893" fmla="*/ 763429 w 1432560"/>
              <a:gd name="connsiteY9-6894" fmla="*/ 823913 h 3588041"/>
              <a:gd name="connsiteX10-6895" fmla="*/ 387985 w 1432560"/>
              <a:gd name="connsiteY10-6896" fmla="*/ 695325 h 3588041"/>
              <a:gd name="connsiteX11-6897" fmla="*/ 781686 w 1432560"/>
              <a:gd name="connsiteY11-6898" fmla="*/ 724693 h 3588041"/>
              <a:gd name="connsiteX12-6899" fmla="*/ 799148 w 1432560"/>
              <a:gd name="connsiteY12-6900" fmla="*/ 441325 h 3588041"/>
              <a:gd name="connsiteX13-6901" fmla="*/ 886460 w 1432560"/>
              <a:gd name="connsiteY13-6902" fmla="*/ 0 h 3588041"/>
              <a:gd name="connsiteX14-6903" fmla="*/ 857885 w 1432560"/>
              <a:gd name="connsiteY14-6904" fmla="*/ 679450 h 3588041"/>
              <a:gd name="connsiteX15-6905" fmla="*/ 921385 w 1432560"/>
              <a:gd name="connsiteY15-6906" fmla="*/ 1047750 h 3588041"/>
              <a:gd name="connsiteX16-6907" fmla="*/ 930910 w 1432560"/>
              <a:gd name="connsiteY16-6908" fmla="*/ 1295400 h 3588041"/>
              <a:gd name="connsiteX17-6909" fmla="*/ 1102360 w 1432560"/>
              <a:gd name="connsiteY17-6910" fmla="*/ 1187450 h 3588041"/>
              <a:gd name="connsiteX18-6911" fmla="*/ 1375410 w 1432560"/>
              <a:gd name="connsiteY18-6912" fmla="*/ 1171575 h 3588041"/>
              <a:gd name="connsiteX19-6913" fmla="*/ 1108710 w 1432560"/>
              <a:gd name="connsiteY19-6914" fmla="*/ 1254125 h 3588041"/>
              <a:gd name="connsiteX20-6915" fmla="*/ 889635 w 1432560"/>
              <a:gd name="connsiteY20-6916" fmla="*/ 1527175 h 3588041"/>
              <a:gd name="connsiteX21-6917" fmla="*/ 835660 w 1432560"/>
              <a:gd name="connsiteY21-6918" fmla="*/ 1895475 h 3588041"/>
              <a:gd name="connsiteX22-6919" fmla="*/ 1003935 w 1432560"/>
              <a:gd name="connsiteY22-6920" fmla="*/ 2308225 h 3588041"/>
              <a:gd name="connsiteX23-6921" fmla="*/ 895985 w 1432560"/>
              <a:gd name="connsiteY23-6922" fmla="*/ 2578100 h 3588041"/>
              <a:gd name="connsiteX24-6923" fmla="*/ 1165860 w 1432560"/>
              <a:gd name="connsiteY24-6924" fmla="*/ 2524125 h 3588041"/>
              <a:gd name="connsiteX25-6925" fmla="*/ 1432560 w 1432560"/>
              <a:gd name="connsiteY25-6926" fmla="*/ 2626519 h 3588041"/>
              <a:gd name="connsiteX26-6927" fmla="*/ 1188085 w 1432560"/>
              <a:gd name="connsiteY26-6928" fmla="*/ 2590800 h 3588041"/>
              <a:gd name="connsiteX27-6929" fmla="*/ 832485 w 1432560"/>
              <a:gd name="connsiteY27-6930" fmla="*/ 2733675 h 3588041"/>
              <a:gd name="connsiteX28-6931" fmla="*/ 689610 w 1432560"/>
              <a:gd name="connsiteY28-6932" fmla="*/ 3086100 h 3588041"/>
              <a:gd name="connsiteX29-6933" fmla="*/ 918210 w 1432560"/>
              <a:gd name="connsiteY29-6934" fmla="*/ 3419475 h 3588041"/>
              <a:gd name="connsiteX30-6935" fmla="*/ 1016635 w 1432560"/>
              <a:gd name="connsiteY30-6936" fmla="*/ 3581400 h 3588041"/>
              <a:gd name="connsiteX0-6937" fmla="*/ 1016635 w 1432560"/>
              <a:gd name="connsiteY0-6938" fmla="*/ 3581400 h 3588041"/>
              <a:gd name="connsiteX1-6939" fmla="*/ 591185 w 1432560"/>
              <a:gd name="connsiteY1-6940" fmla="*/ 3587750 h 3588041"/>
              <a:gd name="connsiteX2-6941" fmla="*/ 394335 w 1432560"/>
              <a:gd name="connsiteY2-6942" fmla="*/ 3076575 h 3588041"/>
              <a:gd name="connsiteX3-6943" fmla="*/ 746760 w 1432560"/>
              <a:gd name="connsiteY3-6944" fmla="*/ 2381250 h 3588041"/>
              <a:gd name="connsiteX4-6945" fmla="*/ 582295 w 1432560"/>
              <a:gd name="connsiteY4-6946" fmla="*/ 1953895 h 3588041"/>
              <a:gd name="connsiteX5-6947" fmla="*/ 0 w 1432560"/>
              <a:gd name="connsiteY5-6948" fmla="*/ 1870710 h 3588041"/>
              <a:gd name="connsiteX6-6949" fmla="*/ 422910 w 1432560"/>
              <a:gd name="connsiteY6-6950" fmla="*/ 1787525 h 3588041"/>
              <a:gd name="connsiteX7-6951" fmla="*/ 641985 w 1432560"/>
              <a:gd name="connsiteY7-6952" fmla="*/ 1876425 h 3588041"/>
              <a:gd name="connsiteX8-6953" fmla="*/ 822960 w 1432560"/>
              <a:gd name="connsiteY8-6954" fmla="*/ 1333500 h 3588041"/>
              <a:gd name="connsiteX9-6955" fmla="*/ 763429 w 1432560"/>
              <a:gd name="connsiteY9-6956" fmla="*/ 823913 h 3588041"/>
              <a:gd name="connsiteX10-6957" fmla="*/ 387985 w 1432560"/>
              <a:gd name="connsiteY10-6958" fmla="*/ 695325 h 3588041"/>
              <a:gd name="connsiteX11-6959" fmla="*/ 784067 w 1432560"/>
              <a:gd name="connsiteY11-6960" fmla="*/ 734218 h 3588041"/>
              <a:gd name="connsiteX12-6961" fmla="*/ 799148 w 1432560"/>
              <a:gd name="connsiteY12-6962" fmla="*/ 441325 h 3588041"/>
              <a:gd name="connsiteX13-6963" fmla="*/ 886460 w 1432560"/>
              <a:gd name="connsiteY13-6964" fmla="*/ 0 h 3588041"/>
              <a:gd name="connsiteX14-6965" fmla="*/ 857885 w 1432560"/>
              <a:gd name="connsiteY14-6966" fmla="*/ 679450 h 3588041"/>
              <a:gd name="connsiteX15-6967" fmla="*/ 921385 w 1432560"/>
              <a:gd name="connsiteY15-6968" fmla="*/ 1047750 h 3588041"/>
              <a:gd name="connsiteX16-6969" fmla="*/ 930910 w 1432560"/>
              <a:gd name="connsiteY16-6970" fmla="*/ 1295400 h 3588041"/>
              <a:gd name="connsiteX17-6971" fmla="*/ 1102360 w 1432560"/>
              <a:gd name="connsiteY17-6972" fmla="*/ 1187450 h 3588041"/>
              <a:gd name="connsiteX18-6973" fmla="*/ 1375410 w 1432560"/>
              <a:gd name="connsiteY18-6974" fmla="*/ 1171575 h 3588041"/>
              <a:gd name="connsiteX19-6975" fmla="*/ 1108710 w 1432560"/>
              <a:gd name="connsiteY19-6976" fmla="*/ 1254125 h 3588041"/>
              <a:gd name="connsiteX20-6977" fmla="*/ 889635 w 1432560"/>
              <a:gd name="connsiteY20-6978" fmla="*/ 1527175 h 3588041"/>
              <a:gd name="connsiteX21-6979" fmla="*/ 835660 w 1432560"/>
              <a:gd name="connsiteY21-6980" fmla="*/ 1895475 h 3588041"/>
              <a:gd name="connsiteX22-6981" fmla="*/ 1003935 w 1432560"/>
              <a:gd name="connsiteY22-6982" fmla="*/ 2308225 h 3588041"/>
              <a:gd name="connsiteX23-6983" fmla="*/ 895985 w 1432560"/>
              <a:gd name="connsiteY23-6984" fmla="*/ 2578100 h 3588041"/>
              <a:gd name="connsiteX24-6985" fmla="*/ 1165860 w 1432560"/>
              <a:gd name="connsiteY24-6986" fmla="*/ 2524125 h 3588041"/>
              <a:gd name="connsiteX25-6987" fmla="*/ 1432560 w 1432560"/>
              <a:gd name="connsiteY25-6988" fmla="*/ 2626519 h 3588041"/>
              <a:gd name="connsiteX26-6989" fmla="*/ 1188085 w 1432560"/>
              <a:gd name="connsiteY26-6990" fmla="*/ 2590800 h 3588041"/>
              <a:gd name="connsiteX27-6991" fmla="*/ 832485 w 1432560"/>
              <a:gd name="connsiteY27-6992" fmla="*/ 2733675 h 3588041"/>
              <a:gd name="connsiteX28-6993" fmla="*/ 689610 w 1432560"/>
              <a:gd name="connsiteY28-6994" fmla="*/ 3086100 h 3588041"/>
              <a:gd name="connsiteX29-6995" fmla="*/ 918210 w 1432560"/>
              <a:gd name="connsiteY29-6996" fmla="*/ 3419475 h 3588041"/>
              <a:gd name="connsiteX30-6997" fmla="*/ 1016635 w 1432560"/>
              <a:gd name="connsiteY30-6998" fmla="*/ 3581400 h 3588041"/>
              <a:gd name="connsiteX0-6999" fmla="*/ 1016635 w 1432560"/>
              <a:gd name="connsiteY0-7000" fmla="*/ 3581400 h 3588041"/>
              <a:gd name="connsiteX1-7001" fmla="*/ 591185 w 1432560"/>
              <a:gd name="connsiteY1-7002" fmla="*/ 3587750 h 3588041"/>
              <a:gd name="connsiteX2-7003" fmla="*/ 394335 w 1432560"/>
              <a:gd name="connsiteY2-7004" fmla="*/ 3076575 h 3588041"/>
              <a:gd name="connsiteX3-7005" fmla="*/ 746760 w 1432560"/>
              <a:gd name="connsiteY3-7006" fmla="*/ 2381250 h 3588041"/>
              <a:gd name="connsiteX4-7007" fmla="*/ 582295 w 1432560"/>
              <a:gd name="connsiteY4-7008" fmla="*/ 1953895 h 3588041"/>
              <a:gd name="connsiteX5-7009" fmla="*/ 0 w 1432560"/>
              <a:gd name="connsiteY5-7010" fmla="*/ 1870710 h 3588041"/>
              <a:gd name="connsiteX6-7011" fmla="*/ 422910 w 1432560"/>
              <a:gd name="connsiteY6-7012" fmla="*/ 1787525 h 3588041"/>
              <a:gd name="connsiteX7-7013" fmla="*/ 641985 w 1432560"/>
              <a:gd name="connsiteY7-7014" fmla="*/ 1876425 h 3588041"/>
              <a:gd name="connsiteX8-7015" fmla="*/ 822960 w 1432560"/>
              <a:gd name="connsiteY8-7016" fmla="*/ 1333500 h 3588041"/>
              <a:gd name="connsiteX9-7017" fmla="*/ 763429 w 1432560"/>
              <a:gd name="connsiteY9-7018" fmla="*/ 823913 h 3588041"/>
              <a:gd name="connsiteX10-7019" fmla="*/ 387985 w 1432560"/>
              <a:gd name="connsiteY10-7020" fmla="*/ 695325 h 3588041"/>
              <a:gd name="connsiteX11-7021" fmla="*/ 784067 w 1432560"/>
              <a:gd name="connsiteY11-7022" fmla="*/ 734218 h 3588041"/>
              <a:gd name="connsiteX12-7023" fmla="*/ 799148 w 1432560"/>
              <a:gd name="connsiteY12-7024" fmla="*/ 441325 h 3588041"/>
              <a:gd name="connsiteX13-7025" fmla="*/ 886460 w 1432560"/>
              <a:gd name="connsiteY13-7026" fmla="*/ 0 h 3588041"/>
              <a:gd name="connsiteX14-7027" fmla="*/ 857885 w 1432560"/>
              <a:gd name="connsiteY14-7028" fmla="*/ 679450 h 3588041"/>
              <a:gd name="connsiteX15-7029" fmla="*/ 921385 w 1432560"/>
              <a:gd name="connsiteY15-7030" fmla="*/ 1047750 h 3588041"/>
              <a:gd name="connsiteX16-7031" fmla="*/ 930910 w 1432560"/>
              <a:gd name="connsiteY16-7032" fmla="*/ 1295400 h 3588041"/>
              <a:gd name="connsiteX17-7033" fmla="*/ 1102360 w 1432560"/>
              <a:gd name="connsiteY17-7034" fmla="*/ 1187450 h 3588041"/>
              <a:gd name="connsiteX18-7035" fmla="*/ 1375410 w 1432560"/>
              <a:gd name="connsiteY18-7036" fmla="*/ 1171575 h 3588041"/>
              <a:gd name="connsiteX19-7037" fmla="*/ 1108710 w 1432560"/>
              <a:gd name="connsiteY19-7038" fmla="*/ 1254125 h 3588041"/>
              <a:gd name="connsiteX20-7039" fmla="*/ 889635 w 1432560"/>
              <a:gd name="connsiteY20-7040" fmla="*/ 1527175 h 3588041"/>
              <a:gd name="connsiteX21-7041" fmla="*/ 835660 w 1432560"/>
              <a:gd name="connsiteY21-7042" fmla="*/ 1895475 h 3588041"/>
              <a:gd name="connsiteX22-7043" fmla="*/ 1003935 w 1432560"/>
              <a:gd name="connsiteY22-7044" fmla="*/ 2308225 h 3588041"/>
              <a:gd name="connsiteX23-7045" fmla="*/ 895985 w 1432560"/>
              <a:gd name="connsiteY23-7046" fmla="*/ 2578100 h 3588041"/>
              <a:gd name="connsiteX24-7047" fmla="*/ 1165860 w 1432560"/>
              <a:gd name="connsiteY24-7048" fmla="*/ 2524125 h 3588041"/>
              <a:gd name="connsiteX25-7049" fmla="*/ 1432560 w 1432560"/>
              <a:gd name="connsiteY25-7050" fmla="*/ 2626519 h 3588041"/>
              <a:gd name="connsiteX26-7051" fmla="*/ 1188085 w 1432560"/>
              <a:gd name="connsiteY26-7052" fmla="*/ 2590800 h 3588041"/>
              <a:gd name="connsiteX27-7053" fmla="*/ 832485 w 1432560"/>
              <a:gd name="connsiteY27-7054" fmla="*/ 2733675 h 3588041"/>
              <a:gd name="connsiteX28-7055" fmla="*/ 689610 w 1432560"/>
              <a:gd name="connsiteY28-7056" fmla="*/ 3086100 h 3588041"/>
              <a:gd name="connsiteX29-7057" fmla="*/ 918210 w 1432560"/>
              <a:gd name="connsiteY29-7058" fmla="*/ 3419475 h 3588041"/>
              <a:gd name="connsiteX30-7059" fmla="*/ 1016635 w 1432560"/>
              <a:gd name="connsiteY30-7060" fmla="*/ 3581400 h 3588041"/>
              <a:gd name="connsiteX0-7061" fmla="*/ 1016635 w 1432560"/>
              <a:gd name="connsiteY0-7062" fmla="*/ 3581400 h 3588041"/>
              <a:gd name="connsiteX1-7063" fmla="*/ 591185 w 1432560"/>
              <a:gd name="connsiteY1-7064" fmla="*/ 3587750 h 3588041"/>
              <a:gd name="connsiteX2-7065" fmla="*/ 394335 w 1432560"/>
              <a:gd name="connsiteY2-7066" fmla="*/ 3076575 h 3588041"/>
              <a:gd name="connsiteX3-7067" fmla="*/ 746760 w 1432560"/>
              <a:gd name="connsiteY3-7068" fmla="*/ 2381250 h 3588041"/>
              <a:gd name="connsiteX4-7069" fmla="*/ 582295 w 1432560"/>
              <a:gd name="connsiteY4-7070" fmla="*/ 1953895 h 3588041"/>
              <a:gd name="connsiteX5-7071" fmla="*/ 0 w 1432560"/>
              <a:gd name="connsiteY5-7072" fmla="*/ 1870710 h 3588041"/>
              <a:gd name="connsiteX6-7073" fmla="*/ 422910 w 1432560"/>
              <a:gd name="connsiteY6-7074" fmla="*/ 1787525 h 3588041"/>
              <a:gd name="connsiteX7-7075" fmla="*/ 641985 w 1432560"/>
              <a:gd name="connsiteY7-7076" fmla="*/ 1876425 h 3588041"/>
              <a:gd name="connsiteX8-7077" fmla="*/ 822960 w 1432560"/>
              <a:gd name="connsiteY8-7078" fmla="*/ 1333500 h 3588041"/>
              <a:gd name="connsiteX9-7079" fmla="*/ 763429 w 1432560"/>
              <a:gd name="connsiteY9-7080" fmla="*/ 823913 h 3588041"/>
              <a:gd name="connsiteX10-7081" fmla="*/ 387985 w 1432560"/>
              <a:gd name="connsiteY10-7082" fmla="*/ 695325 h 3588041"/>
              <a:gd name="connsiteX11-7083" fmla="*/ 784067 w 1432560"/>
              <a:gd name="connsiteY11-7084" fmla="*/ 734218 h 3588041"/>
              <a:gd name="connsiteX12-7085" fmla="*/ 799148 w 1432560"/>
              <a:gd name="connsiteY12-7086" fmla="*/ 441325 h 3588041"/>
              <a:gd name="connsiteX13-7087" fmla="*/ 886460 w 1432560"/>
              <a:gd name="connsiteY13-7088" fmla="*/ 0 h 3588041"/>
              <a:gd name="connsiteX14-7089" fmla="*/ 857885 w 1432560"/>
              <a:gd name="connsiteY14-7090" fmla="*/ 679450 h 3588041"/>
              <a:gd name="connsiteX15-7091" fmla="*/ 921385 w 1432560"/>
              <a:gd name="connsiteY15-7092" fmla="*/ 1047750 h 3588041"/>
              <a:gd name="connsiteX16-7093" fmla="*/ 930910 w 1432560"/>
              <a:gd name="connsiteY16-7094" fmla="*/ 1295400 h 3588041"/>
              <a:gd name="connsiteX17-7095" fmla="*/ 1102360 w 1432560"/>
              <a:gd name="connsiteY17-7096" fmla="*/ 1187450 h 3588041"/>
              <a:gd name="connsiteX18-7097" fmla="*/ 1375410 w 1432560"/>
              <a:gd name="connsiteY18-7098" fmla="*/ 1171575 h 3588041"/>
              <a:gd name="connsiteX19-7099" fmla="*/ 1108710 w 1432560"/>
              <a:gd name="connsiteY19-7100" fmla="*/ 1254125 h 3588041"/>
              <a:gd name="connsiteX20-7101" fmla="*/ 889635 w 1432560"/>
              <a:gd name="connsiteY20-7102" fmla="*/ 1527175 h 3588041"/>
              <a:gd name="connsiteX21-7103" fmla="*/ 835660 w 1432560"/>
              <a:gd name="connsiteY21-7104" fmla="*/ 1895475 h 3588041"/>
              <a:gd name="connsiteX22-7105" fmla="*/ 1003935 w 1432560"/>
              <a:gd name="connsiteY22-7106" fmla="*/ 2308225 h 3588041"/>
              <a:gd name="connsiteX23-7107" fmla="*/ 895985 w 1432560"/>
              <a:gd name="connsiteY23-7108" fmla="*/ 2578100 h 3588041"/>
              <a:gd name="connsiteX24-7109" fmla="*/ 1165860 w 1432560"/>
              <a:gd name="connsiteY24-7110" fmla="*/ 2524125 h 3588041"/>
              <a:gd name="connsiteX25-7111" fmla="*/ 1432560 w 1432560"/>
              <a:gd name="connsiteY25-7112" fmla="*/ 2626519 h 3588041"/>
              <a:gd name="connsiteX26-7113" fmla="*/ 1188085 w 1432560"/>
              <a:gd name="connsiteY26-7114" fmla="*/ 2590800 h 3588041"/>
              <a:gd name="connsiteX27-7115" fmla="*/ 832485 w 1432560"/>
              <a:gd name="connsiteY27-7116" fmla="*/ 2733675 h 3588041"/>
              <a:gd name="connsiteX28-7117" fmla="*/ 689610 w 1432560"/>
              <a:gd name="connsiteY28-7118" fmla="*/ 3086100 h 3588041"/>
              <a:gd name="connsiteX29-7119" fmla="*/ 918210 w 1432560"/>
              <a:gd name="connsiteY29-7120" fmla="*/ 3419475 h 3588041"/>
              <a:gd name="connsiteX30-7121" fmla="*/ 1016635 w 1432560"/>
              <a:gd name="connsiteY30-7122" fmla="*/ 3581400 h 3588041"/>
              <a:gd name="connsiteX0-7123" fmla="*/ 1003935 w 1419860"/>
              <a:gd name="connsiteY0-7124" fmla="*/ 3581400 h 3588041"/>
              <a:gd name="connsiteX1-7125" fmla="*/ 578485 w 1419860"/>
              <a:gd name="connsiteY1-7126" fmla="*/ 3587750 h 3588041"/>
              <a:gd name="connsiteX2-7127" fmla="*/ 381635 w 1419860"/>
              <a:gd name="connsiteY2-7128" fmla="*/ 3076575 h 3588041"/>
              <a:gd name="connsiteX3-7129" fmla="*/ 734060 w 1419860"/>
              <a:gd name="connsiteY3-7130" fmla="*/ 2381250 h 3588041"/>
              <a:gd name="connsiteX4-7131" fmla="*/ 569595 w 1419860"/>
              <a:gd name="connsiteY4-7132" fmla="*/ 1953895 h 3588041"/>
              <a:gd name="connsiteX5-7133" fmla="*/ 0 w 1419860"/>
              <a:gd name="connsiteY5-7134" fmla="*/ 1902460 h 3588041"/>
              <a:gd name="connsiteX6-7135" fmla="*/ 410210 w 1419860"/>
              <a:gd name="connsiteY6-7136" fmla="*/ 1787525 h 3588041"/>
              <a:gd name="connsiteX7-7137" fmla="*/ 629285 w 1419860"/>
              <a:gd name="connsiteY7-7138" fmla="*/ 1876425 h 3588041"/>
              <a:gd name="connsiteX8-7139" fmla="*/ 810260 w 1419860"/>
              <a:gd name="connsiteY8-7140" fmla="*/ 1333500 h 3588041"/>
              <a:gd name="connsiteX9-7141" fmla="*/ 750729 w 1419860"/>
              <a:gd name="connsiteY9-7142" fmla="*/ 823913 h 3588041"/>
              <a:gd name="connsiteX10-7143" fmla="*/ 375285 w 1419860"/>
              <a:gd name="connsiteY10-7144" fmla="*/ 695325 h 3588041"/>
              <a:gd name="connsiteX11-7145" fmla="*/ 771367 w 1419860"/>
              <a:gd name="connsiteY11-7146" fmla="*/ 734218 h 3588041"/>
              <a:gd name="connsiteX12-7147" fmla="*/ 786448 w 1419860"/>
              <a:gd name="connsiteY12-7148" fmla="*/ 441325 h 3588041"/>
              <a:gd name="connsiteX13-7149" fmla="*/ 873760 w 1419860"/>
              <a:gd name="connsiteY13-7150" fmla="*/ 0 h 3588041"/>
              <a:gd name="connsiteX14-7151" fmla="*/ 845185 w 1419860"/>
              <a:gd name="connsiteY14-7152" fmla="*/ 679450 h 3588041"/>
              <a:gd name="connsiteX15-7153" fmla="*/ 908685 w 1419860"/>
              <a:gd name="connsiteY15-7154" fmla="*/ 1047750 h 3588041"/>
              <a:gd name="connsiteX16-7155" fmla="*/ 918210 w 1419860"/>
              <a:gd name="connsiteY16-7156" fmla="*/ 1295400 h 3588041"/>
              <a:gd name="connsiteX17-7157" fmla="*/ 1089660 w 1419860"/>
              <a:gd name="connsiteY17-7158" fmla="*/ 1187450 h 3588041"/>
              <a:gd name="connsiteX18-7159" fmla="*/ 1362710 w 1419860"/>
              <a:gd name="connsiteY18-7160" fmla="*/ 1171575 h 3588041"/>
              <a:gd name="connsiteX19-7161" fmla="*/ 1096010 w 1419860"/>
              <a:gd name="connsiteY19-7162" fmla="*/ 1254125 h 3588041"/>
              <a:gd name="connsiteX20-7163" fmla="*/ 876935 w 1419860"/>
              <a:gd name="connsiteY20-7164" fmla="*/ 1527175 h 3588041"/>
              <a:gd name="connsiteX21-7165" fmla="*/ 822960 w 1419860"/>
              <a:gd name="connsiteY21-7166" fmla="*/ 1895475 h 3588041"/>
              <a:gd name="connsiteX22-7167" fmla="*/ 991235 w 1419860"/>
              <a:gd name="connsiteY22-7168" fmla="*/ 2308225 h 3588041"/>
              <a:gd name="connsiteX23-7169" fmla="*/ 883285 w 1419860"/>
              <a:gd name="connsiteY23-7170" fmla="*/ 2578100 h 3588041"/>
              <a:gd name="connsiteX24-7171" fmla="*/ 1153160 w 1419860"/>
              <a:gd name="connsiteY24-7172" fmla="*/ 2524125 h 3588041"/>
              <a:gd name="connsiteX25-7173" fmla="*/ 1419860 w 1419860"/>
              <a:gd name="connsiteY25-7174" fmla="*/ 2626519 h 3588041"/>
              <a:gd name="connsiteX26-7175" fmla="*/ 1175385 w 1419860"/>
              <a:gd name="connsiteY26-7176" fmla="*/ 2590800 h 3588041"/>
              <a:gd name="connsiteX27-7177" fmla="*/ 819785 w 1419860"/>
              <a:gd name="connsiteY27-7178" fmla="*/ 2733675 h 3588041"/>
              <a:gd name="connsiteX28-7179" fmla="*/ 676910 w 1419860"/>
              <a:gd name="connsiteY28-7180" fmla="*/ 3086100 h 3588041"/>
              <a:gd name="connsiteX29-7181" fmla="*/ 905510 w 1419860"/>
              <a:gd name="connsiteY29-7182" fmla="*/ 3419475 h 3588041"/>
              <a:gd name="connsiteX30-7183" fmla="*/ 1003935 w 1419860"/>
              <a:gd name="connsiteY30-7184" fmla="*/ 3581400 h 3588041"/>
              <a:gd name="connsiteX0-7185" fmla="*/ 1003935 w 1419860"/>
              <a:gd name="connsiteY0-7186" fmla="*/ 3581400 h 3588041"/>
              <a:gd name="connsiteX1-7187" fmla="*/ 578485 w 1419860"/>
              <a:gd name="connsiteY1-7188" fmla="*/ 3587750 h 3588041"/>
              <a:gd name="connsiteX2-7189" fmla="*/ 381635 w 1419860"/>
              <a:gd name="connsiteY2-7190" fmla="*/ 3076575 h 3588041"/>
              <a:gd name="connsiteX3-7191" fmla="*/ 734060 w 1419860"/>
              <a:gd name="connsiteY3-7192" fmla="*/ 2381250 h 3588041"/>
              <a:gd name="connsiteX4-7193" fmla="*/ 569595 w 1419860"/>
              <a:gd name="connsiteY4-7194" fmla="*/ 1953895 h 3588041"/>
              <a:gd name="connsiteX5-7195" fmla="*/ 0 w 1419860"/>
              <a:gd name="connsiteY5-7196" fmla="*/ 1902460 h 3588041"/>
              <a:gd name="connsiteX6-7197" fmla="*/ 410210 w 1419860"/>
              <a:gd name="connsiteY6-7198" fmla="*/ 1787525 h 3588041"/>
              <a:gd name="connsiteX7-7199" fmla="*/ 629285 w 1419860"/>
              <a:gd name="connsiteY7-7200" fmla="*/ 1876425 h 3588041"/>
              <a:gd name="connsiteX8-7201" fmla="*/ 810260 w 1419860"/>
              <a:gd name="connsiteY8-7202" fmla="*/ 1333500 h 3588041"/>
              <a:gd name="connsiteX9-7203" fmla="*/ 750729 w 1419860"/>
              <a:gd name="connsiteY9-7204" fmla="*/ 823913 h 3588041"/>
              <a:gd name="connsiteX10-7205" fmla="*/ 375285 w 1419860"/>
              <a:gd name="connsiteY10-7206" fmla="*/ 695325 h 3588041"/>
              <a:gd name="connsiteX11-7207" fmla="*/ 771367 w 1419860"/>
              <a:gd name="connsiteY11-7208" fmla="*/ 734218 h 3588041"/>
              <a:gd name="connsiteX12-7209" fmla="*/ 786448 w 1419860"/>
              <a:gd name="connsiteY12-7210" fmla="*/ 441325 h 3588041"/>
              <a:gd name="connsiteX13-7211" fmla="*/ 873760 w 1419860"/>
              <a:gd name="connsiteY13-7212" fmla="*/ 0 h 3588041"/>
              <a:gd name="connsiteX14-7213" fmla="*/ 845185 w 1419860"/>
              <a:gd name="connsiteY14-7214" fmla="*/ 679450 h 3588041"/>
              <a:gd name="connsiteX15-7215" fmla="*/ 908685 w 1419860"/>
              <a:gd name="connsiteY15-7216" fmla="*/ 1047750 h 3588041"/>
              <a:gd name="connsiteX16-7217" fmla="*/ 918210 w 1419860"/>
              <a:gd name="connsiteY16-7218" fmla="*/ 1295400 h 3588041"/>
              <a:gd name="connsiteX17-7219" fmla="*/ 1089660 w 1419860"/>
              <a:gd name="connsiteY17-7220" fmla="*/ 1187450 h 3588041"/>
              <a:gd name="connsiteX18-7221" fmla="*/ 1362710 w 1419860"/>
              <a:gd name="connsiteY18-7222" fmla="*/ 1171575 h 3588041"/>
              <a:gd name="connsiteX19-7223" fmla="*/ 1096010 w 1419860"/>
              <a:gd name="connsiteY19-7224" fmla="*/ 1254125 h 3588041"/>
              <a:gd name="connsiteX20-7225" fmla="*/ 876935 w 1419860"/>
              <a:gd name="connsiteY20-7226" fmla="*/ 1527175 h 3588041"/>
              <a:gd name="connsiteX21-7227" fmla="*/ 822960 w 1419860"/>
              <a:gd name="connsiteY21-7228" fmla="*/ 1895475 h 3588041"/>
              <a:gd name="connsiteX22-7229" fmla="*/ 991235 w 1419860"/>
              <a:gd name="connsiteY22-7230" fmla="*/ 2308225 h 3588041"/>
              <a:gd name="connsiteX23-7231" fmla="*/ 883285 w 1419860"/>
              <a:gd name="connsiteY23-7232" fmla="*/ 2578100 h 3588041"/>
              <a:gd name="connsiteX24-7233" fmla="*/ 1153160 w 1419860"/>
              <a:gd name="connsiteY24-7234" fmla="*/ 2524125 h 3588041"/>
              <a:gd name="connsiteX25-7235" fmla="*/ 1419860 w 1419860"/>
              <a:gd name="connsiteY25-7236" fmla="*/ 2626519 h 3588041"/>
              <a:gd name="connsiteX26-7237" fmla="*/ 1175385 w 1419860"/>
              <a:gd name="connsiteY26-7238" fmla="*/ 2590800 h 3588041"/>
              <a:gd name="connsiteX27-7239" fmla="*/ 819785 w 1419860"/>
              <a:gd name="connsiteY27-7240" fmla="*/ 2733675 h 3588041"/>
              <a:gd name="connsiteX28-7241" fmla="*/ 676910 w 1419860"/>
              <a:gd name="connsiteY28-7242" fmla="*/ 3086100 h 3588041"/>
              <a:gd name="connsiteX29-7243" fmla="*/ 905510 w 1419860"/>
              <a:gd name="connsiteY29-7244" fmla="*/ 3419475 h 3588041"/>
              <a:gd name="connsiteX30-7245" fmla="*/ 1003935 w 1419860"/>
              <a:gd name="connsiteY30-7246" fmla="*/ 3581400 h 3588041"/>
              <a:gd name="connsiteX0-7247" fmla="*/ 1003935 w 1419860"/>
              <a:gd name="connsiteY0-7248" fmla="*/ 3581400 h 3588041"/>
              <a:gd name="connsiteX1-7249" fmla="*/ 578485 w 1419860"/>
              <a:gd name="connsiteY1-7250" fmla="*/ 3587750 h 3588041"/>
              <a:gd name="connsiteX2-7251" fmla="*/ 381635 w 1419860"/>
              <a:gd name="connsiteY2-7252" fmla="*/ 3076575 h 3588041"/>
              <a:gd name="connsiteX3-7253" fmla="*/ 734060 w 1419860"/>
              <a:gd name="connsiteY3-7254" fmla="*/ 2381250 h 3588041"/>
              <a:gd name="connsiteX4-7255" fmla="*/ 569595 w 1419860"/>
              <a:gd name="connsiteY4-7256" fmla="*/ 1953895 h 3588041"/>
              <a:gd name="connsiteX5-7257" fmla="*/ 0 w 1419860"/>
              <a:gd name="connsiteY5-7258" fmla="*/ 1902460 h 3588041"/>
              <a:gd name="connsiteX6-7259" fmla="*/ 410210 w 1419860"/>
              <a:gd name="connsiteY6-7260" fmla="*/ 1787525 h 3588041"/>
              <a:gd name="connsiteX7-7261" fmla="*/ 629285 w 1419860"/>
              <a:gd name="connsiteY7-7262" fmla="*/ 1876425 h 3588041"/>
              <a:gd name="connsiteX8-7263" fmla="*/ 810260 w 1419860"/>
              <a:gd name="connsiteY8-7264" fmla="*/ 1333500 h 3588041"/>
              <a:gd name="connsiteX9-7265" fmla="*/ 750729 w 1419860"/>
              <a:gd name="connsiteY9-7266" fmla="*/ 823913 h 3588041"/>
              <a:gd name="connsiteX10-7267" fmla="*/ 375285 w 1419860"/>
              <a:gd name="connsiteY10-7268" fmla="*/ 695325 h 3588041"/>
              <a:gd name="connsiteX11-7269" fmla="*/ 771367 w 1419860"/>
              <a:gd name="connsiteY11-7270" fmla="*/ 734218 h 3588041"/>
              <a:gd name="connsiteX12-7271" fmla="*/ 786448 w 1419860"/>
              <a:gd name="connsiteY12-7272" fmla="*/ 441325 h 3588041"/>
              <a:gd name="connsiteX13-7273" fmla="*/ 873760 w 1419860"/>
              <a:gd name="connsiteY13-7274" fmla="*/ 0 h 3588041"/>
              <a:gd name="connsiteX14-7275" fmla="*/ 845185 w 1419860"/>
              <a:gd name="connsiteY14-7276" fmla="*/ 679450 h 3588041"/>
              <a:gd name="connsiteX15-7277" fmla="*/ 908685 w 1419860"/>
              <a:gd name="connsiteY15-7278" fmla="*/ 1047750 h 3588041"/>
              <a:gd name="connsiteX16-7279" fmla="*/ 918210 w 1419860"/>
              <a:gd name="connsiteY16-7280" fmla="*/ 1295400 h 3588041"/>
              <a:gd name="connsiteX17-7281" fmla="*/ 1089660 w 1419860"/>
              <a:gd name="connsiteY17-7282" fmla="*/ 1187450 h 3588041"/>
              <a:gd name="connsiteX18-7283" fmla="*/ 1362710 w 1419860"/>
              <a:gd name="connsiteY18-7284" fmla="*/ 1171575 h 3588041"/>
              <a:gd name="connsiteX19-7285" fmla="*/ 1096010 w 1419860"/>
              <a:gd name="connsiteY19-7286" fmla="*/ 1254125 h 3588041"/>
              <a:gd name="connsiteX20-7287" fmla="*/ 876935 w 1419860"/>
              <a:gd name="connsiteY20-7288" fmla="*/ 1527175 h 3588041"/>
              <a:gd name="connsiteX21-7289" fmla="*/ 822960 w 1419860"/>
              <a:gd name="connsiteY21-7290" fmla="*/ 1895475 h 3588041"/>
              <a:gd name="connsiteX22-7291" fmla="*/ 991235 w 1419860"/>
              <a:gd name="connsiteY22-7292" fmla="*/ 2308225 h 3588041"/>
              <a:gd name="connsiteX23-7293" fmla="*/ 883285 w 1419860"/>
              <a:gd name="connsiteY23-7294" fmla="*/ 2578100 h 3588041"/>
              <a:gd name="connsiteX24-7295" fmla="*/ 1153160 w 1419860"/>
              <a:gd name="connsiteY24-7296" fmla="*/ 2524125 h 3588041"/>
              <a:gd name="connsiteX25-7297" fmla="*/ 1419860 w 1419860"/>
              <a:gd name="connsiteY25-7298" fmla="*/ 2626519 h 3588041"/>
              <a:gd name="connsiteX26-7299" fmla="*/ 1175385 w 1419860"/>
              <a:gd name="connsiteY26-7300" fmla="*/ 2590800 h 3588041"/>
              <a:gd name="connsiteX27-7301" fmla="*/ 819785 w 1419860"/>
              <a:gd name="connsiteY27-7302" fmla="*/ 2733675 h 3588041"/>
              <a:gd name="connsiteX28-7303" fmla="*/ 676910 w 1419860"/>
              <a:gd name="connsiteY28-7304" fmla="*/ 3086100 h 3588041"/>
              <a:gd name="connsiteX29-7305" fmla="*/ 905510 w 1419860"/>
              <a:gd name="connsiteY29-7306" fmla="*/ 3419475 h 3588041"/>
              <a:gd name="connsiteX30-7307" fmla="*/ 1003935 w 1419860"/>
              <a:gd name="connsiteY30-7308" fmla="*/ 3581400 h 3588041"/>
              <a:gd name="connsiteX0-7309" fmla="*/ 1003935 w 1419860"/>
              <a:gd name="connsiteY0-7310" fmla="*/ 3581400 h 3588041"/>
              <a:gd name="connsiteX1-7311" fmla="*/ 578485 w 1419860"/>
              <a:gd name="connsiteY1-7312" fmla="*/ 3587750 h 3588041"/>
              <a:gd name="connsiteX2-7313" fmla="*/ 381635 w 1419860"/>
              <a:gd name="connsiteY2-7314" fmla="*/ 3076575 h 3588041"/>
              <a:gd name="connsiteX3-7315" fmla="*/ 734060 w 1419860"/>
              <a:gd name="connsiteY3-7316" fmla="*/ 2381250 h 3588041"/>
              <a:gd name="connsiteX4-7317" fmla="*/ 569595 w 1419860"/>
              <a:gd name="connsiteY4-7318" fmla="*/ 1953895 h 3588041"/>
              <a:gd name="connsiteX5-7319" fmla="*/ 0 w 1419860"/>
              <a:gd name="connsiteY5-7320" fmla="*/ 1902460 h 3588041"/>
              <a:gd name="connsiteX6-7321" fmla="*/ 381635 w 1419860"/>
              <a:gd name="connsiteY6-7322" fmla="*/ 1784350 h 3588041"/>
              <a:gd name="connsiteX7-7323" fmla="*/ 629285 w 1419860"/>
              <a:gd name="connsiteY7-7324" fmla="*/ 1876425 h 3588041"/>
              <a:gd name="connsiteX8-7325" fmla="*/ 810260 w 1419860"/>
              <a:gd name="connsiteY8-7326" fmla="*/ 1333500 h 3588041"/>
              <a:gd name="connsiteX9-7327" fmla="*/ 750729 w 1419860"/>
              <a:gd name="connsiteY9-7328" fmla="*/ 823913 h 3588041"/>
              <a:gd name="connsiteX10-7329" fmla="*/ 375285 w 1419860"/>
              <a:gd name="connsiteY10-7330" fmla="*/ 695325 h 3588041"/>
              <a:gd name="connsiteX11-7331" fmla="*/ 771367 w 1419860"/>
              <a:gd name="connsiteY11-7332" fmla="*/ 734218 h 3588041"/>
              <a:gd name="connsiteX12-7333" fmla="*/ 786448 w 1419860"/>
              <a:gd name="connsiteY12-7334" fmla="*/ 441325 h 3588041"/>
              <a:gd name="connsiteX13-7335" fmla="*/ 873760 w 1419860"/>
              <a:gd name="connsiteY13-7336" fmla="*/ 0 h 3588041"/>
              <a:gd name="connsiteX14-7337" fmla="*/ 845185 w 1419860"/>
              <a:gd name="connsiteY14-7338" fmla="*/ 679450 h 3588041"/>
              <a:gd name="connsiteX15-7339" fmla="*/ 908685 w 1419860"/>
              <a:gd name="connsiteY15-7340" fmla="*/ 1047750 h 3588041"/>
              <a:gd name="connsiteX16-7341" fmla="*/ 918210 w 1419860"/>
              <a:gd name="connsiteY16-7342" fmla="*/ 1295400 h 3588041"/>
              <a:gd name="connsiteX17-7343" fmla="*/ 1089660 w 1419860"/>
              <a:gd name="connsiteY17-7344" fmla="*/ 1187450 h 3588041"/>
              <a:gd name="connsiteX18-7345" fmla="*/ 1362710 w 1419860"/>
              <a:gd name="connsiteY18-7346" fmla="*/ 1171575 h 3588041"/>
              <a:gd name="connsiteX19-7347" fmla="*/ 1096010 w 1419860"/>
              <a:gd name="connsiteY19-7348" fmla="*/ 1254125 h 3588041"/>
              <a:gd name="connsiteX20-7349" fmla="*/ 876935 w 1419860"/>
              <a:gd name="connsiteY20-7350" fmla="*/ 1527175 h 3588041"/>
              <a:gd name="connsiteX21-7351" fmla="*/ 822960 w 1419860"/>
              <a:gd name="connsiteY21-7352" fmla="*/ 1895475 h 3588041"/>
              <a:gd name="connsiteX22-7353" fmla="*/ 991235 w 1419860"/>
              <a:gd name="connsiteY22-7354" fmla="*/ 2308225 h 3588041"/>
              <a:gd name="connsiteX23-7355" fmla="*/ 883285 w 1419860"/>
              <a:gd name="connsiteY23-7356" fmla="*/ 2578100 h 3588041"/>
              <a:gd name="connsiteX24-7357" fmla="*/ 1153160 w 1419860"/>
              <a:gd name="connsiteY24-7358" fmla="*/ 2524125 h 3588041"/>
              <a:gd name="connsiteX25-7359" fmla="*/ 1419860 w 1419860"/>
              <a:gd name="connsiteY25-7360" fmla="*/ 2626519 h 3588041"/>
              <a:gd name="connsiteX26-7361" fmla="*/ 1175385 w 1419860"/>
              <a:gd name="connsiteY26-7362" fmla="*/ 2590800 h 3588041"/>
              <a:gd name="connsiteX27-7363" fmla="*/ 819785 w 1419860"/>
              <a:gd name="connsiteY27-7364" fmla="*/ 2733675 h 3588041"/>
              <a:gd name="connsiteX28-7365" fmla="*/ 676910 w 1419860"/>
              <a:gd name="connsiteY28-7366" fmla="*/ 3086100 h 3588041"/>
              <a:gd name="connsiteX29-7367" fmla="*/ 905510 w 1419860"/>
              <a:gd name="connsiteY29-7368" fmla="*/ 3419475 h 3588041"/>
              <a:gd name="connsiteX30-7369" fmla="*/ 1003935 w 1419860"/>
              <a:gd name="connsiteY30-7370" fmla="*/ 3581400 h 3588041"/>
              <a:gd name="connsiteX0-7371" fmla="*/ 1003935 w 1419860"/>
              <a:gd name="connsiteY0-7372" fmla="*/ 3581400 h 3588041"/>
              <a:gd name="connsiteX1-7373" fmla="*/ 578485 w 1419860"/>
              <a:gd name="connsiteY1-7374" fmla="*/ 3587750 h 3588041"/>
              <a:gd name="connsiteX2-7375" fmla="*/ 381635 w 1419860"/>
              <a:gd name="connsiteY2-7376" fmla="*/ 3076575 h 3588041"/>
              <a:gd name="connsiteX3-7377" fmla="*/ 734060 w 1419860"/>
              <a:gd name="connsiteY3-7378" fmla="*/ 2381250 h 3588041"/>
              <a:gd name="connsiteX4-7379" fmla="*/ 569595 w 1419860"/>
              <a:gd name="connsiteY4-7380" fmla="*/ 1953895 h 3588041"/>
              <a:gd name="connsiteX5-7381" fmla="*/ 0 w 1419860"/>
              <a:gd name="connsiteY5-7382" fmla="*/ 1902460 h 3588041"/>
              <a:gd name="connsiteX6-7383" fmla="*/ 381635 w 1419860"/>
              <a:gd name="connsiteY6-7384" fmla="*/ 1784350 h 3588041"/>
              <a:gd name="connsiteX7-7385" fmla="*/ 629285 w 1419860"/>
              <a:gd name="connsiteY7-7386" fmla="*/ 1876425 h 3588041"/>
              <a:gd name="connsiteX8-7387" fmla="*/ 810260 w 1419860"/>
              <a:gd name="connsiteY8-7388" fmla="*/ 1333500 h 3588041"/>
              <a:gd name="connsiteX9-7389" fmla="*/ 750729 w 1419860"/>
              <a:gd name="connsiteY9-7390" fmla="*/ 823913 h 3588041"/>
              <a:gd name="connsiteX10-7391" fmla="*/ 375285 w 1419860"/>
              <a:gd name="connsiteY10-7392" fmla="*/ 695325 h 3588041"/>
              <a:gd name="connsiteX11-7393" fmla="*/ 771367 w 1419860"/>
              <a:gd name="connsiteY11-7394" fmla="*/ 734218 h 3588041"/>
              <a:gd name="connsiteX12-7395" fmla="*/ 786448 w 1419860"/>
              <a:gd name="connsiteY12-7396" fmla="*/ 441325 h 3588041"/>
              <a:gd name="connsiteX13-7397" fmla="*/ 873760 w 1419860"/>
              <a:gd name="connsiteY13-7398" fmla="*/ 0 h 3588041"/>
              <a:gd name="connsiteX14-7399" fmla="*/ 845185 w 1419860"/>
              <a:gd name="connsiteY14-7400" fmla="*/ 679450 h 3588041"/>
              <a:gd name="connsiteX15-7401" fmla="*/ 908685 w 1419860"/>
              <a:gd name="connsiteY15-7402" fmla="*/ 1047750 h 3588041"/>
              <a:gd name="connsiteX16-7403" fmla="*/ 918210 w 1419860"/>
              <a:gd name="connsiteY16-7404" fmla="*/ 1295400 h 3588041"/>
              <a:gd name="connsiteX17-7405" fmla="*/ 1089660 w 1419860"/>
              <a:gd name="connsiteY17-7406" fmla="*/ 1187450 h 3588041"/>
              <a:gd name="connsiteX18-7407" fmla="*/ 1362710 w 1419860"/>
              <a:gd name="connsiteY18-7408" fmla="*/ 1171575 h 3588041"/>
              <a:gd name="connsiteX19-7409" fmla="*/ 1096010 w 1419860"/>
              <a:gd name="connsiteY19-7410" fmla="*/ 1254125 h 3588041"/>
              <a:gd name="connsiteX20-7411" fmla="*/ 876935 w 1419860"/>
              <a:gd name="connsiteY20-7412" fmla="*/ 1527175 h 3588041"/>
              <a:gd name="connsiteX21-7413" fmla="*/ 822960 w 1419860"/>
              <a:gd name="connsiteY21-7414" fmla="*/ 1895475 h 3588041"/>
              <a:gd name="connsiteX22-7415" fmla="*/ 991235 w 1419860"/>
              <a:gd name="connsiteY22-7416" fmla="*/ 2308225 h 3588041"/>
              <a:gd name="connsiteX23-7417" fmla="*/ 883285 w 1419860"/>
              <a:gd name="connsiteY23-7418" fmla="*/ 2578100 h 3588041"/>
              <a:gd name="connsiteX24-7419" fmla="*/ 1153160 w 1419860"/>
              <a:gd name="connsiteY24-7420" fmla="*/ 2524125 h 3588041"/>
              <a:gd name="connsiteX25-7421" fmla="*/ 1419860 w 1419860"/>
              <a:gd name="connsiteY25-7422" fmla="*/ 2626519 h 3588041"/>
              <a:gd name="connsiteX26-7423" fmla="*/ 1175385 w 1419860"/>
              <a:gd name="connsiteY26-7424" fmla="*/ 2590800 h 3588041"/>
              <a:gd name="connsiteX27-7425" fmla="*/ 819785 w 1419860"/>
              <a:gd name="connsiteY27-7426" fmla="*/ 2733675 h 3588041"/>
              <a:gd name="connsiteX28-7427" fmla="*/ 676910 w 1419860"/>
              <a:gd name="connsiteY28-7428" fmla="*/ 3086100 h 3588041"/>
              <a:gd name="connsiteX29-7429" fmla="*/ 905510 w 1419860"/>
              <a:gd name="connsiteY29-7430" fmla="*/ 3419475 h 3588041"/>
              <a:gd name="connsiteX30-7431" fmla="*/ 1003935 w 1419860"/>
              <a:gd name="connsiteY30-7432" fmla="*/ 3581400 h 3588041"/>
              <a:gd name="connsiteX0-7433" fmla="*/ 1003935 w 1419860"/>
              <a:gd name="connsiteY0-7434" fmla="*/ 3581400 h 3588041"/>
              <a:gd name="connsiteX1-7435" fmla="*/ 578485 w 1419860"/>
              <a:gd name="connsiteY1-7436" fmla="*/ 3587750 h 3588041"/>
              <a:gd name="connsiteX2-7437" fmla="*/ 381635 w 1419860"/>
              <a:gd name="connsiteY2-7438" fmla="*/ 3076575 h 3588041"/>
              <a:gd name="connsiteX3-7439" fmla="*/ 734060 w 1419860"/>
              <a:gd name="connsiteY3-7440" fmla="*/ 2381250 h 3588041"/>
              <a:gd name="connsiteX4-7441" fmla="*/ 569595 w 1419860"/>
              <a:gd name="connsiteY4-7442" fmla="*/ 1953895 h 3588041"/>
              <a:gd name="connsiteX5-7443" fmla="*/ 0 w 1419860"/>
              <a:gd name="connsiteY5-7444" fmla="*/ 1902460 h 3588041"/>
              <a:gd name="connsiteX6-7445" fmla="*/ 359410 w 1419860"/>
              <a:gd name="connsiteY6-7446" fmla="*/ 1806575 h 3588041"/>
              <a:gd name="connsiteX7-7447" fmla="*/ 629285 w 1419860"/>
              <a:gd name="connsiteY7-7448" fmla="*/ 1876425 h 3588041"/>
              <a:gd name="connsiteX8-7449" fmla="*/ 810260 w 1419860"/>
              <a:gd name="connsiteY8-7450" fmla="*/ 1333500 h 3588041"/>
              <a:gd name="connsiteX9-7451" fmla="*/ 750729 w 1419860"/>
              <a:gd name="connsiteY9-7452" fmla="*/ 823913 h 3588041"/>
              <a:gd name="connsiteX10-7453" fmla="*/ 375285 w 1419860"/>
              <a:gd name="connsiteY10-7454" fmla="*/ 695325 h 3588041"/>
              <a:gd name="connsiteX11-7455" fmla="*/ 771367 w 1419860"/>
              <a:gd name="connsiteY11-7456" fmla="*/ 734218 h 3588041"/>
              <a:gd name="connsiteX12-7457" fmla="*/ 786448 w 1419860"/>
              <a:gd name="connsiteY12-7458" fmla="*/ 441325 h 3588041"/>
              <a:gd name="connsiteX13-7459" fmla="*/ 873760 w 1419860"/>
              <a:gd name="connsiteY13-7460" fmla="*/ 0 h 3588041"/>
              <a:gd name="connsiteX14-7461" fmla="*/ 845185 w 1419860"/>
              <a:gd name="connsiteY14-7462" fmla="*/ 679450 h 3588041"/>
              <a:gd name="connsiteX15-7463" fmla="*/ 908685 w 1419860"/>
              <a:gd name="connsiteY15-7464" fmla="*/ 1047750 h 3588041"/>
              <a:gd name="connsiteX16-7465" fmla="*/ 918210 w 1419860"/>
              <a:gd name="connsiteY16-7466" fmla="*/ 1295400 h 3588041"/>
              <a:gd name="connsiteX17-7467" fmla="*/ 1089660 w 1419860"/>
              <a:gd name="connsiteY17-7468" fmla="*/ 1187450 h 3588041"/>
              <a:gd name="connsiteX18-7469" fmla="*/ 1362710 w 1419860"/>
              <a:gd name="connsiteY18-7470" fmla="*/ 1171575 h 3588041"/>
              <a:gd name="connsiteX19-7471" fmla="*/ 1096010 w 1419860"/>
              <a:gd name="connsiteY19-7472" fmla="*/ 1254125 h 3588041"/>
              <a:gd name="connsiteX20-7473" fmla="*/ 876935 w 1419860"/>
              <a:gd name="connsiteY20-7474" fmla="*/ 1527175 h 3588041"/>
              <a:gd name="connsiteX21-7475" fmla="*/ 822960 w 1419860"/>
              <a:gd name="connsiteY21-7476" fmla="*/ 1895475 h 3588041"/>
              <a:gd name="connsiteX22-7477" fmla="*/ 991235 w 1419860"/>
              <a:gd name="connsiteY22-7478" fmla="*/ 2308225 h 3588041"/>
              <a:gd name="connsiteX23-7479" fmla="*/ 883285 w 1419860"/>
              <a:gd name="connsiteY23-7480" fmla="*/ 2578100 h 3588041"/>
              <a:gd name="connsiteX24-7481" fmla="*/ 1153160 w 1419860"/>
              <a:gd name="connsiteY24-7482" fmla="*/ 2524125 h 3588041"/>
              <a:gd name="connsiteX25-7483" fmla="*/ 1419860 w 1419860"/>
              <a:gd name="connsiteY25-7484" fmla="*/ 2626519 h 3588041"/>
              <a:gd name="connsiteX26-7485" fmla="*/ 1175385 w 1419860"/>
              <a:gd name="connsiteY26-7486" fmla="*/ 2590800 h 3588041"/>
              <a:gd name="connsiteX27-7487" fmla="*/ 819785 w 1419860"/>
              <a:gd name="connsiteY27-7488" fmla="*/ 2733675 h 3588041"/>
              <a:gd name="connsiteX28-7489" fmla="*/ 676910 w 1419860"/>
              <a:gd name="connsiteY28-7490" fmla="*/ 3086100 h 3588041"/>
              <a:gd name="connsiteX29-7491" fmla="*/ 905510 w 1419860"/>
              <a:gd name="connsiteY29-7492" fmla="*/ 3419475 h 3588041"/>
              <a:gd name="connsiteX30-7493" fmla="*/ 1003935 w 1419860"/>
              <a:gd name="connsiteY30-7494" fmla="*/ 3581400 h 3588041"/>
              <a:gd name="connsiteX0-7495" fmla="*/ 1003935 w 1419860"/>
              <a:gd name="connsiteY0-7496" fmla="*/ 3581400 h 3588041"/>
              <a:gd name="connsiteX1-7497" fmla="*/ 578485 w 1419860"/>
              <a:gd name="connsiteY1-7498" fmla="*/ 3587750 h 3588041"/>
              <a:gd name="connsiteX2-7499" fmla="*/ 381635 w 1419860"/>
              <a:gd name="connsiteY2-7500" fmla="*/ 3076575 h 3588041"/>
              <a:gd name="connsiteX3-7501" fmla="*/ 734060 w 1419860"/>
              <a:gd name="connsiteY3-7502" fmla="*/ 2381250 h 3588041"/>
              <a:gd name="connsiteX4-7503" fmla="*/ 569595 w 1419860"/>
              <a:gd name="connsiteY4-7504" fmla="*/ 1953895 h 3588041"/>
              <a:gd name="connsiteX5-7505" fmla="*/ 0 w 1419860"/>
              <a:gd name="connsiteY5-7506" fmla="*/ 1902460 h 3588041"/>
              <a:gd name="connsiteX6-7507" fmla="*/ 359410 w 1419860"/>
              <a:gd name="connsiteY6-7508" fmla="*/ 1806575 h 3588041"/>
              <a:gd name="connsiteX7-7509" fmla="*/ 629285 w 1419860"/>
              <a:gd name="connsiteY7-7510" fmla="*/ 1876425 h 3588041"/>
              <a:gd name="connsiteX8-7511" fmla="*/ 810260 w 1419860"/>
              <a:gd name="connsiteY8-7512" fmla="*/ 1333500 h 3588041"/>
              <a:gd name="connsiteX9-7513" fmla="*/ 750729 w 1419860"/>
              <a:gd name="connsiteY9-7514" fmla="*/ 823913 h 3588041"/>
              <a:gd name="connsiteX10-7515" fmla="*/ 375285 w 1419860"/>
              <a:gd name="connsiteY10-7516" fmla="*/ 695325 h 3588041"/>
              <a:gd name="connsiteX11-7517" fmla="*/ 771367 w 1419860"/>
              <a:gd name="connsiteY11-7518" fmla="*/ 734218 h 3588041"/>
              <a:gd name="connsiteX12-7519" fmla="*/ 786448 w 1419860"/>
              <a:gd name="connsiteY12-7520" fmla="*/ 441325 h 3588041"/>
              <a:gd name="connsiteX13-7521" fmla="*/ 873760 w 1419860"/>
              <a:gd name="connsiteY13-7522" fmla="*/ 0 h 3588041"/>
              <a:gd name="connsiteX14-7523" fmla="*/ 845185 w 1419860"/>
              <a:gd name="connsiteY14-7524" fmla="*/ 679450 h 3588041"/>
              <a:gd name="connsiteX15-7525" fmla="*/ 908685 w 1419860"/>
              <a:gd name="connsiteY15-7526" fmla="*/ 1047750 h 3588041"/>
              <a:gd name="connsiteX16-7527" fmla="*/ 918210 w 1419860"/>
              <a:gd name="connsiteY16-7528" fmla="*/ 1295400 h 3588041"/>
              <a:gd name="connsiteX17-7529" fmla="*/ 1089660 w 1419860"/>
              <a:gd name="connsiteY17-7530" fmla="*/ 1187450 h 3588041"/>
              <a:gd name="connsiteX18-7531" fmla="*/ 1362710 w 1419860"/>
              <a:gd name="connsiteY18-7532" fmla="*/ 1171575 h 3588041"/>
              <a:gd name="connsiteX19-7533" fmla="*/ 1096010 w 1419860"/>
              <a:gd name="connsiteY19-7534" fmla="*/ 1254125 h 3588041"/>
              <a:gd name="connsiteX20-7535" fmla="*/ 876935 w 1419860"/>
              <a:gd name="connsiteY20-7536" fmla="*/ 1527175 h 3588041"/>
              <a:gd name="connsiteX21-7537" fmla="*/ 822960 w 1419860"/>
              <a:gd name="connsiteY21-7538" fmla="*/ 1895475 h 3588041"/>
              <a:gd name="connsiteX22-7539" fmla="*/ 991235 w 1419860"/>
              <a:gd name="connsiteY22-7540" fmla="*/ 2308225 h 3588041"/>
              <a:gd name="connsiteX23-7541" fmla="*/ 883285 w 1419860"/>
              <a:gd name="connsiteY23-7542" fmla="*/ 2578100 h 3588041"/>
              <a:gd name="connsiteX24-7543" fmla="*/ 1153160 w 1419860"/>
              <a:gd name="connsiteY24-7544" fmla="*/ 2524125 h 3588041"/>
              <a:gd name="connsiteX25-7545" fmla="*/ 1419860 w 1419860"/>
              <a:gd name="connsiteY25-7546" fmla="*/ 2626519 h 3588041"/>
              <a:gd name="connsiteX26-7547" fmla="*/ 1175385 w 1419860"/>
              <a:gd name="connsiteY26-7548" fmla="*/ 2590800 h 3588041"/>
              <a:gd name="connsiteX27-7549" fmla="*/ 819785 w 1419860"/>
              <a:gd name="connsiteY27-7550" fmla="*/ 2733675 h 3588041"/>
              <a:gd name="connsiteX28-7551" fmla="*/ 676910 w 1419860"/>
              <a:gd name="connsiteY28-7552" fmla="*/ 3086100 h 3588041"/>
              <a:gd name="connsiteX29-7553" fmla="*/ 905510 w 1419860"/>
              <a:gd name="connsiteY29-7554" fmla="*/ 3419475 h 3588041"/>
              <a:gd name="connsiteX30-7555" fmla="*/ 1003935 w 1419860"/>
              <a:gd name="connsiteY30-7556" fmla="*/ 3581400 h 3588041"/>
              <a:gd name="connsiteX0-7557" fmla="*/ 1003935 w 1419860"/>
              <a:gd name="connsiteY0-7558" fmla="*/ 3581400 h 3588041"/>
              <a:gd name="connsiteX1-7559" fmla="*/ 578485 w 1419860"/>
              <a:gd name="connsiteY1-7560" fmla="*/ 3587750 h 3588041"/>
              <a:gd name="connsiteX2-7561" fmla="*/ 381635 w 1419860"/>
              <a:gd name="connsiteY2-7562" fmla="*/ 3076575 h 3588041"/>
              <a:gd name="connsiteX3-7563" fmla="*/ 734060 w 1419860"/>
              <a:gd name="connsiteY3-7564" fmla="*/ 2381250 h 3588041"/>
              <a:gd name="connsiteX4-7565" fmla="*/ 569595 w 1419860"/>
              <a:gd name="connsiteY4-7566" fmla="*/ 1953895 h 3588041"/>
              <a:gd name="connsiteX5-7567" fmla="*/ 0 w 1419860"/>
              <a:gd name="connsiteY5-7568" fmla="*/ 1902460 h 3588041"/>
              <a:gd name="connsiteX6-7569" fmla="*/ 359410 w 1419860"/>
              <a:gd name="connsiteY6-7570" fmla="*/ 1806575 h 3588041"/>
              <a:gd name="connsiteX7-7571" fmla="*/ 622935 w 1419860"/>
              <a:gd name="connsiteY7-7572" fmla="*/ 1879600 h 3588041"/>
              <a:gd name="connsiteX8-7573" fmla="*/ 810260 w 1419860"/>
              <a:gd name="connsiteY8-7574" fmla="*/ 1333500 h 3588041"/>
              <a:gd name="connsiteX9-7575" fmla="*/ 750729 w 1419860"/>
              <a:gd name="connsiteY9-7576" fmla="*/ 823913 h 3588041"/>
              <a:gd name="connsiteX10-7577" fmla="*/ 375285 w 1419860"/>
              <a:gd name="connsiteY10-7578" fmla="*/ 695325 h 3588041"/>
              <a:gd name="connsiteX11-7579" fmla="*/ 771367 w 1419860"/>
              <a:gd name="connsiteY11-7580" fmla="*/ 734218 h 3588041"/>
              <a:gd name="connsiteX12-7581" fmla="*/ 786448 w 1419860"/>
              <a:gd name="connsiteY12-7582" fmla="*/ 441325 h 3588041"/>
              <a:gd name="connsiteX13-7583" fmla="*/ 873760 w 1419860"/>
              <a:gd name="connsiteY13-7584" fmla="*/ 0 h 3588041"/>
              <a:gd name="connsiteX14-7585" fmla="*/ 845185 w 1419860"/>
              <a:gd name="connsiteY14-7586" fmla="*/ 679450 h 3588041"/>
              <a:gd name="connsiteX15-7587" fmla="*/ 908685 w 1419860"/>
              <a:gd name="connsiteY15-7588" fmla="*/ 1047750 h 3588041"/>
              <a:gd name="connsiteX16-7589" fmla="*/ 918210 w 1419860"/>
              <a:gd name="connsiteY16-7590" fmla="*/ 1295400 h 3588041"/>
              <a:gd name="connsiteX17-7591" fmla="*/ 1089660 w 1419860"/>
              <a:gd name="connsiteY17-7592" fmla="*/ 1187450 h 3588041"/>
              <a:gd name="connsiteX18-7593" fmla="*/ 1362710 w 1419860"/>
              <a:gd name="connsiteY18-7594" fmla="*/ 1171575 h 3588041"/>
              <a:gd name="connsiteX19-7595" fmla="*/ 1096010 w 1419860"/>
              <a:gd name="connsiteY19-7596" fmla="*/ 1254125 h 3588041"/>
              <a:gd name="connsiteX20-7597" fmla="*/ 876935 w 1419860"/>
              <a:gd name="connsiteY20-7598" fmla="*/ 1527175 h 3588041"/>
              <a:gd name="connsiteX21-7599" fmla="*/ 822960 w 1419860"/>
              <a:gd name="connsiteY21-7600" fmla="*/ 1895475 h 3588041"/>
              <a:gd name="connsiteX22-7601" fmla="*/ 991235 w 1419860"/>
              <a:gd name="connsiteY22-7602" fmla="*/ 2308225 h 3588041"/>
              <a:gd name="connsiteX23-7603" fmla="*/ 883285 w 1419860"/>
              <a:gd name="connsiteY23-7604" fmla="*/ 2578100 h 3588041"/>
              <a:gd name="connsiteX24-7605" fmla="*/ 1153160 w 1419860"/>
              <a:gd name="connsiteY24-7606" fmla="*/ 2524125 h 3588041"/>
              <a:gd name="connsiteX25-7607" fmla="*/ 1419860 w 1419860"/>
              <a:gd name="connsiteY25-7608" fmla="*/ 2626519 h 3588041"/>
              <a:gd name="connsiteX26-7609" fmla="*/ 1175385 w 1419860"/>
              <a:gd name="connsiteY26-7610" fmla="*/ 2590800 h 3588041"/>
              <a:gd name="connsiteX27-7611" fmla="*/ 819785 w 1419860"/>
              <a:gd name="connsiteY27-7612" fmla="*/ 2733675 h 3588041"/>
              <a:gd name="connsiteX28-7613" fmla="*/ 676910 w 1419860"/>
              <a:gd name="connsiteY28-7614" fmla="*/ 3086100 h 3588041"/>
              <a:gd name="connsiteX29-7615" fmla="*/ 905510 w 1419860"/>
              <a:gd name="connsiteY29-7616" fmla="*/ 3419475 h 3588041"/>
              <a:gd name="connsiteX30-7617" fmla="*/ 1003935 w 1419860"/>
              <a:gd name="connsiteY30-7618" fmla="*/ 3581400 h 3588041"/>
              <a:gd name="connsiteX0-7619" fmla="*/ 1003935 w 1419860"/>
              <a:gd name="connsiteY0-7620" fmla="*/ 3581400 h 3588041"/>
              <a:gd name="connsiteX1-7621" fmla="*/ 578485 w 1419860"/>
              <a:gd name="connsiteY1-7622" fmla="*/ 3587750 h 3588041"/>
              <a:gd name="connsiteX2-7623" fmla="*/ 381635 w 1419860"/>
              <a:gd name="connsiteY2-7624" fmla="*/ 3076575 h 3588041"/>
              <a:gd name="connsiteX3-7625" fmla="*/ 734060 w 1419860"/>
              <a:gd name="connsiteY3-7626" fmla="*/ 2381250 h 3588041"/>
              <a:gd name="connsiteX4-7627" fmla="*/ 569595 w 1419860"/>
              <a:gd name="connsiteY4-7628" fmla="*/ 1953895 h 3588041"/>
              <a:gd name="connsiteX5-7629" fmla="*/ 0 w 1419860"/>
              <a:gd name="connsiteY5-7630" fmla="*/ 1902460 h 3588041"/>
              <a:gd name="connsiteX6-7631" fmla="*/ 318135 w 1419860"/>
              <a:gd name="connsiteY6-7632" fmla="*/ 1812925 h 3588041"/>
              <a:gd name="connsiteX7-7633" fmla="*/ 622935 w 1419860"/>
              <a:gd name="connsiteY7-7634" fmla="*/ 1879600 h 3588041"/>
              <a:gd name="connsiteX8-7635" fmla="*/ 810260 w 1419860"/>
              <a:gd name="connsiteY8-7636" fmla="*/ 1333500 h 3588041"/>
              <a:gd name="connsiteX9-7637" fmla="*/ 750729 w 1419860"/>
              <a:gd name="connsiteY9-7638" fmla="*/ 823913 h 3588041"/>
              <a:gd name="connsiteX10-7639" fmla="*/ 375285 w 1419860"/>
              <a:gd name="connsiteY10-7640" fmla="*/ 695325 h 3588041"/>
              <a:gd name="connsiteX11-7641" fmla="*/ 771367 w 1419860"/>
              <a:gd name="connsiteY11-7642" fmla="*/ 734218 h 3588041"/>
              <a:gd name="connsiteX12-7643" fmla="*/ 786448 w 1419860"/>
              <a:gd name="connsiteY12-7644" fmla="*/ 441325 h 3588041"/>
              <a:gd name="connsiteX13-7645" fmla="*/ 873760 w 1419860"/>
              <a:gd name="connsiteY13-7646" fmla="*/ 0 h 3588041"/>
              <a:gd name="connsiteX14-7647" fmla="*/ 845185 w 1419860"/>
              <a:gd name="connsiteY14-7648" fmla="*/ 679450 h 3588041"/>
              <a:gd name="connsiteX15-7649" fmla="*/ 908685 w 1419860"/>
              <a:gd name="connsiteY15-7650" fmla="*/ 1047750 h 3588041"/>
              <a:gd name="connsiteX16-7651" fmla="*/ 918210 w 1419860"/>
              <a:gd name="connsiteY16-7652" fmla="*/ 1295400 h 3588041"/>
              <a:gd name="connsiteX17-7653" fmla="*/ 1089660 w 1419860"/>
              <a:gd name="connsiteY17-7654" fmla="*/ 1187450 h 3588041"/>
              <a:gd name="connsiteX18-7655" fmla="*/ 1362710 w 1419860"/>
              <a:gd name="connsiteY18-7656" fmla="*/ 1171575 h 3588041"/>
              <a:gd name="connsiteX19-7657" fmla="*/ 1096010 w 1419860"/>
              <a:gd name="connsiteY19-7658" fmla="*/ 1254125 h 3588041"/>
              <a:gd name="connsiteX20-7659" fmla="*/ 876935 w 1419860"/>
              <a:gd name="connsiteY20-7660" fmla="*/ 1527175 h 3588041"/>
              <a:gd name="connsiteX21-7661" fmla="*/ 822960 w 1419860"/>
              <a:gd name="connsiteY21-7662" fmla="*/ 1895475 h 3588041"/>
              <a:gd name="connsiteX22-7663" fmla="*/ 991235 w 1419860"/>
              <a:gd name="connsiteY22-7664" fmla="*/ 2308225 h 3588041"/>
              <a:gd name="connsiteX23-7665" fmla="*/ 883285 w 1419860"/>
              <a:gd name="connsiteY23-7666" fmla="*/ 2578100 h 3588041"/>
              <a:gd name="connsiteX24-7667" fmla="*/ 1153160 w 1419860"/>
              <a:gd name="connsiteY24-7668" fmla="*/ 2524125 h 3588041"/>
              <a:gd name="connsiteX25-7669" fmla="*/ 1419860 w 1419860"/>
              <a:gd name="connsiteY25-7670" fmla="*/ 2626519 h 3588041"/>
              <a:gd name="connsiteX26-7671" fmla="*/ 1175385 w 1419860"/>
              <a:gd name="connsiteY26-7672" fmla="*/ 2590800 h 3588041"/>
              <a:gd name="connsiteX27-7673" fmla="*/ 819785 w 1419860"/>
              <a:gd name="connsiteY27-7674" fmla="*/ 2733675 h 3588041"/>
              <a:gd name="connsiteX28-7675" fmla="*/ 676910 w 1419860"/>
              <a:gd name="connsiteY28-7676" fmla="*/ 3086100 h 3588041"/>
              <a:gd name="connsiteX29-7677" fmla="*/ 905510 w 1419860"/>
              <a:gd name="connsiteY29-7678" fmla="*/ 3419475 h 3588041"/>
              <a:gd name="connsiteX30-7679" fmla="*/ 1003935 w 1419860"/>
              <a:gd name="connsiteY30-7680" fmla="*/ 3581400 h 3588041"/>
              <a:gd name="connsiteX0-7681" fmla="*/ 1003935 w 1419860"/>
              <a:gd name="connsiteY0-7682" fmla="*/ 3581400 h 3588041"/>
              <a:gd name="connsiteX1-7683" fmla="*/ 578485 w 1419860"/>
              <a:gd name="connsiteY1-7684" fmla="*/ 3587750 h 3588041"/>
              <a:gd name="connsiteX2-7685" fmla="*/ 381635 w 1419860"/>
              <a:gd name="connsiteY2-7686" fmla="*/ 3076575 h 3588041"/>
              <a:gd name="connsiteX3-7687" fmla="*/ 734060 w 1419860"/>
              <a:gd name="connsiteY3-7688" fmla="*/ 2381250 h 3588041"/>
              <a:gd name="connsiteX4-7689" fmla="*/ 569595 w 1419860"/>
              <a:gd name="connsiteY4-7690" fmla="*/ 1953895 h 3588041"/>
              <a:gd name="connsiteX5-7691" fmla="*/ 0 w 1419860"/>
              <a:gd name="connsiteY5-7692" fmla="*/ 1902460 h 3588041"/>
              <a:gd name="connsiteX6-7693" fmla="*/ 318135 w 1419860"/>
              <a:gd name="connsiteY6-7694" fmla="*/ 1812925 h 3588041"/>
              <a:gd name="connsiteX7-7695" fmla="*/ 622935 w 1419860"/>
              <a:gd name="connsiteY7-7696" fmla="*/ 1879600 h 3588041"/>
              <a:gd name="connsiteX8-7697" fmla="*/ 810260 w 1419860"/>
              <a:gd name="connsiteY8-7698" fmla="*/ 1333500 h 3588041"/>
              <a:gd name="connsiteX9-7699" fmla="*/ 750729 w 1419860"/>
              <a:gd name="connsiteY9-7700" fmla="*/ 823913 h 3588041"/>
              <a:gd name="connsiteX10-7701" fmla="*/ 375285 w 1419860"/>
              <a:gd name="connsiteY10-7702" fmla="*/ 695325 h 3588041"/>
              <a:gd name="connsiteX11-7703" fmla="*/ 771367 w 1419860"/>
              <a:gd name="connsiteY11-7704" fmla="*/ 734218 h 3588041"/>
              <a:gd name="connsiteX12-7705" fmla="*/ 786448 w 1419860"/>
              <a:gd name="connsiteY12-7706" fmla="*/ 441325 h 3588041"/>
              <a:gd name="connsiteX13-7707" fmla="*/ 873760 w 1419860"/>
              <a:gd name="connsiteY13-7708" fmla="*/ 0 h 3588041"/>
              <a:gd name="connsiteX14-7709" fmla="*/ 845185 w 1419860"/>
              <a:gd name="connsiteY14-7710" fmla="*/ 679450 h 3588041"/>
              <a:gd name="connsiteX15-7711" fmla="*/ 908685 w 1419860"/>
              <a:gd name="connsiteY15-7712" fmla="*/ 1047750 h 3588041"/>
              <a:gd name="connsiteX16-7713" fmla="*/ 918210 w 1419860"/>
              <a:gd name="connsiteY16-7714" fmla="*/ 1295400 h 3588041"/>
              <a:gd name="connsiteX17-7715" fmla="*/ 1089660 w 1419860"/>
              <a:gd name="connsiteY17-7716" fmla="*/ 1187450 h 3588041"/>
              <a:gd name="connsiteX18-7717" fmla="*/ 1362710 w 1419860"/>
              <a:gd name="connsiteY18-7718" fmla="*/ 1171575 h 3588041"/>
              <a:gd name="connsiteX19-7719" fmla="*/ 1096010 w 1419860"/>
              <a:gd name="connsiteY19-7720" fmla="*/ 1254125 h 3588041"/>
              <a:gd name="connsiteX20-7721" fmla="*/ 876935 w 1419860"/>
              <a:gd name="connsiteY20-7722" fmla="*/ 1527175 h 3588041"/>
              <a:gd name="connsiteX21-7723" fmla="*/ 822960 w 1419860"/>
              <a:gd name="connsiteY21-7724" fmla="*/ 1895475 h 3588041"/>
              <a:gd name="connsiteX22-7725" fmla="*/ 991235 w 1419860"/>
              <a:gd name="connsiteY22-7726" fmla="*/ 2308225 h 3588041"/>
              <a:gd name="connsiteX23-7727" fmla="*/ 883285 w 1419860"/>
              <a:gd name="connsiteY23-7728" fmla="*/ 2578100 h 3588041"/>
              <a:gd name="connsiteX24-7729" fmla="*/ 1153160 w 1419860"/>
              <a:gd name="connsiteY24-7730" fmla="*/ 2524125 h 3588041"/>
              <a:gd name="connsiteX25-7731" fmla="*/ 1419860 w 1419860"/>
              <a:gd name="connsiteY25-7732" fmla="*/ 2626519 h 3588041"/>
              <a:gd name="connsiteX26-7733" fmla="*/ 1175385 w 1419860"/>
              <a:gd name="connsiteY26-7734" fmla="*/ 2590800 h 3588041"/>
              <a:gd name="connsiteX27-7735" fmla="*/ 819785 w 1419860"/>
              <a:gd name="connsiteY27-7736" fmla="*/ 2733675 h 3588041"/>
              <a:gd name="connsiteX28-7737" fmla="*/ 676910 w 1419860"/>
              <a:gd name="connsiteY28-7738" fmla="*/ 3086100 h 3588041"/>
              <a:gd name="connsiteX29-7739" fmla="*/ 905510 w 1419860"/>
              <a:gd name="connsiteY29-7740" fmla="*/ 3419475 h 3588041"/>
              <a:gd name="connsiteX30-7741" fmla="*/ 1003935 w 1419860"/>
              <a:gd name="connsiteY30-7742" fmla="*/ 3581400 h 3588041"/>
              <a:gd name="connsiteX0-7743" fmla="*/ 1003935 w 1419860"/>
              <a:gd name="connsiteY0-7744" fmla="*/ 3581400 h 3588041"/>
              <a:gd name="connsiteX1-7745" fmla="*/ 578485 w 1419860"/>
              <a:gd name="connsiteY1-7746" fmla="*/ 3587750 h 3588041"/>
              <a:gd name="connsiteX2-7747" fmla="*/ 381635 w 1419860"/>
              <a:gd name="connsiteY2-7748" fmla="*/ 3076575 h 3588041"/>
              <a:gd name="connsiteX3-7749" fmla="*/ 734060 w 1419860"/>
              <a:gd name="connsiteY3-7750" fmla="*/ 2381250 h 3588041"/>
              <a:gd name="connsiteX4-7751" fmla="*/ 569595 w 1419860"/>
              <a:gd name="connsiteY4-7752" fmla="*/ 1953895 h 3588041"/>
              <a:gd name="connsiteX5-7753" fmla="*/ 0 w 1419860"/>
              <a:gd name="connsiteY5-7754" fmla="*/ 1902460 h 3588041"/>
              <a:gd name="connsiteX6-7755" fmla="*/ 318135 w 1419860"/>
              <a:gd name="connsiteY6-7756" fmla="*/ 1812925 h 3588041"/>
              <a:gd name="connsiteX7-7757" fmla="*/ 622935 w 1419860"/>
              <a:gd name="connsiteY7-7758" fmla="*/ 1879600 h 3588041"/>
              <a:gd name="connsiteX8-7759" fmla="*/ 810260 w 1419860"/>
              <a:gd name="connsiteY8-7760" fmla="*/ 1333500 h 3588041"/>
              <a:gd name="connsiteX9-7761" fmla="*/ 750729 w 1419860"/>
              <a:gd name="connsiteY9-7762" fmla="*/ 823913 h 3588041"/>
              <a:gd name="connsiteX10-7763" fmla="*/ 375285 w 1419860"/>
              <a:gd name="connsiteY10-7764" fmla="*/ 695325 h 3588041"/>
              <a:gd name="connsiteX11-7765" fmla="*/ 771367 w 1419860"/>
              <a:gd name="connsiteY11-7766" fmla="*/ 734218 h 3588041"/>
              <a:gd name="connsiteX12-7767" fmla="*/ 786448 w 1419860"/>
              <a:gd name="connsiteY12-7768" fmla="*/ 441325 h 3588041"/>
              <a:gd name="connsiteX13-7769" fmla="*/ 873760 w 1419860"/>
              <a:gd name="connsiteY13-7770" fmla="*/ 0 h 3588041"/>
              <a:gd name="connsiteX14-7771" fmla="*/ 845185 w 1419860"/>
              <a:gd name="connsiteY14-7772" fmla="*/ 679450 h 3588041"/>
              <a:gd name="connsiteX15-7773" fmla="*/ 908685 w 1419860"/>
              <a:gd name="connsiteY15-7774" fmla="*/ 1047750 h 3588041"/>
              <a:gd name="connsiteX16-7775" fmla="*/ 918210 w 1419860"/>
              <a:gd name="connsiteY16-7776" fmla="*/ 1295400 h 3588041"/>
              <a:gd name="connsiteX17-7777" fmla="*/ 1089660 w 1419860"/>
              <a:gd name="connsiteY17-7778" fmla="*/ 1187450 h 3588041"/>
              <a:gd name="connsiteX18-7779" fmla="*/ 1362710 w 1419860"/>
              <a:gd name="connsiteY18-7780" fmla="*/ 1171575 h 3588041"/>
              <a:gd name="connsiteX19-7781" fmla="*/ 1096010 w 1419860"/>
              <a:gd name="connsiteY19-7782" fmla="*/ 1254125 h 3588041"/>
              <a:gd name="connsiteX20-7783" fmla="*/ 876935 w 1419860"/>
              <a:gd name="connsiteY20-7784" fmla="*/ 1527175 h 3588041"/>
              <a:gd name="connsiteX21-7785" fmla="*/ 822960 w 1419860"/>
              <a:gd name="connsiteY21-7786" fmla="*/ 1895475 h 3588041"/>
              <a:gd name="connsiteX22-7787" fmla="*/ 991235 w 1419860"/>
              <a:gd name="connsiteY22-7788" fmla="*/ 2308225 h 3588041"/>
              <a:gd name="connsiteX23-7789" fmla="*/ 883285 w 1419860"/>
              <a:gd name="connsiteY23-7790" fmla="*/ 2578100 h 3588041"/>
              <a:gd name="connsiteX24-7791" fmla="*/ 1153160 w 1419860"/>
              <a:gd name="connsiteY24-7792" fmla="*/ 2524125 h 3588041"/>
              <a:gd name="connsiteX25-7793" fmla="*/ 1419860 w 1419860"/>
              <a:gd name="connsiteY25-7794" fmla="*/ 2626519 h 3588041"/>
              <a:gd name="connsiteX26-7795" fmla="*/ 1175385 w 1419860"/>
              <a:gd name="connsiteY26-7796" fmla="*/ 2590800 h 3588041"/>
              <a:gd name="connsiteX27-7797" fmla="*/ 819785 w 1419860"/>
              <a:gd name="connsiteY27-7798" fmla="*/ 2733675 h 3588041"/>
              <a:gd name="connsiteX28-7799" fmla="*/ 676910 w 1419860"/>
              <a:gd name="connsiteY28-7800" fmla="*/ 3086100 h 3588041"/>
              <a:gd name="connsiteX29-7801" fmla="*/ 905510 w 1419860"/>
              <a:gd name="connsiteY29-7802" fmla="*/ 3419475 h 3588041"/>
              <a:gd name="connsiteX30-7803" fmla="*/ 1003935 w 1419860"/>
              <a:gd name="connsiteY30-7804" fmla="*/ 3581400 h 3588041"/>
              <a:gd name="connsiteX0-7805" fmla="*/ 1003935 w 1419860"/>
              <a:gd name="connsiteY0-7806" fmla="*/ 3581400 h 3588041"/>
              <a:gd name="connsiteX1-7807" fmla="*/ 578485 w 1419860"/>
              <a:gd name="connsiteY1-7808" fmla="*/ 3587750 h 3588041"/>
              <a:gd name="connsiteX2-7809" fmla="*/ 381635 w 1419860"/>
              <a:gd name="connsiteY2-7810" fmla="*/ 3076575 h 3588041"/>
              <a:gd name="connsiteX3-7811" fmla="*/ 734060 w 1419860"/>
              <a:gd name="connsiteY3-7812" fmla="*/ 2381250 h 3588041"/>
              <a:gd name="connsiteX4-7813" fmla="*/ 569595 w 1419860"/>
              <a:gd name="connsiteY4-7814" fmla="*/ 1953895 h 3588041"/>
              <a:gd name="connsiteX5-7815" fmla="*/ 0 w 1419860"/>
              <a:gd name="connsiteY5-7816" fmla="*/ 1902460 h 3588041"/>
              <a:gd name="connsiteX6-7817" fmla="*/ 318135 w 1419860"/>
              <a:gd name="connsiteY6-7818" fmla="*/ 1812925 h 3588041"/>
              <a:gd name="connsiteX7-7819" fmla="*/ 622935 w 1419860"/>
              <a:gd name="connsiteY7-7820" fmla="*/ 1879600 h 3588041"/>
              <a:gd name="connsiteX8-7821" fmla="*/ 810260 w 1419860"/>
              <a:gd name="connsiteY8-7822" fmla="*/ 1333500 h 3588041"/>
              <a:gd name="connsiteX9-7823" fmla="*/ 750729 w 1419860"/>
              <a:gd name="connsiteY9-7824" fmla="*/ 823913 h 3588041"/>
              <a:gd name="connsiteX10-7825" fmla="*/ 375285 w 1419860"/>
              <a:gd name="connsiteY10-7826" fmla="*/ 695325 h 3588041"/>
              <a:gd name="connsiteX11-7827" fmla="*/ 771367 w 1419860"/>
              <a:gd name="connsiteY11-7828" fmla="*/ 734218 h 3588041"/>
              <a:gd name="connsiteX12-7829" fmla="*/ 786448 w 1419860"/>
              <a:gd name="connsiteY12-7830" fmla="*/ 441325 h 3588041"/>
              <a:gd name="connsiteX13-7831" fmla="*/ 873760 w 1419860"/>
              <a:gd name="connsiteY13-7832" fmla="*/ 0 h 3588041"/>
              <a:gd name="connsiteX14-7833" fmla="*/ 845185 w 1419860"/>
              <a:gd name="connsiteY14-7834" fmla="*/ 679450 h 3588041"/>
              <a:gd name="connsiteX15-7835" fmla="*/ 908685 w 1419860"/>
              <a:gd name="connsiteY15-7836" fmla="*/ 1047750 h 3588041"/>
              <a:gd name="connsiteX16-7837" fmla="*/ 918210 w 1419860"/>
              <a:gd name="connsiteY16-7838" fmla="*/ 1295400 h 3588041"/>
              <a:gd name="connsiteX17-7839" fmla="*/ 1089660 w 1419860"/>
              <a:gd name="connsiteY17-7840" fmla="*/ 1187450 h 3588041"/>
              <a:gd name="connsiteX18-7841" fmla="*/ 1362710 w 1419860"/>
              <a:gd name="connsiteY18-7842" fmla="*/ 1171575 h 3588041"/>
              <a:gd name="connsiteX19-7843" fmla="*/ 1096010 w 1419860"/>
              <a:gd name="connsiteY19-7844" fmla="*/ 1254125 h 3588041"/>
              <a:gd name="connsiteX20-7845" fmla="*/ 876935 w 1419860"/>
              <a:gd name="connsiteY20-7846" fmla="*/ 1527175 h 3588041"/>
              <a:gd name="connsiteX21-7847" fmla="*/ 822960 w 1419860"/>
              <a:gd name="connsiteY21-7848" fmla="*/ 1895475 h 3588041"/>
              <a:gd name="connsiteX22-7849" fmla="*/ 991235 w 1419860"/>
              <a:gd name="connsiteY22-7850" fmla="*/ 2308225 h 3588041"/>
              <a:gd name="connsiteX23-7851" fmla="*/ 883285 w 1419860"/>
              <a:gd name="connsiteY23-7852" fmla="*/ 2578100 h 3588041"/>
              <a:gd name="connsiteX24-7853" fmla="*/ 1153160 w 1419860"/>
              <a:gd name="connsiteY24-7854" fmla="*/ 2524125 h 3588041"/>
              <a:gd name="connsiteX25-7855" fmla="*/ 1419860 w 1419860"/>
              <a:gd name="connsiteY25-7856" fmla="*/ 2626519 h 3588041"/>
              <a:gd name="connsiteX26-7857" fmla="*/ 1175385 w 1419860"/>
              <a:gd name="connsiteY26-7858" fmla="*/ 2590800 h 3588041"/>
              <a:gd name="connsiteX27-7859" fmla="*/ 819785 w 1419860"/>
              <a:gd name="connsiteY27-7860" fmla="*/ 2733675 h 3588041"/>
              <a:gd name="connsiteX28-7861" fmla="*/ 676910 w 1419860"/>
              <a:gd name="connsiteY28-7862" fmla="*/ 3086100 h 3588041"/>
              <a:gd name="connsiteX29-7863" fmla="*/ 905510 w 1419860"/>
              <a:gd name="connsiteY29-7864" fmla="*/ 3419475 h 3588041"/>
              <a:gd name="connsiteX30-7865" fmla="*/ 1003935 w 1419860"/>
              <a:gd name="connsiteY30-7866" fmla="*/ 3581400 h 3588041"/>
              <a:gd name="connsiteX0-7867" fmla="*/ 1003935 w 1419860"/>
              <a:gd name="connsiteY0-7868" fmla="*/ 3581400 h 3588041"/>
              <a:gd name="connsiteX1-7869" fmla="*/ 578485 w 1419860"/>
              <a:gd name="connsiteY1-7870" fmla="*/ 3587750 h 3588041"/>
              <a:gd name="connsiteX2-7871" fmla="*/ 381635 w 1419860"/>
              <a:gd name="connsiteY2-7872" fmla="*/ 3076575 h 3588041"/>
              <a:gd name="connsiteX3-7873" fmla="*/ 734060 w 1419860"/>
              <a:gd name="connsiteY3-7874" fmla="*/ 2381250 h 3588041"/>
              <a:gd name="connsiteX4-7875" fmla="*/ 569595 w 1419860"/>
              <a:gd name="connsiteY4-7876" fmla="*/ 1953895 h 3588041"/>
              <a:gd name="connsiteX5-7877" fmla="*/ 0 w 1419860"/>
              <a:gd name="connsiteY5-7878" fmla="*/ 1902460 h 3588041"/>
              <a:gd name="connsiteX6-7879" fmla="*/ 318135 w 1419860"/>
              <a:gd name="connsiteY6-7880" fmla="*/ 1812925 h 3588041"/>
              <a:gd name="connsiteX7-7881" fmla="*/ 622935 w 1419860"/>
              <a:gd name="connsiteY7-7882" fmla="*/ 1879600 h 3588041"/>
              <a:gd name="connsiteX8-7883" fmla="*/ 810260 w 1419860"/>
              <a:gd name="connsiteY8-7884" fmla="*/ 1333500 h 3588041"/>
              <a:gd name="connsiteX9-7885" fmla="*/ 750729 w 1419860"/>
              <a:gd name="connsiteY9-7886" fmla="*/ 823913 h 3588041"/>
              <a:gd name="connsiteX10-7887" fmla="*/ 375285 w 1419860"/>
              <a:gd name="connsiteY10-7888" fmla="*/ 695325 h 3588041"/>
              <a:gd name="connsiteX11-7889" fmla="*/ 771367 w 1419860"/>
              <a:gd name="connsiteY11-7890" fmla="*/ 734218 h 3588041"/>
              <a:gd name="connsiteX12-7891" fmla="*/ 786448 w 1419860"/>
              <a:gd name="connsiteY12-7892" fmla="*/ 441325 h 3588041"/>
              <a:gd name="connsiteX13-7893" fmla="*/ 873760 w 1419860"/>
              <a:gd name="connsiteY13-7894" fmla="*/ 0 h 3588041"/>
              <a:gd name="connsiteX14-7895" fmla="*/ 845185 w 1419860"/>
              <a:gd name="connsiteY14-7896" fmla="*/ 679450 h 3588041"/>
              <a:gd name="connsiteX15-7897" fmla="*/ 908685 w 1419860"/>
              <a:gd name="connsiteY15-7898" fmla="*/ 1047750 h 3588041"/>
              <a:gd name="connsiteX16-7899" fmla="*/ 918210 w 1419860"/>
              <a:gd name="connsiteY16-7900" fmla="*/ 1295400 h 3588041"/>
              <a:gd name="connsiteX17-7901" fmla="*/ 1089660 w 1419860"/>
              <a:gd name="connsiteY17-7902" fmla="*/ 1187450 h 3588041"/>
              <a:gd name="connsiteX18-7903" fmla="*/ 1362710 w 1419860"/>
              <a:gd name="connsiteY18-7904" fmla="*/ 1171575 h 3588041"/>
              <a:gd name="connsiteX19-7905" fmla="*/ 1096010 w 1419860"/>
              <a:gd name="connsiteY19-7906" fmla="*/ 1254125 h 3588041"/>
              <a:gd name="connsiteX20-7907" fmla="*/ 876935 w 1419860"/>
              <a:gd name="connsiteY20-7908" fmla="*/ 1527175 h 3588041"/>
              <a:gd name="connsiteX21-7909" fmla="*/ 822960 w 1419860"/>
              <a:gd name="connsiteY21-7910" fmla="*/ 1895475 h 3588041"/>
              <a:gd name="connsiteX22-7911" fmla="*/ 991235 w 1419860"/>
              <a:gd name="connsiteY22-7912" fmla="*/ 2308225 h 3588041"/>
              <a:gd name="connsiteX23-7913" fmla="*/ 883285 w 1419860"/>
              <a:gd name="connsiteY23-7914" fmla="*/ 2578100 h 3588041"/>
              <a:gd name="connsiteX24-7915" fmla="*/ 1153160 w 1419860"/>
              <a:gd name="connsiteY24-7916" fmla="*/ 2524125 h 3588041"/>
              <a:gd name="connsiteX25-7917" fmla="*/ 1419860 w 1419860"/>
              <a:gd name="connsiteY25-7918" fmla="*/ 2626519 h 3588041"/>
              <a:gd name="connsiteX26-7919" fmla="*/ 1175385 w 1419860"/>
              <a:gd name="connsiteY26-7920" fmla="*/ 2590800 h 3588041"/>
              <a:gd name="connsiteX27-7921" fmla="*/ 819785 w 1419860"/>
              <a:gd name="connsiteY27-7922" fmla="*/ 2733675 h 3588041"/>
              <a:gd name="connsiteX28-7923" fmla="*/ 676910 w 1419860"/>
              <a:gd name="connsiteY28-7924" fmla="*/ 3086100 h 3588041"/>
              <a:gd name="connsiteX29-7925" fmla="*/ 905510 w 1419860"/>
              <a:gd name="connsiteY29-7926" fmla="*/ 3419475 h 3588041"/>
              <a:gd name="connsiteX30-7927" fmla="*/ 1003935 w 1419860"/>
              <a:gd name="connsiteY30-7928" fmla="*/ 3581400 h 3588041"/>
              <a:gd name="connsiteX0-7929" fmla="*/ 1010285 w 1426210"/>
              <a:gd name="connsiteY0-7930" fmla="*/ 3581400 h 3588041"/>
              <a:gd name="connsiteX1-7931" fmla="*/ 584835 w 1426210"/>
              <a:gd name="connsiteY1-7932" fmla="*/ 3587750 h 3588041"/>
              <a:gd name="connsiteX2-7933" fmla="*/ 387985 w 1426210"/>
              <a:gd name="connsiteY2-7934" fmla="*/ 3076575 h 3588041"/>
              <a:gd name="connsiteX3-7935" fmla="*/ 740410 w 1426210"/>
              <a:gd name="connsiteY3-7936" fmla="*/ 2381250 h 3588041"/>
              <a:gd name="connsiteX4-7937" fmla="*/ 575945 w 1426210"/>
              <a:gd name="connsiteY4-7938" fmla="*/ 1953895 h 3588041"/>
              <a:gd name="connsiteX5-7939" fmla="*/ 0 w 1426210"/>
              <a:gd name="connsiteY5-7940" fmla="*/ 1937385 h 3588041"/>
              <a:gd name="connsiteX6-7941" fmla="*/ 324485 w 1426210"/>
              <a:gd name="connsiteY6-7942" fmla="*/ 1812925 h 3588041"/>
              <a:gd name="connsiteX7-7943" fmla="*/ 629285 w 1426210"/>
              <a:gd name="connsiteY7-7944" fmla="*/ 1879600 h 3588041"/>
              <a:gd name="connsiteX8-7945" fmla="*/ 816610 w 1426210"/>
              <a:gd name="connsiteY8-7946" fmla="*/ 1333500 h 3588041"/>
              <a:gd name="connsiteX9-7947" fmla="*/ 757079 w 1426210"/>
              <a:gd name="connsiteY9-7948" fmla="*/ 823913 h 3588041"/>
              <a:gd name="connsiteX10-7949" fmla="*/ 381635 w 1426210"/>
              <a:gd name="connsiteY10-7950" fmla="*/ 695325 h 3588041"/>
              <a:gd name="connsiteX11-7951" fmla="*/ 777717 w 1426210"/>
              <a:gd name="connsiteY11-7952" fmla="*/ 734218 h 3588041"/>
              <a:gd name="connsiteX12-7953" fmla="*/ 792798 w 1426210"/>
              <a:gd name="connsiteY12-7954" fmla="*/ 441325 h 3588041"/>
              <a:gd name="connsiteX13-7955" fmla="*/ 880110 w 1426210"/>
              <a:gd name="connsiteY13-7956" fmla="*/ 0 h 3588041"/>
              <a:gd name="connsiteX14-7957" fmla="*/ 851535 w 1426210"/>
              <a:gd name="connsiteY14-7958" fmla="*/ 679450 h 3588041"/>
              <a:gd name="connsiteX15-7959" fmla="*/ 915035 w 1426210"/>
              <a:gd name="connsiteY15-7960" fmla="*/ 1047750 h 3588041"/>
              <a:gd name="connsiteX16-7961" fmla="*/ 924560 w 1426210"/>
              <a:gd name="connsiteY16-7962" fmla="*/ 1295400 h 3588041"/>
              <a:gd name="connsiteX17-7963" fmla="*/ 1096010 w 1426210"/>
              <a:gd name="connsiteY17-7964" fmla="*/ 1187450 h 3588041"/>
              <a:gd name="connsiteX18-7965" fmla="*/ 1369060 w 1426210"/>
              <a:gd name="connsiteY18-7966" fmla="*/ 1171575 h 3588041"/>
              <a:gd name="connsiteX19-7967" fmla="*/ 1102360 w 1426210"/>
              <a:gd name="connsiteY19-7968" fmla="*/ 1254125 h 3588041"/>
              <a:gd name="connsiteX20-7969" fmla="*/ 883285 w 1426210"/>
              <a:gd name="connsiteY20-7970" fmla="*/ 1527175 h 3588041"/>
              <a:gd name="connsiteX21-7971" fmla="*/ 829310 w 1426210"/>
              <a:gd name="connsiteY21-7972" fmla="*/ 1895475 h 3588041"/>
              <a:gd name="connsiteX22-7973" fmla="*/ 997585 w 1426210"/>
              <a:gd name="connsiteY22-7974" fmla="*/ 2308225 h 3588041"/>
              <a:gd name="connsiteX23-7975" fmla="*/ 889635 w 1426210"/>
              <a:gd name="connsiteY23-7976" fmla="*/ 2578100 h 3588041"/>
              <a:gd name="connsiteX24-7977" fmla="*/ 1159510 w 1426210"/>
              <a:gd name="connsiteY24-7978" fmla="*/ 2524125 h 3588041"/>
              <a:gd name="connsiteX25-7979" fmla="*/ 1426210 w 1426210"/>
              <a:gd name="connsiteY25-7980" fmla="*/ 2626519 h 3588041"/>
              <a:gd name="connsiteX26-7981" fmla="*/ 1181735 w 1426210"/>
              <a:gd name="connsiteY26-7982" fmla="*/ 2590800 h 3588041"/>
              <a:gd name="connsiteX27-7983" fmla="*/ 826135 w 1426210"/>
              <a:gd name="connsiteY27-7984" fmla="*/ 2733675 h 3588041"/>
              <a:gd name="connsiteX28-7985" fmla="*/ 683260 w 1426210"/>
              <a:gd name="connsiteY28-7986" fmla="*/ 3086100 h 3588041"/>
              <a:gd name="connsiteX29-7987" fmla="*/ 911860 w 1426210"/>
              <a:gd name="connsiteY29-7988" fmla="*/ 3419475 h 3588041"/>
              <a:gd name="connsiteX30-7989" fmla="*/ 1010285 w 1426210"/>
              <a:gd name="connsiteY30-7990" fmla="*/ 3581400 h 3588041"/>
              <a:gd name="connsiteX0-7991" fmla="*/ 1010285 w 1426210"/>
              <a:gd name="connsiteY0-7992" fmla="*/ 3581400 h 3588041"/>
              <a:gd name="connsiteX1-7993" fmla="*/ 584835 w 1426210"/>
              <a:gd name="connsiteY1-7994" fmla="*/ 3587750 h 3588041"/>
              <a:gd name="connsiteX2-7995" fmla="*/ 387985 w 1426210"/>
              <a:gd name="connsiteY2-7996" fmla="*/ 3076575 h 3588041"/>
              <a:gd name="connsiteX3-7997" fmla="*/ 740410 w 1426210"/>
              <a:gd name="connsiteY3-7998" fmla="*/ 2381250 h 3588041"/>
              <a:gd name="connsiteX4-7999" fmla="*/ 575945 w 1426210"/>
              <a:gd name="connsiteY4-8000" fmla="*/ 1953895 h 3588041"/>
              <a:gd name="connsiteX5-8001" fmla="*/ 0 w 1426210"/>
              <a:gd name="connsiteY5-8002" fmla="*/ 1937385 h 3588041"/>
              <a:gd name="connsiteX6-8003" fmla="*/ 324485 w 1426210"/>
              <a:gd name="connsiteY6-8004" fmla="*/ 1812925 h 3588041"/>
              <a:gd name="connsiteX7-8005" fmla="*/ 629285 w 1426210"/>
              <a:gd name="connsiteY7-8006" fmla="*/ 1879600 h 3588041"/>
              <a:gd name="connsiteX8-8007" fmla="*/ 816610 w 1426210"/>
              <a:gd name="connsiteY8-8008" fmla="*/ 1333500 h 3588041"/>
              <a:gd name="connsiteX9-8009" fmla="*/ 757079 w 1426210"/>
              <a:gd name="connsiteY9-8010" fmla="*/ 823913 h 3588041"/>
              <a:gd name="connsiteX10-8011" fmla="*/ 381635 w 1426210"/>
              <a:gd name="connsiteY10-8012" fmla="*/ 695325 h 3588041"/>
              <a:gd name="connsiteX11-8013" fmla="*/ 777717 w 1426210"/>
              <a:gd name="connsiteY11-8014" fmla="*/ 734218 h 3588041"/>
              <a:gd name="connsiteX12-8015" fmla="*/ 792798 w 1426210"/>
              <a:gd name="connsiteY12-8016" fmla="*/ 441325 h 3588041"/>
              <a:gd name="connsiteX13-8017" fmla="*/ 880110 w 1426210"/>
              <a:gd name="connsiteY13-8018" fmla="*/ 0 h 3588041"/>
              <a:gd name="connsiteX14-8019" fmla="*/ 851535 w 1426210"/>
              <a:gd name="connsiteY14-8020" fmla="*/ 679450 h 3588041"/>
              <a:gd name="connsiteX15-8021" fmla="*/ 915035 w 1426210"/>
              <a:gd name="connsiteY15-8022" fmla="*/ 1047750 h 3588041"/>
              <a:gd name="connsiteX16-8023" fmla="*/ 924560 w 1426210"/>
              <a:gd name="connsiteY16-8024" fmla="*/ 1295400 h 3588041"/>
              <a:gd name="connsiteX17-8025" fmla="*/ 1096010 w 1426210"/>
              <a:gd name="connsiteY17-8026" fmla="*/ 1187450 h 3588041"/>
              <a:gd name="connsiteX18-8027" fmla="*/ 1369060 w 1426210"/>
              <a:gd name="connsiteY18-8028" fmla="*/ 1171575 h 3588041"/>
              <a:gd name="connsiteX19-8029" fmla="*/ 1102360 w 1426210"/>
              <a:gd name="connsiteY19-8030" fmla="*/ 1254125 h 3588041"/>
              <a:gd name="connsiteX20-8031" fmla="*/ 883285 w 1426210"/>
              <a:gd name="connsiteY20-8032" fmla="*/ 1527175 h 3588041"/>
              <a:gd name="connsiteX21-8033" fmla="*/ 829310 w 1426210"/>
              <a:gd name="connsiteY21-8034" fmla="*/ 1895475 h 3588041"/>
              <a:gd name="connsiteX22-8035" fmla="*/ 997585 w 1426210"/>
              <a:gd name="connsiteY22-8036" fmla="*/ 2308225 h 3588041"/>
              <a:gd name="connsiteX23-8037" fmla="*/ 889635 w 1426210"/>
              <a:gd name="connsiteY23-8038" fmla="*/ 2578100 h 3588041"/>
              <a:gd name="connsiteX24-8039" fmla="*/ 1159510 w 1426210"/>
              <a:gd name="connsiteY24-8040" fmla="*/ 2524125 h 3588041"/>
              <a:gd name="connsiteX25-8041" fmla="*/ 1426210 w 1426210"/>
              <a:gd name="connsiteY25-8042" fmla="*/ 2626519 h 3588041"/>
              <a:gd name="connsiteX26-8043" fmla="*/ 1181735 w 1426210"/>
              <a:gd name="connsiteY26-8044" fmla="*/ 2590800 h 3588041"/>
              <a:gd name="connsiteX27-8045" fmla="*/ 826135 w 1426210"/>
              <a:gd name="connsiteY27-8046" fmla="*/ 2733675 h 3588041"/>
              <a:gd name="connsiteX28-8047" fmla="*/ 683260 w 1426210"/>
              <a:gd name="connsiteY28-8048" fmla="*/ 3086100 h 3588041"/>
              <a:gd name="connsiteX29-8049" fmla="*/ 911860 w 1426210"/>
              <a:gd name="connsiteY29-8050" fmla="*/ 3419475 h 3588041"/>
              <a:gd name="connsiteX30-8051" fmla="*/ 1010285 w 1426210"/>
              <a:gd name="connsiteY30-8052" fmla="*/ 3581400 h 3588041"/>
              <a:gd name="connsiteX0-8053" fmla="*/ 1010285 w 1426210"/>
              <a:gd name="connsiteY0-8054" fmla="*/ 3581400 h 3588041"/>
              <a:gd name="connsiteX1-8055" fmla="*/ 584835 w 1426210"/>
              <a:gd name="connsiteY1-8056" fmla="*/ 3587750 h 3588041"/>
              <a:gd name="connsiteX2-8057" fmla="*/ 387985 w 1426210"/>
              <a:gd name="connsiteY2-8058" fmla="*/ 3076575 h 3588041"/>
              <a:gd name="connsiteX3-8059" fmla="*/ 740410 w 1426210"/>
              <a:gd name="connsiteY3-8060" fmla="*/ 2381250 h 3588041"/>
              <a:gd name="connsiteX4-8061" fmla="*/ 575945 w 1426210"/>
              <a:gd name="connsiteY4-8062" fmla="*/ 1953895 h 3588041"/>
              <a:gd name="connsiteX5-8063" fmla="*/ 0 w 1426210"/>
              <a:gd name="connsiteY5-8064" fmla="*/ 1937385 h 3588041"/>
              <a:gd name="connsiteX6-8065" fmla="*/ 280035 w 1426210"/>
              <a:gd name="connsiteY6-8066" fmla="*/ 1822450 h 3588041"/>
              <a:gd name="connsiteX7-8067" fmla="*/ 629285 w 1426210"/>
              <a:gd name="connsiteY7-8068" fmla="*/ 1879600 h 3588041"/>
              <a:gd name="connsiteX8-8069" fmla="*/ 816610 w 1426210"/>
              <a:gd name="connsiteY8-8070" fmla="*/ 1333500 h 3588041"/>
              <a:gd name="connsiteX9-8071" fmla="*/ 757079 w 1426210"/>
              <a:gd name="connsiteY9-8072" fmla="*/ 823913 h 3588041"/>
              <a:gd name="connsiteX10-8073" fmla="*/ 381635 w 1426210"/>
              <a:gd name="connsiteY10-8074" fmla="*/ 695325 h 3588041"/>
              <a:gd name="connsiteX11-8075" fmla="*/ 777717 w 1426210"/>
              <a:gd name="connsiteY11-8076" fmla="*/ 734218 h 3588041"/>
              <a:gd name="connsiteX12-8077" fmla="*/ 792798 w 1426210"/>
              <a:gd name="connsiteY12-8078" fmla="*/ 441325 h 3588041"/>
              <a:gd name="connsiteX13-8079" fmla="*/ 880110 w 1426210"/>
              <a:gd name="connsiteY13-8080" fmla="*/ 0 h 3588041"/>
              <a:gd name="connsiteX14-8081" fmla="*/ 851535 w 1426210"/>
              <a:gd name="connsiteY14-8082" fmla="*/ 679450 h 3588041"/>
              <a:gd name="connsiteX15-8083" fmla="*/ 915035 w 1426210"/>
              <a:gd name="connsiteY15-8084" fmla="*/ 1047750 h 3588041"/>
              <a:gd name="connsiteX16-8085" fmla="*/ 924560 w 1426210"/>
              <a:gd name="connsiteY16-8086" fmla="*/ 1295400 h 3588041"/>
              <a:gd name="connsiteX17-8087" fmla="*/ 1096010 w 1426210"/>
              <a:gd name="connsiteY17-8088" fmla="*/ 1187450 h 3588041"/>
              <a:gd name="connsiteX18-8089" fmla="*/ 1369060 w 1426210"/>
              <a:gd name="connsiteY18-8090" fmla="*/ 1171575 h 3588041"/>
              <a:gd name="connsiteX19-8091" fmla="*/ 1102360 w 1426210"/>
              <a:gd name="connsiteY19-8092" fmla="*/ 1254125 h 3588041"/>
              <a:gd name="connsiteX20-8093" fmla="*/ 883285 w 1426210"/>
              <a:gd name="connsiteY20-8094" fmla="*/ 1527175 h 3588041"/>
              <a:gd name="connsiteX21-8095" fmla="*/ 829310 w 1426210"/>
              <a:gd name="connsiteY21-8096" fmla="*/ 1895475 h 3588041"/>
              <a:gd name="connsiteX22-8097" fmla="*/ 997585 w 1426210"/>
              <a:gd name="connsiteY22-8098" fmla="*/ 2308225 h 3588041"/>
              <a:gd name="connsiteX23-8099" fmla="*/ 889635 w 1426210"/>
              <a:gd name="connsiteY23-8100" fmla="*/ 2578100 h 3588041"/>
              <a:gd name="connsiteX24-8101" fmla="*/ 1159510 w 1426210"/>
              <a:gd name="connsiteY24-8102" fmla="*/ 2524125 h 3588041"/>
              <a:gd name="connsiteX25-8103" fmla="*/ 1426210 w 1426210"/>
              <a:gd name="connsiteY25-8104" fmla="*/ 2626519 h 3588041"/>
              <a:gd name="connsiteX26-8105" fmla="*/ 1181735 w 1426210"/>
              <a:gd name="connsiteY26-8106" fmla="*/ 2590800 h 3588041"/>
              <a:gd name="connsiteX27-8107" fmla="*/ 826135 w 1426210"/>
              <a:gd name="connsiteY27-8108" fmla="*/ 2733675 h 3588041"/>
              <a:gd name="connsiteX28-8109" fmla="*/ 683260 w 1426210"/>
              <a:gd name="connsiteY28-8110" fmla="*/ 3086100 h 3588041"/>
              <a:gd name="connsiteX29-8111" fmla="*/ 911860 w 1426210"/>
              <a:gd name="connsiteY29-8112" fmla="*/ 3419475 h 3588041"/>
              <a:gd name="connsiteX30-8113" fmla="*/ 1010285 w 1426210"/>
              <a:gd name="connsiteY30-8114" fmla="*/ 3581400 h 3588041"/>
              <a:gd name="connsiteX0-8115" fmla="*/ 1010285 w 1426210"/>
              <a:gd name="connsiteY0-8116" fmla="*/ 3581400 h 3588041"/>
              <a:gd name="connsiteX1-8117" fmla="*/ 584835 w 1426210"/>
              <a:gd name="connsiteY1-8118" fmla="*/ 3587750 h 3588041"/>
              <a:gd name="connsiteX2-8119" fmla="*/ 387985 w 1426210"/>
              <a:gd name="connsiteY2-8120" fmla="*/ 3076575 h 3588041"/>
              <a:gd name="connsiteX3-8121" fmla="*/ 740410 w 1426210"/>
              <a:gd name="connsiteY3-8122" fmla="*/ 2381250 h 3588041"/>
              <a:gd name="connsiteX4-8123" fmla="*/ 575945 w 1426210"/>
              <a:gd name="connsiteY4-8124" fmla="*/ 1953895 h 3588041"/>
              <a:gd name="connsiteX5-8125" fmla="*/ 0 w 1426210"/>
              <a:gd name="connsiteY5-8126" fmla="*/ 1937385 h 3588041"/>
              <a:gd name="connsiteX6-8127" fmla="*/ 308610 w 1426210"/>
              <a:gd name="connsiteY6-8128" fmla="*/ 1828800 h 3588041"/>
              <a:gd name="connsiteX7-8129" fmla="*/ 629285 w 1426210"/>
              <a:gd name="connsiteY7-8130" fmla="*/ 1879600 h 3588041"/>
              <a:gd name="connsiteX8-8131" fmla="*/ 816610 w 1426210"/>
              <a:gd name="connsiteY8-8132" fmla="*/ 1333500 h 3588041"/>
              <a:gd name="connsiteX9-8133" fmla="*/ 757079 w 1426210"/>
              <a:gd name="connsiteY9-8134" fmla="*/ 823913 h 3588041"/>
              <a:gd name="connsiteX10-8135" fmla="*/ 381635 w 1426210"/>
              <a:gd name="connsiteY10-8136" fmla="*/ 695325 h 3588041"/>
              <a:gd name="connsiteX11-8137" fmla="*/ 777717 w 1426210"/>
              <a:gd name="connsiteY11-8138" fmla="*/ 734218 h 3588041"/>
              <a:gd name="connsiteX12-8139" fmla="*/ 792798 w 1426210"/>
              <a:gd name="connsiteY12-8140" fmla="*/ 441325 h 3588041"/>
              <a:gd name="connsiteX13-8141" fmla="*/ 880110 w 1426210"/>
              <a:gd name="connsiteY13-8142" fmla="*/ 0 h 3588041"/>
              <a:gd name="connsiteX14-8143" fmla="*/ 851535 w 1426210"/>
              <a:gd name="connsiteY14-8144" fmla="*/ 679450 h 3588041"/>
              <a:gd name="connsiteX15-8145" fmla="*/ 915035 w 1426210"/>
              <a:gd name="connsiteY15-8146" fmla="*/ 1047750 h 3588041"/>
              <a:gd name="connsiteX16-8147" fmla="*/ 924560 w 1426210"/>
              <a:gd name="connsiteY16-8148" fmla="*/ 1295400 h 3588041"/>
              <a:gd name="connsiteX17-8149" fmla="*/ 1096010 w 1426210"/>
              <a:gd name="connsiteY17-8150" fmla="*/ 1187450 h 3588041"/>
              <a:gd name="connsiteX18-8151" fmla="*/ 1369060 w 1426210"/>
              <a:gd name="connsiteY18-8152" fmla="*/ 1171575 h 3588041"/>
              <a:gd name="connsiteX19-8153" fmla="*/ 1102360 w 1426210"/>
              <a:gd name="connsiteY19-8154" fmla="*/ 1254125 h 3588041"/>
              <a:gd name="connsiteX20-8155" fmla="*/ 883285 w 1426210"/>
              <a:gd name="connsiteY20-8156" fmla="*/ 1527175 h 3588041"/>
              <a:gd name="connsiteX21-8157" fmla="*/ 829310 w 1426210"/>
              <a:gd name="connsiteY21-8158" fmla="*/ 1895475 h 3588041"/>
              <a:gd name="connsiteX22-8159" fmla="*/ 997585 w 1426210"/>
              <a:gd name="connsiteY22-8160" fmla="*/ 2308225 h 3588041"/>
              <a:gd name="connsiteX23-8161" fmla="*/ 889635 w 1426210"/>
              <a:gd name="connsiteY23-8162" fmla="*/ 2578100 h 3588041"/>
              <a:gd name="connsiteX24-8163" fmla="*/ 1159510 w 1426210"/>
              <a:gd name="connsiteY24-8164" fmla="*/ 2524125 h 3588041"/>
              <a:gd name="connsiteX25-8165" fmla="*/ 1426210 w 1426210"/>
              <a:gd name="connsiteY25-8166" fmla="*/ 2626519 h 3588041"/>
              <a:gd name="connsiteX26-8167" fmla="*/ 1181735 w 1426210"/>
              <a:gd name="connsiteY26-8168" fmla="*/ 2590800 h 3588041"/>
              <a:gd name="connsiteX27-8169" fmla="*/ 826135 w 1426210"/>
              <a:gd name="connsiteY27-8170" fmla="*/ 2733675 h 3588041"/>
              <a:gd name="connsiteX28-8171" fmla="*/ 683260 w 1426210"/>
              <a:gd name="connsiteY28-8172" fmla="*/ 3086100 h 3588041"/>
              <a:gd name="connsiteX29-8173" fmla="*/ 911860 w 1426210"/>
              <a:gd name="connsiteY29-8174" fmla="*/ 3419475 h 3588041"/>
              <a:gd name="connsiteX30-8175" fmla="*/ 1010285 w 1426210"/>
              <a:gd name="connsiteY30-8176" fmla="*/ 3581400 h 3588041"/>
              <a:gd name="connsiteX0-8177" fmla="*/ 1010285 w 1426210"/>
              <a:gd name="connsiteY0-8178" fmla="*/ 3581400 h 3588041"/>
              <a:gd name="connsiteX1-8179" fmla="*/ 584835 w 1426210"/>
              <a:gd name="connsiteY1-8180" fmla="*/ 3587750 h 3588041"/>
              <a:gd name="connsiteX2-8181" fmla="*/ 387985 w 1426210"/>
              <a:gd name="connsiteY2-8182" fmla="*/ 3076575 h 3588041"/>
              <a:gd name="connsiteX3-8183" fmla="*/ 740410 w 1426210"/>
              <a:gd name="connsiteY3-8184" fmla="*/ 2381250 h 3588041"/>
              <a:gd name="connsiteX4-8185" fmla="*/ 575945 w 1426210"/>
              <a:gd name="connsiteY4-8186" fmla="*/ 1953895 h 3588041"/>
              <a:gd name="connsiteX5-8187" fmla="*/ 0 w 1426210"/>
              <a:gd name="connsiteY5-8188" fmla="*/ 1937385 h 3588041"/>
              <a:gd name="connsiteX6-8189" fmla="*/ 308610 w 1426210"/>
              <a:gd name="connsiteY6-8190" fmla="*/ 1828800 h 3588041"/>
              <a:gd name="connsiteX7-8191" fmla="*/ 629285 w 1426210"/>
              <a:gd name="connsiteY7-8192" fmla="*/ 1879600 h 3588041"/>
              <a:gd name="connsiteX8-8193" fmla="*/ 816610 w 1426210"/>
              <a:gd name="connsiteY8-8194" fmla="*/ 1333500 h 3588041"/>
              <a:gd name="connsiteX9-8195" fmla="*/ 757079 w 1426210"/>
              <a:gd name="connsiteY9-8196" fmla="*/ 823913 h 3588041"/>
              <a:gd name="connsiteX10-8197" fmla="*/ 381635 w 1426210"/>
              <a:gd name="connsiteY10-8198" fmla="*/ 695325 h 3588041"/>
              <a:gd name="connsiteX11-8199" fmla="*/ 777717 w 1426210"/>
              <a:gd name="connsiteY11-8200" fmla="*/ 734218 h 3588041"/>
              <a:gd name="connsiteX12-8201" fmla="*/ 792798 w 1426210"/>
              <a:gd name="connsiteY12-8202" fmla="*/ 441325 h 3588041"/>
              <a:gd name="connsiteX13-8203" fmla="*/ 880110 w 1426210"/>
              <a:gd name="connsiteY13-8204" fmla="*/ 0 h 3588041"/>
              <a:gd name="connsiteX14-8205" fmla="*/ 851535 w 1426210"/>
              <a:gd name="connsiteY14-8206" fmla="*/ 679450 h 3588041"/>
              <a:gd name="connsiteX15-8207" fmla="*/ 915035 w 1426210"/>
              <a:gd name="connsiteY15-8208" fmla="*/ 1047750 h 3588041"/>
              <a:gd name="connsiteX16-8209" fmla="*/ 924560 w 1426210"/>
              <a:gd name="connsiteY16-8210" fmla="*/ 1295400 h 3588041"/>
              <a:gd name="connsiteX17-8211" fmla="*/ 1096010 w 1426210"/>
              <a:gd name="connsiteY17-8212" fmla="*/ 1187450 h 3588041"/>
              <a:gd name="connsiteX18-8213" fmla="*/ 1369060 w 1426210"/>
              <a:gd name="connsiteY18-8214" fmla="*/ 1171575 h 3588041"/>
              <a:gd name="connsiteX19-8215" fmla="*/ 1102360 w 1426210"/>
              <a:gd name="connsiteY19-8216" fmla="*/ 1254125 h 3588041"/>
              <a:gd name="connsiteX20-8217" fmla="*/ 883285 w 1426210"/>
              <a:gd name="connsiteY20-8218" fmla="*/ 1527175 h 3588041"/>
              <a:gd name="connsiteX21-8219" fmla="*/ 829310 w 1426210"/>
              <a:gd name="connsiteY21-8220" fmla="*/ 1895475 h 3588041"/>
              <a:gd name="connsiteX22-8221" fmla="*/ 997585 w 1426210"/>
              <a:gd name="connsiteY22-8222" fmla="*/ 2308225 h 3588041"/>
              <a:gd name="connsiteX23-8223" fmla="*/ 889635 w 1426210"/>
              <a:gd name="connsiteY23-8224" fmla="*/ 2578100 h 3588041"/>
              <a:gd name="connsiteX24-8225" fmla="*/ 1159510 w 1426210"/>
              <a:gd name="connsiteY24-8226" fmla="*/ 2524125 h 3588041"/>
              <a:gd name="connsiteX25-8227" fmla="*/ 1426210 w 1426210"/>
              <a:gd name="connsiteY25-8228" fmla="*/ 2626519 h 3588041"/>
              <a:gd name="connsiteX26-8229" fmla="*/ 1181735 w 1426210"/>
              <a:gd name="connsiteY26-8230" fmla="*/ 2590800 h 3588041"/>
              <a:gd name="connsiteX27-8231" fmla="*/ 826135 w 1426210"/>
              <a:gd name="connsiteY27-8232" fmla="*/ 2733675 h 3588041"/>
              <a:gd name="connsiteX28-8233" fmla="*/ 683260 w 1426210"/>
              <a:gd name="connsiteY28-8234" fmla="*/ 3086100 h 3588041"/>
              <a:gd name="connsiteX29-8235" fmla="*/ 911860 w 1426210"/>
              <a:gd name="connsiteY29-8236" fmla="*/ 3419475 h 3588041"/>
              <a:gd name="connsiteX30-8237" fmla="*/ 1010285 w 1426210"/>
              <a:gd name="connsiteY30-8238" fmla="*/ 3581400 h 3588041"/>
              <a:gd name="connsiteX0-8239" fmla="*/ 1010285 w 1426210"/>
              <a:gd name="connsiteY0-8240" fmla="*/ 3581400 h 3588041"/>
              <a:gd name="connsiteX1-8241" fmla="*/ 584835 w 1426210"/>
              <a:gd name="connsiteY1-8242" fmla="*/ 3587750 h 3588041"/>
              <a:gd name="connsiteX2-8243" fmla="*/ 387985 w 1426210"/>
              <a:gd name="connsiteY2-8244" fmla="*/ 3076575 h 3588041"/>
              <a:gd name="connsiteX3-8245" fmla="*/ 740410 w 1426210"/>
              <a:gd name="connsiteY3-8246" fmla="*/ 2381250 h 3588041"/>
              <a:gd name="connsiteX4-8247" fmla="*/ 575945 w 1426210"/>
              <a:gd name="connsiteY4-8248" fmla="*/ 1953895 h 3588041"/>
              <a:gd name="connsiteX5-8249" fmla="*/ 0 w 1426210"/>
              <a:gd name="connsiteY5-8250" fmla="*/ 1937385 h 3588041"/>
              <a:gd name="connsiteX6-8251" fmla="*/ 308610 w 1426210"/>
              <a:gd name="connsiteY6-8252" fmla="*/ 1828800 h 3588041"/>
              <a:gd name="connsiteX7-8253" fmla="*/ 629285 w 1426210"/>
              <a:gd name="connsiteY7-8254" fmla="*/ 1879600 h 3588041"/>
              <a:gd name="connsiteX8-8255" fmla="*/ 816610 w 1426210"/>
              <a:gd name="connsiteY8-8256" fmla="*/ 1333500 h 3588041"/>
              <a:gd name="connsiteX9-8257" fmla="*/ 757079 w 1426210"/>
              <a:gd name="connsiteY9-8258" fmla="*/ 823913 h 3588041"/>
              <a:gd name="connsiteX10-8259" fmla="*/ 381635 w 1426210"/>
              <a:gd name="connsiteY10-8260" fmla="*/ 695325 h 3588041"/>
              <a:gd name="connsiteX11-8261" fmla="*/ 777717 w 1426210"/>
              <a:gd name="connsiteY11-8262" fmla="*/ 734218 h 3588041"/>
              <a:gd name="connsiteX12-8263" fmla="*/ 792798 w 1426210"/>
              <a:gd name="connsiteY12-8264" fmla="*/ 441325 h 3588041"/>
              <a:gd name="connsiteX13-8265" fmla="*/ 880110 w 1426210"/>
              <a:gd name="connsiteY13-8266" fmla="*/ 0 h 3588041"/>
              <a:gd name="connsiteX14-8267" fmla="*/ 851535 w 1426210"/>
              <a:gd name="connsiteY14-8268" fmla="*/ 679450 h 3588041"/>
              <a:gd name="connsiteX15-8269" fmla="*/ 915035 w 1426210"/>
              <a:gd name="connsiteY15-8270" fmla="*/ 1047750 h 3588041"/>
              <a:gd name="connsiteX16-8271" fmla="*/ 924560 w 1426210"/>
              <a:gd name="connsiteY16-8272" fmla="*/ 1295400 h 3588041"/>
              <a:gd name="connsiteX17-8273" fmla="*/ 1096010 w 1426210"/>
              <a:gd name="connsiteY17-8274" fmla="*/ 1187450 h 3588041"/>
              <a:gd name="connsiteX18-8275" fmla="*/ 1369060 w 1426210"/>
              <a:gd name="connsiteY18-8276" fmla="*/ 1171575 h 3588041"/>
              <a:gd name="connsiteX19-8277" fmla="*/ 1102360 w 1426210"/>
              <a:gd name="connsiteY19-8278" fmla="*/ 1254125 h 3588041"/>
              <a:gd name="connsiteX20-8279" fmla="*/ 883285 w 1426210"/>
              <a:gd name="connsiteY20-8280" fmla="*/ 1527175 h 3588041"/>
              <a:gd name="connsiteX21-8281" fmla="*/ 829310 w 1426210"/>
              <a:gd name="connsiteY21-8282" fmla="*/ 1895475 h 3588041"/>
              <a:gd name="connsiteX22-8283" fmla="*/ 997585 w 1426210"/>
              <a:gd name="connsiteY22-8284" fmla="*/ 2308225 h 3588041"/>
              <a:gd name="connsiteX23-8285" fmla="*/ 889635 w 1426210"/>
              <a:gd name="connsiteY23-8286" fmla="*/ 2578100 h 3588041"/>
              <a:gd name="connsiteX24-8287" fmla="*/ 1159510 w 1426210"/>
              <a:gd name="connsiteY24-8288" fmla="*/ 2524125 h 3588041"/>
              <a:gd name="connsiteX25-8289" fmla="*/ 1426210 w 1426210"/>
              <a:gd name="connsiteY25-8290" fmla="*/ 2626519 h 3588041"/>
              <a:gd name="connsiteX26-8291" fmla="*/ 1181735 w 1426210"/>
              <a:gd name="connsiteY26-8292" fmla="*/ 2590800 h 3588041"/>
              <a:gd name="connsiteX27-8293" fmla="*/ 826135 w 1426210"/>
              <a:gd name="connsiteY27-8294" fmla="*/ 2733675 h 3588041"/>
              <a:gd name="connsiteX28-8295" fmla="*/ 683260 w 1426210"/>
              <a:gd name="connsiteY28-8296" fmla="*/ 3086100 h 3588041"/>
              <a:gd name="connsiteX29-8297" fmla="*/ 911860 w 1426210"/>
              <a:gd name="connsiteY29-8298" fmla="*/ 3419475 h 3588041"/>
              <a:gd name="connsiteX30-8299" fmla="*/ 1010285 w 1426210"/>
              <a:gd name="connsiteY30-8300" fmla="*/ 3581400 h 3588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1426210" h="3588041">
                <a:moveTo>
                  <a:pt x="1010285" y="3581400"/>
                </a:moveTo>
                <a:cubicBezTo>
                  <a:pt x="949431" y="3584046"/>
                  <a:pt x="774277" y="3589337"/>
                  <a:pt x="584835" y="3587750"/>
                </a:cubicBezTo>
                <a:cubicBezTo>
                  <a:pt x="395393" y="3586163"/>
                  <a:pt x="346181" y="3245908"/>
                  <a:pt x="387985" y="3076575"/>
                </a:cubicBezTo>
                <a:cubicBezTo>
                  <a:pt x="429789" y="2907242"/>
                  <a:pt x="709083" y="2568363"/>
                  <a:pt x="740410" y="2381250"/>
                </a:cubicBezTo>
                <a:cubicBezTo>
                  <a:pt x="771737" y="2194137"/>
                  <a:pt x="699347" y="2027873"/>
                  <a:pt x="575945" y="1953895"/>
                </a:cubicBezTo>
                <a:cubicBezTo>
                  <a:pt x="452543" y="1879918"/>
                  <a:pt x="246062" y="1906270"/>
                  <a:pt x="0" y="1937385"/>
                </a:cubicBezTo>
                <a:cubicBezTo>
                  <a:pt x="176213" y="1860550"/>
                  <a:pt x="191029" y="1847956"/>
                  <a:pt x="308610" y="1828800"/>
                </a:cubicBezTo>
                <a:cubicBezTo>
                  <a:pt x="426191" y="1809644"/>
                  <a:pt x="531390" y="1839912"/>
                  <a:pt x="629285" y="1879600"/>
                </a:cubicBezTo>
                <a:cubicBezTo>
                  <a:pt x="628492" y="1689101"/>
                  <a:pt x="795311" y="1509448"/>
                  <a:pt x="816610" y="1333500"/>
                </a:cubicBezTo>
                <a:cubicBezTo>
                  <a:pt x="837909" y="1157552"/>
                  <a:pt x="829575" y="930275"/>
                  <a:pt x="757079" y="823913"/>
                </a:cubicBezTo>
                <a:cubicBezTo>
                  <a:pt x="684583" y="717551"/>
                  <a:pt x="502814" y="711861"/>
                  <a:pt x="381635" y="695325"/>
                </a:cubicBezTo>
                <a:cubicBezTo>
                  <a:pt x="496200" y="695457"/>
                  <a:pt x="688553" y="665427"/>
                  <a:pt x="777717" y="734218"/>
                </a:cubicBezTo>
                <a:cubicBezTo>
                  <a:pt x="771631" y="617272"/>
                  <a:pt x="775733" y="563695"/>
                  <a:pt x="792798" y="441325"/>
                </a:cubicBezTo>
                <a:cubicBezTo>
                  <a:pt x="809864" y="318955"/>
                  <a:pt x="839364" y="250296"/>
                  <a:pt x="880110" y="0"/>
                </a:cubicBezTo>
                <a:cubicBezTo>
                  <a:pt x="876406" y="171979"/>
                  <a:pt x="845714" y="504825"/>
                  <a:pt x="851535" y="679450"/>
                </a:cubicBezTo>
                <a:cubicBezTo>
                  <a:pt x="857356" y="854075"/>
                  <a:pt x="902864" y="945092"/>
                  <a:pt x="915035" y="1047750"/>
                </a:cubicBezTo>
                <a:cubicBezTo>
                  <a:pt x="927206" y="1150408"/>
                  <a:pt x="929852" y="1162579"/>
                  <a:pt x="924560" y="1295400"/>
                </a:cubicBezTo>
                <a:cubicBezTo>
                  <a:pt x="989118" y="1225021"/>
                  <a:pt x="1040977" y="1204912"/>
                  <a:pt x="1096010" y="1187450"/>
                </a:cubicBezTo>
                <a:cubicBezTo>
                  <a:pt x="1151043" y="1169988"/>
                  <a:pt x="1235710" y="1164167"/>
                  <a:pt x="1369060" y="1171575"/>
                </a:cubicBezTo>
                <a:cubicBezTo>
                  <a:pt x="1276985" y="1188508"/>
                  <a:pt x="1183322" y="1194858"/>
                  <a:pt x="1102360" y="1254125"/>
                </a:cubicBezTo>
                <a:cubicBezTo>
                  <a:pt x="1021398" y="1313392"/>
                  <a:pt x="928793" y="1420283"/>
                  <a:pt x="883285" y="1527175"/>
                </a:cubicBezTo>
                <a:cubicBezTo>
                  <a:pt x="837777" y="1634067"/>
                  <a:pt x="810260" y="1765300"/>
                  <a:pt x="829310" y="1895475"/>
                </a:cubicBezTo>
                <a:cubicBezTo>
                  <a:pt x="848360" y="2025650"/>
                  <a:pt x="987531" y="2194454"/>
                  <a:pt x="997585" y="2308225"/>
                </a:cubicBezTo>
                <a:cubicBezTo>
                  <a:pt x="1007639" y="2421996"/>
                  <a:pt x="957898" y="2484438"/>
                  <a:pt x="889635" y="2578100"/>
                </a:cubicBezTo>
                <a:cubicBezTo>
                  <a:pt x="997584" y="2532062"/>
                  <a:pt x="1072462" y="2520817"/>
                  <a:pt x="1159510" y="2524125"/>
                </a:cubicBezTo>
                <a:cubicBezTo>
                  <a:pt x="1246558" y="2527433"/>
                  <a:pt x="1354242" y="2576512"/>
                  <a:pt x="1426210" y="2626519"/>
                </a:cubicBezTo>
                <a:cubicBezTo>
                  <a:pt x="1360066" y="2600325"/>
                  <a:pt x="1281747" y="2572941"/>
                  <a:pt x="1181735" y="2590800"/>
                </a:cubicBezTo>
                <a:cubicBezTo>
                  <a:pt x="1081723" y="2608659"/>
                  <a:pt x="909214" y="2651125"/>
                  <a:pt x="826135" y="2733675"/>
                </a:cubicBezTo>
                <a:cubicBezTo>
                  <a:pt x="743056" y="2816225"/>
                  <a:pt x="688022" y="2917825"/>
                  <a:pt x="683260" y="3086100"/>
                </a:cubicBezTo>
                <a:cubicBezTo>
                  <a:pt x="684848" y="3232150"/>
                  <a:pt x="851006" y="3349625"/>
                  <a:pt x="911860" y="3419475"/>
                </a:cubicBezTo>
                <a:cubicBezTo>
                  <a:pt x="972714" y="3489325"/>
                  <a:pt x="1071139" y="3578754"/>
                  <a:pt x="1010285" y="3581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635599" y="4114800"/>
            <a:ext cx="698500" cy="698500"/>
          </a:xfrm>
          <a:prstGeom prst="ellipse">
            <a:avLst/>
          </a:prstGeom>
          <a:solidFill>
            <a:srgbClr val="32AFE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Freeform 172"/>
          <p:cNvSpPr>
            <a:spLocks noChangeAspect="1" noEditPoints="1"/>
          </p:cNvSpPr>
          <p:nvPr/>
        </p:nvSpPr>
        <p:spPr bwMode="auto">
          <a:xfrm>
            <a:off x="4864564" y="4322993"/>
            <a:ext cx="240570" cy="255605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794599" y="5041900"/>
            <a:ext cx="698500" cy="698500"/>
          </a:xfrm>
          <a:prstGeom prst="ellipse">
            <a:avLst/>
          </a:prstGeom>
          <a:solidFill>
            <a:srgbClr val="4EB4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7002443" y="5245034"/>
            <a:ext cx="312886" cy="311751"/>
            <a:chOff x="3618897" y="2279040"/>
            <a:chExt cx="706229" cy="703668"/>
          </a:xfrm>
          <a:solidFill>
            <a:schemeClr val="bg1"/>
          </a:solidFill>
        </p:grpSpPr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6813458" y="3028204"/>
            <a:ext cx="698500" cy="698500"/>
          </a:xfrm>
          <a:prstGeom prst="ellipse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0" name="组合 49"/>
          <p:cNvGrpSpPr>
            <a:grpSpLocks noChangeAspect="1"/>
          </p:cNvGrpSpPr>
          <p:nvPr/>
        </p:nvGrpSpPr>
        <p:grpSpPr>
          <a:xfrm>
            <a:off x="7005588" y="3257268"/>
            <a:ext cx="312886" cy="266228"/>
            <a:chOff x="7909299" y="3772690"/>
            <a:chExt cx="667095" cy="567616"/>
          </a:xfrm>
          <a:solidFill>
            <a:schemeClr val="bg1"/>
          </a:solidFill>
        </p:grpSpPr>
        <p:sp>
          <p:nvSpPr>
            <p:cNvPr id="51" name="Freeform 16"/>
            <p:cNvSpPr>
              <a:spLocks noEditPoints="1"/>
            </p:cNvSpPr>
            <p:nvPr/>
          </p:nvSpPr>
          <p:spPr bwMode="auto">
            <a:xfrm>
              <a:off x="7909299" y="3772690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auto">
            <a:xfrm>
              <a:off x="7980982" y="3772690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5257613" y="2329704"/>
            <a:ext cx="698500" cy="698500"/>
          </a:xfrm>
          <a:prstGeom prst="ellipse">
            <a:avLst/>
          </a:prstGeom>
          <a:solidFill>
            <a:srgbClr val="D3334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458054" y="2533542"/>
            <a:ext cx="295624" cy="295912"/>
            <a:chOff x="5240338" y="2657475"/>
            <a:chExt cx="1630363" cy="1631951"/>
          </a:xfrm>
          <a:solidFill>
            <a:schemeClr val="bg1"/>
          </a:solidFill>
        </p:grpSpPr>
        <p:sp>
          <p:nvSpPr>
            <p:cNvPr id="55" name="Freeform 5"/>
            <p:cNvSpPr/>
            <p:nvPr/>
          </p:nvSpPr>
          <p:spPr bwMode="auto">
            <a:xfrm>
              <a:off x="5240338" y="2735263"/>
              <a:ext cx="1552575" cy="1554163"/>
            </a:xfrm>
            <a:custGeom>
              <a:avLst/>
              <a:gdLst>
                <a:gd name="T0" fmla="*/ 391 w 517"/>
                <a:gd name="T1" fmla="*/ 73 h 519"/>
                <a:gd name="T2" fmla="*/ 346 w 517"/>
                <a:gd name="T3" fmla="*/ 101 h 519"/>
                <a:gd name="T4" fmla="*/ 325 w 517"/>
                <a:gd name="T5" fmla="*/ 98 h 519"/>
                <a:gd name="T6" fmla="*/ 122 w 517"/>
                <a:gd name="T7" fmla="*/ 151 h 519"/>
                <a:gd name="T8" fmla="*/ 125 w 517"/>
                <a:gd name="T9" fmla="*/ 369 h 519"/>
                <a:gd name="T10" fmla="*/ 332 w 517"/>
                <a:gd name="T11" fmla="*/ 416 h 519"/>
                <a:gd name="T12" fmla="*/ 421 w 517"/>
                <a:gd name="T13" fmla="*/ 197 h 519"/>
                <a:gd name="T14" fmla="*/ 425 w 517"/>
                <a:gd name="T15" fmla="*/ 155 h 519"/>
                <a:gd name="T16" fmla="*/ 443 w 517"/>
                <a:gd name="T17" fmla="*/ 127 h 519"/>
                <a:gd name="T18" fmla="*/ 444 w 517"/>
                <a:gd name="T19" fmla="*/ 398 h 519"/>
                <a:gd name="T20" fmla="*/ 113 w 517"/>
                <a:gd name="T21" fmla="*/ 438 h 519"/>
                <a:gd name="T22" fmla="*/ 88 w 517"/>
                <a:gd name="T23" fmla="*/ 101 h 519"/>
                <a:gd name="T24" fmla="*/ 391 w 517"/>
                <a:gd name="T25" fmla="*/ 7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519">
                  <a:moveTo>
                    <a:pt x="391" y="73"/>
                  </a:moveTo>
                  <a:cubicBezTo>
                    <a:pt x="376" y="83"/>
                    <a:pt x="361" y="93"/>
                    <a:pt x="346" y="101"/>
                  </a:cubicBezTo>
                  <a:cubicBezTo>
                    <a:pt x="340" y="103"/>
                    <a:pt x="331" y="100"/>
                    <a:pt x="325" y="98"/>
                  </a:cubicBezTo>
                  <a:cubicBezTo>
                    <a:pt x="252" y="68"/>
                    <a:pt x="166" y="91"/>
                    <a:pt x="122" y="151"/>
                  </a:cubicBezTo>
                  <a:cubicBezTo>
                    <a:pt x="72" y="219"/>
                    <a:pt x="73" y="305"/>
                    <a:pt x="125" y="369"/>
                  </a:cubicBezTo>
                  <a:cubicBezTo>
                    <a:pt x="174" y="429"/>
                    <a:pt x="261" y="449"/>
                    <a:pt x="332" y="416"/>
                  </a:cubicBezTo>
                  <a:cubicBezTo>
                    <a:pt x="413" y="379"/>
                    <a:pt x="454" y="279"/>
                    <a:pt x="421" y="197"/>
                  </a:cubicBezTo>
                  <a:cubicBezTo>
                    <a:pt x="414" y="181"/>
                    <a:pt x="415" y="169"/>
                    <a:pt x="425" y="155"/>
                  </a:cubicBezTo>
                  <a:cubicBezTo>
                    <a:pt x="432" y="146"/>
                    <a:pt x="437" y="136"/>
                    <a:pt x="443" y="127"/>
                  </a:cubicBezTo>
                  <a:cubicBezTo>
                    <a:pt x="491" y="165"/>
                    <a:pt x="517" y="302"/>
                    <a:pt x="444" y="398"/>
                  </a:cubicBezTo>
                  <a:cubicBezTo>
                    <a:pt x="366" y="501"/>
                    <a:pt x="209" y="519"/>
                    <a:pt x="113" y="438"/>
                  </a:cubicBezTo>
                  <a:cubicBezTo>
                    <a:pt x="0" y="343"/>
                    <a:pt x="9" y="187"/>
                    <a:pt x="88" y="101"/>
                  </a:cubicBezTo>
                  <a:cubicBezTo>
                    <a:pt x="181" y="0"/>
                    <a:pt x="336" y="17"/>
                    <a:pt x="39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5618163" y="3103563"/>
              <a:ext cx="793750" cy="793750"/>
            </a:xfrm>
            <a:custGeom>
              <a:avLst/>
              <a:gdLst>
                <a:gd name="T0" fmla="*/ 132 w 264"/>
                <a:gd name="T1" fmla="*/ 265 h 265"/>
                <a:gd name="T2" fmla="*/ 3 w 264"/>
                <a:gd name="T3" fmla="*/ 128 h 265"/>
                <a:gd name="T4" fmla="*/ 141 w 264"/>
                <a:gd name="T5" fmla="*/ 5 h 265"/>
                <a:gd name="T6" fmla="*/ 161 w 264"/>
                <a:gd name="T7" fmla="*/ 8 h 265"/>
                <a:gd name="T8" fmla="*/ 168 w 264"/>
                <a:gd name="T9" fmla="*/ 27 h 265"/>
                <a:gd name="T10" fmla="*/ 156 w 264"/>
                <a:gd name="T11" fmla="*/ 50 h 265"/>
                <a:gd name="T12" fmla="*/ 135 w 264"/>
                <a:gd name="T13" fmla="*/ 63 h 265"/>
                <a:gd name="T14" fmla="*/ 60 w 264"/>
                <a:gd name="T15" fmla="*/ 131 h 265"/>
                <a:gd name="T16" fmla="*/ 124 w 264"/>
                <a:gd name="T17" fmla="*/ 207 h 265"/>
                <a:gd name="T18" fmla="*/ 205 w 264"/>
                <a:gd name="T19" fmla="*/ 136 h 265"/>
                <a:gd name="T20" fmla="*/ 224 w 264"/>
                <a:gd name="T21" fmla="*/ 110 h 265"/>
                <a:gd name="T22" fmla="*/ 226 w 264"/>
                <a:gd name="T23" fmla="*/ 109 h 265"/>
                <a:gd name="T24" fmla="*/ 254 w 264"/>
                <a:gd name="T25" fmla="*/ 97 h 265"/>
                <a:gd name="T26" fmla="*/ 263 w 264"/>
                <a:gd name="T27" fmla="*/ 135 h 265"/>
                <a:gd name="T28" fmla="*/ 132 w 264"/>
                <a:gd name="T2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265">
                  <a:moveTo>
                    <a:pt x="132" y="265"/>
                  </a:moveTo>
                  <a:cubicBezTo>
                    <a:pt x="57" y="265"/>
                    <a:pt x="0" y="205"/>
                    <a:pt x="3" y="128"/>
                  </a:cubicBezTo>
                  <a:cubicBezTo>
                    <a:pt x="5" y="58"/>
                    <a:pt x="70" y="0"/>
                    <a:pt x="141" y="5"/>
                  </a:cubicBezTo>
                  <a:cubicBezTo>
                    <a:pt x="148" y="6"/>
                    <a:pt x="155" y="7"/>
                    <a:pt x="161" y="8"/>
                  </a:cubicBezTo>
                  <a:cubicBezTo>
                    <a:pt x="173" y="11"/>
                    <a:pt x="175" y="17"/>
                    <a:pt x="168" y="27"/>
                  </a:cubicBezTo>
                  <a:cubicBezTo>
                    <a:pt x="164" y="34"/>
                    <a:pt x="159" y="42"/>
                    <a:pt x="156" y="50"/>
                  </a:cubicBezTo>
                  <a:cubicBezTo>
                    <a:pt x="152" y="60"/>
                    <a:pt x="147" y="63"/>
                    <a:pt x="135" y="63"/>
                  </a:cubicBezTo>
                  <a:cubicBezTo>
                    <a:pt x="94" y="63"/>
                    <a:pt x="63" y="92"/>
                    <a:pt x="60" y="131"/>
                  </a:cubicBezTo>
                  <a:cubicBezTo>
                    <a:pt x="57" y="167"/>
                    <a:pt x="85" y="200"/>
                    <a:pt x="124" y="207"/>
                  </a:cubicBezTo>
                  <a:cubicBezTo>
                    <a:pt x="164" y="214"/>
                    <a:pt x="204" y="180"/>
                    <a:pt x="205" y="136"/>
                  </a:cubicBezTo>
                  <a:cubicBezTo>
                    <a:pt x="205" y="120"/>
                    <a:pt x="209" y="113"/>
                    <a:pt x="224" y="110"/>
                  </a:cubicBezTo>
                  <a:cubicBezTo>
                    <a:pt x="225" y="110"/>
                    <a:pt x="225" y="109"/>
                    <a:pt x="226" y="109"/>
                  </a:cubicBezTo>
                  <a:cubicBezTo>
                    <a:pt x="235" y="105"/>
                    <a:pt x="244" y="101"/>
                    <a:pt x="254" y="97"/>
                  </a:cubicBezTo>
                  <a:cubicBezTo>
                    <a:pt x="257" y="109"/>
                    <a:pt x="263" y="122"/>
                    <a:pt x="263" y="135"/>
                  </a:cubicBezTo>
                  <a:cubicBezTo>
                    <a:pt x="264" y="207"/>
                    <a:pt x="205" y="265"/>
                    <a:pt x="132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6018213" y="2657475"/>
              <a:ext cx="852488" cy="850900"/>
            </a:xfrm>
            <a:custGeom>
              <a:avLst/>
              <a:gdLst>
                <a:gd name="T0" fmla="*/ 0 w 284"/>
                <a:gd name="T1" fmla="*/ 280 h 284"/>
                <a:gd name="T2" fmla="*/ 10 w 284"/>
                <a:gd name="T3" fmla="*/ 266 h 284"/>
                <a:gd name="T4" fmla="*/ 31 w 284"/>
                <a:gd name="T5" fmla="*/ 214 h 284"/>
                <a:gd name="T6" fmla="*/ 68 w 284"/>
                <a:gd name="T7" fmla="*/ 156 h 284"/>
                <a:gd name="T8" fmla="*/ 165 w 284"/>
                <a:gd name="T9" fmla="*/ 97 h 284"/>
                <a:gd name="T10" fmla="*/ 186 w 284"/>
                <a:gd name="T11" fmla="*/ 62 h 284"/>
                <a:gd name="T12" fmla="*/ 186 w 284"/>
                <a:gd name="T13" fmla="*/ 41 h 284"/>
                <a:gd name="T14" fmla="*/ 216 w 284"/>
                <a:gd name="T15" fmla="*/ 2 h 284"/>
                <a:gd name="T16" fmla="*/ 249 w 284"/>
                <a:gd name="T17" fmla="*/ 34 h 284"/>
                <a:gd name="T18" fmla="*/ 282 w 284"/>
                <a:gd name="T19" fmla="*/ 68 h 284"/>
                <a:gd name="T20" fmla="*/ 243 w 284"/>
                <a:gd name="T21" fmla="*/ 97 h 284"/>
                <a:gd name="T22" fmla="*/ 175 w 284"/>
                <a:gd name="T23" fmla="*/ 142 h 284"/>
                <a:gd name="T24" fmla="*/ 102 w 284"/>
                <a:gd name="T25" fmla="*/ 240 h 284"/>
                <a:gd name="T26" fmla="*/ 69 w 284"/>
                <a:gd name="T27" fmla="*/ 253 h 284"/>
                <a:gd name="T28" fmla="*/ 19 w 284"/>
                <a:gd name="T29" fmla="*/ 273 h 284"/>
                <a:gd name="T30" fmla="*/ 4 w 284"/>
                <a:gd name="T31" fmla="*/ 284 h 284"/>
                <a:gd name="T32" fmla="*/ 0 w 284"/>
                <a:gd name="T33" fmla="*/ 28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280"/>
                  </a:moveTo>
                  <a:cubicBezTo>
                    <a:pt x="4" y="275"/>
                    <a:pt x="6" y="270"/>
                    <a:pt x="10" y="266"/>
                  </a:cubicBezTo>
                  <a:cubicBezTo>
                    <a:pt x="23" y="251"/>
                    <a:pt x="31" y="236"/>
                    <a:pt x="31" y="214"/>
                  </a:cubicBezTo>
                  <a:cubicBezTo>
                    <a:pt x="31" y="189"/>
                    <a:pt x="48" y="169"/>
                    <a:pt x="68" y="156"/>
                  </a:cubicBezTo>
                  <a:cubicBezTo>
                    <a:pt x="100" y="134"/>
                    <a:pt x="132" y="115"/>
                    <a:pt x="165" y="97"/>
                  </a:cubicBezTo>
                  <a:cubicBezTo>
                    <a:pt x="180" y="89"/>
                    <a:pt x="188" y="79"/>
                    <a:pt x="186" y="62"/>
                  </a:cubicBezTo>
                  <a:cubicBezTo>
                    <a:pt x="185" y="55"/>
                    <a:pt x="185" y="48"/>
                    <a:pt x="186" y="41"/>
                  </a:cubicBezTo>
                  <a:cubicBezTo>
                    <a:pt x="187" y="17"/>
                    <a:pt x="198" y="4"/>
                    <a:pt x="216" y="2"/>
                  </a:cubicBezTo>
                  <a:cubicBezTo>
                    <a:pt x="234" y="0"/>
                    <a:pt x="243" y="9"/>
                    <a:pt x="249" y="34"/>
                  </a:cubicBezTo>
                  <a:cubicBezTo>
                    <a:pt x="274" y="40"/>
                    <a:pt x="284" y="50"/>
                    <a:pt x="282" y="68"/>
                  </a:cubicBezTo>
                  <a:cubicBezTo>
                    <a:pt x="280" y="86"/>
                    <a:pt x="266" y="100"/>
                    <a:pt x="243" y="97"/>
                  </a:cubicBezTo>
                  <a:cubicBezTo>
                    <a:pt x="205" y="92"/>
                    <a:pt x="189" y="111"/>
                    <a:pt x="175" y="142"/>
                  </a:cubicBezTo>
                  <a:cubicBezTo>
                    <a:pt x="159" y="181"/>
                    <a:pt x="137" y="215"/>
                    <a:pt x="102" y="240"/>
                  </a:cubicBezTo>
                  <a:cubicBezTo>
                    <a:pt x="92" y="246"/>
                    <a:pt x="80" y="253"/>
                    <a:pt x="69" y="253"/>
                  </a:cubicBezTo>
                  <a:cubicBezTo>
                    <a:pt x="49" y="252"/>
                    <a:pt x="33" y="259"/>
                    <a:pt x="19" y="273"/>
                  </a:cubicBezTo>
                  <a:cubicBezTo>
                    <a:pt x="15" y="277"/>
                    <a:pt x="9" y="280"/>
                    <a:pt x="4" y="284"/>
                  </a:cubicBezTo>
                  <a:cubicBezTo>
                    <a:pt x="3" y="283"/>
                    <a:pt x="1" y="281"/>
                    <a:pt x="0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5907088" y="3403600"/>
              <a:ext cx="222250" cy="219075"/>
            </a:xfrm>
            <a:custGeom>
              <a:avLst/>
              <a:gdLst>
                <a:gd name="T0" fmla="*/ 39 w 74"/>
                <a:gd name="T1" fmla="*/ 3 h 73"/>
                <a:gd name="T2" fmla="*/ 30 w 74"/>
                <a:gd name="T3" fmla="*/ 43 h 73"/>
                <a:gd name="T4" fmla="*/ 69 w 74"/>
                <a:gd name="T5" fmla="*/ 35 h 73"/>
                <a:gd name="T6" fmla="*/ 58 w 74"/>
                <a:gd name="T7" fmla="*/ 62 h 73"/>
                <a:gd name="T8" fmla="*/ 15 w 74"/>
                <a:gd name="T9" fmla="*/ 63 h 73"/>
                <a:gd name="T10" fmla="*/ 6 w 74"/>
                <a:gd name="T11" fmla="*/ 21 h 73"/>
                <a:gd name="T12" fmla="*/ 39 w 74"/>
                <a:gd name="T1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39" y="3"/>
                  </a:moveTo>
                  <a:cubicBezTo>
                    <a:pt x="40" y="19"/>
                    <a:pt x="14" y="29"/>
                    <a:pt x="30" y="43"/>
                  </a:cubicBezTo>
                  <a:cubicBezTo>
                    <a:pt x="37" y="48"/>
                    <a:pt x="54" y="38"/>
                    <a:pt x="69" y="35"/>
                  </a:cubicBezTo>
                  <a:cubicBezTo>
                    <a:pt x="74" y="46"/>
                    <a:pt x="68" y="56"/>
                    <a:pt x="58" y="62"/>
                  </a:cubicBezTo>
                  <a:cubicBezTo>
                    <a:pt x="44" y="72"/>
                    <a:pt x="29" y="73"/>
                    <a:pt x="15" y="63"/>
                  </a:cubicBezTo>
                  <a:cubicBezTo>
                    <a:pt x="1" y="52"/>
                    <a:pt x="0" y="36"/>
                    <a:pt x="6" y="21"/>
                  </a:cubicBezTo>
                  <a:cubicBezTo>
                    <a:pt x="11" y="7"/>
                    <a:pt x="22" y="0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7607637" y="2758354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0" name="文本框 40"/>
          <p:cNvSpPr txBox="1"/>
          <p:nvPr/>
        </p:nvSpPr>
        <p:spPr>
          <a:xfrm>
            <a:off x="7607637" y="3148244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7607637" y="4784159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40"/>
          <p:cNvSpPr txBox="1"/>
          <p:nvPr/>
        </p:nvSpPr>
        <p:spPr>
          <a:xfrm>
            <a:off x="7607637" y="5174049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3988597" y="2023270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40"/>
          <p:cNvSpPr txBox="1"/>
          <p:nvPr/>
        </p:nvSpPr>
        <p:spPr>
          <a:xfrm>
            <a:off x="1929246" y="2347708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3271335" y="3944576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40"/>
          <p:cNvSpPr txBox="1"/>
          <p:nvPr/>
        </p:nvSpPr>
        <p:spPr>
          <a:xfrm>
            <a:off x="1408473" y="4373513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点击此处添加文本内容！点击此处添加文本内容！点击此处添加文本内容！点击此处添加文本内容！</a:t>
            </a: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卡通开学季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Microsoft Office PowerPoint</Application>
  <PresentationFormat>宽屏</PresentationFormat>
  <Paragraphs>163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FontAwesome</vt:lpstr>
      <vt:lpstr>Roboto Light</vt:lpstr>
      <vt:lpstr>等线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创意卡通开学季PPT模板</dc:title>
  <dc:creator>Administrator</dc:creator>
  <cp:lastModifiedBy>天 下</cp:lastModifiedBy>
  <cp:revision>59</cp:revision>
  <dcterms:created xsi:type="dcterms:W3CDTF">2015-05-05T08:02:00Z</dcterms:created>
  <dcterms:modified xsi:type="dcterms:W3CDTF">2021-01-04T15:16:14Z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