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1" r:id="rId2"/>
    <p:sldId id="282" r:id="rId3"/>
    <p:sldId id="312" r:id="rId4"/>
    <p:sldId id="283" r:id="rId5"/>
    <p:sldId id="307" r:id="rId6"/>
    <p:sldId id="289" r:id="rId7"/>
    <p:sldId id="292" r:id="rId8"/>
    <p:sldId id="285" r:id="rId9"/>
    <p:sldId id="308" r:id="rId10"/>
    <p:sldId id="311" r:id="rId11"/>
    <p:sldId id="294" r:id="rId12"/>
    <p:sldId id="309" r:id="rId13"/>
    <p:sldId id="310" r:id="rId14"/>
    <p:sldId id="296" r:id="rId15"/>
    <p:sldId id="297" r:id="rId16"/>
    <p:sldId id="286" r:id="rId17"/>
    <p:sldId id="298" r:id="rId18"/>
    <p:sldId id="299" r:id="rId19"/>
    <p:sldId id="300" r:id="rId20"/>
    <p:sldId id="302" r:id="rId21"/>
    <p:sldId id="287" r:id="rId22"/>
    <p:sldId id="293" r:id="rId23"/>
    <p:sldId id="304" r:id="rId24"/>
    <p:sldId id="303" r:id="rId25"/>
    <p:sldId id="288" r:id="rId26"/>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8E5"/>
    <a:srgbClr val="FF9382"/>
    <a:srgbClr val="4CA2D1"/>
    <a:srgbClr val="1A66CC"/>
    <a:srgbClr val="61C0E2"/>
    <a:srgbClr val="66FF66"/>
    <a:srgbClr val="FF99CC"/>
    <a:srgbClr val="F9FAF9"/>
    <a:srgbClr val="82C151"/>
    <a:srgbClr val="198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25" autoAdjust="0"/>
  </p:normalViewPr>
  <p:slideViewPr>
    <p:cSldViewPr snapToGrid="0">
      <p:cViewPr varScale="1">
        <p:scale>
          <a:sx n="100" d="100"/>
          <a:sy n="100" d="100"/>
        </p:scale>
        <p:origin x="93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91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B4ED58F-DE22-4263-921F-992973BCE102}" type="datetimeFigureOut">
              <a:rPr lang="zh-CN" altLang="en-US" smtClean="0"/>
              <a:t>2021/1/4</a:t>
            </a:fld>
            <a:endParaRPr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1A1D0C6-29B1-4B88-912F-28F5B538A7C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rot="5400000">
            <a:off x="2667001" y="-2745988"/>
            <a:ext cx="6858000" cy="12349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rot="5400000">
            <a:off x="2667001" y="-2745988"/>
            <a:ext cx="6858000" cy="12349975"/>
          </a:xfrm>
          <a:prstGeom prst="rect">
            <a:avLst/>
          </a:prstGeom>
        </p:spPr>
      </p:pic>
      <p:sp>
        <p:nvSpPr>
          <p:cNvPr id="2" name="矩形 1"/>
          <p:cNvSpPr/>
          <p:nvPr userDrawn="1"/>
        </p:nvSpPr>
        <p:spPr>
          <a:xfrm>
            <a:off x="331304" y="291887"/>
            <a:ext cx="11529391" cy="64326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email"/>
          <a:stretch>
            <a:fillRect/>
          </a:stretch>
        </p:blipFill>
        <p:spPr>
          <a:xfrm>
            <a:off x="9266271" y="1"/>
            <a:ext cx="2924212" cy="6857999"/>
          </a:xfrm>
          <a:prstGeom prst="rect">
            <a:avLst/>
          </a:prstGeom>
        </p:spPr>
      </p:pic>
      <p:grpSp>
        <p:nvGrpSpPr>
          <p:cNvPr id="10" name="Group 19"/>
          <p:cNvGrpSpPr>
            <a:grpSpLocks noChangeAspect="1"/>
          </p:cNvGrpSpPr>
          <p:nvPr userDrawn="1"/>
        </p:nvGrpSpPr>
        <p:grpSpPr bwMode="auto">
          <a:xfrm>
            <a:off x="1588" y="1588"/>
            <a:ext cx="4073525" cy="6851650"/>
            <a:chOff x="1" y="1"/>
            <a:chExt cx="2566" cy="4316"/>
          </a:xfrm>
        </p:grpSpPr>
        <p:sp>
          <p:nvSpPr>
            <p:cNvPr id="11" name="AutoShape 18"/>
            <p:cNvSpPr>
              <a:spLocks noChangeAspect="1" noChangeArrowheads="1" noTextEdit="1"/>
            </p:cNvSpPr>
            <p:nvPr/>
          </p:nvSpPr>
          <p:spPr bwMode="auto">
            <a:xfrm>
              <a:off x="1" y="1"/>
              <a:ext cx="2566"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20"/>
            <p:cNvSpPr/>
            <p:nvPr/>
          </p:nvSpPr>
          <p:spPr bwMode="auto">
            <a:xfrm>
              <a:off x="1" y="896"/>
              <a:ext cx="1004" cy="1853"/>
            </a:xfrm>
            <a:custGeom>
              <a:avLst/>
              <a:gdLst>
                <a:gd name="T0" fmla="*/ 176 w 696"/>
                <a:gd name="T1" fmla="*/ 1184 h 1288"/>
                <a:gd name="T2" fmla="*/ 419 w 696"/>
                <a:gd name="T3" fmla="*/ 1114 h 1288"/>
                <a:gd name="T4" fmla="*/ 658 w 696"/>
                <a:gd name="T5" fmla="*/ 223 h 1288"/>
                <a:gd name="T6" fmla="*/ 473 w 696"/>
                <a:gd name="T7" fmla="*/ 38 h 1288"/>
                <a:gd name="T8" fmla="*/ 0 w 696"/>
                <a:gd name="T9" fmla="*/ 164 h 1288"/>
                <a:gd name="T10" fmla="*/ 0 w 696"/>
                <a:gd name="T11" fmla="*/ 1008 h 1288"/>
                <a:gd name="T12" fmla="*/ 176 w 696"/>
                <a:gd name="T13" fmla="*/ 1184 h 1288"/>
              </a:gdLst>
              <a:ahLst/>
              <a:cxnLst>
                <a:cxn ang="0">
                  <a:pos x="T0" y="T1"/>
                </a:cxn>
                <a:cxn ang="0">
                  <a:pos x="T2" y="T3"/>
                </a:cxn>
                <a:cxn ang="0">
                  <a:pos x="T4" y="T5"/>
                </a:cxn>
                <a:cxn ang="0">
                  <a:pos x="T6" y="T7"/>
                </a:cxn>
                <a:cxn ang="0">
                  <a:pos x="T8" y="T9"/>
                </a:cxn>
                <a:cxn ang="0">
                  <a:pos x="T10" y="T11"/>
                </a:cxn>
                <a:cxn ang="0">
                  <a:pos x="T12" y="T13"/>
                </a:cxn>
              </a:cxnLst>
              <a:rect l="0" t="0" r="r" b="b"/>
              <a:pathLst>
                <a:path w="696" h="1288">
                  <a:moveTo>
                    <a:pt x="176" y="1184"/>
                  </a:moveTo>
                  <a:cubicBezTo>
                    <a:pt x="281" y="1288"/>
                    <a:pt x="381" y="1258"/>
                    <a:pt x="419" y="1114"/>
                  </a:cubicBezTo>
                  <a:cubicBezTo>
                    <a:pt x="658" y="223"/>
                    <a:pt x="658" y="223"/>
                    <a:pt x="658" y="223"/>
                  </a:cubicBezTo>
                  <a:cubicBezTo>
                    <a:pt x="696" y="77"/>
                    <a:pt x="619" y="0"/>
                    <a:pt x="473" y="38"/>
                  </a:cubicBezTo>
                  <a:cubicBezTo>
                    <a:pt x="0" y="164"/>
                    <a:pt x="0" y="164"/>
                    <a:pt x="0" y="164"/>
                  </a:cubicBezTo>
                  <a:cubicBezTo>
                    <a:pt x="0" y="1008"/>
                    <a:pt x="0" y="1008"/>
                    <a:pt x="0" y="1008"/>
                  </a:cubicBezTo>
                  <a:lnTo>
                    <a:pt x="176" y="1184"/>
                  </a:ln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
            <p:cNvSpPr/>
            <p:nvPr/>
          </p:nvSpPr>
          <p:spPr bwMode="auto">
            <a:xfrm>
              <a:off x="1185" y="1"/>
              <a:ext cx="449" cy="112"/>
            </a:xfrm>
            <a:custGeom>
              <a:avLst/>
              <a:gdLst>
                <a:gd name="T0" fmla="*/ 311 w 311"/>
                <a:gd name="T1" fmla="*/ 0 h 78"/>
                <a:gd name="T2" fmla="*/ 155 w 311"/>
                <a:gd name="T3" fmla="*/ 78 h 78"/>
                <a:gd name="T4" fmla="*/ 0 w 311"/>
                <a:gd name="T5" fmla="*/ 0 h 78"/>
                <a:gd name="T6" fmla="*/ 311 w 311"/>
                <a:gd name="T7" fmla="*/ 0 h 78"/>
              </a:gdLst>
              <a:ahLst/>
              <a:cxnLst>
                <a:cxn ang="0">
                  <a:pos x="T0" y="T1"/>
                </a:cxn>
                <a:cxn ang="0">
                  <a:pos x="T2" y="T3"/>
                </a:cxn>
                <a:cxn ang="0">
                  <a:pos x="T4" y="T5"/>
                </a:cxn>
                <a:cxn ang="0">
                  <a:pos x="T6" y="T7"/>
                </a:cxn>
              </a:cxnLst>
              <a:rect l="0" t="0" r="r" b="b"/>
              <a:pathLst>
                <a:path w="311" h="78">
                  <a:moveTo>
                    <a:pt x="311" y="0"/>
                  </a:moveTo>
                  <a:cubicBezTo>
                    <a:pt x="276" y="47"/>
                    <a:pt x="219" y="78"/>
                    <a:pt x="155" y="78"/>
                  </a:cubicBezTo>
                  <a:cubicBezTo>
                    <a:pt x="92" y="78"/>
                    <a:pt x="35" y="47"/>
                    <a:pt x="0" y="0"/>
                  </a:cubicBezTo>
                  <a:lnTo>
                    <a:pt x="311" y="0"/>
                  </a:ln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2"/>
            <p:cNvSpPr/>
            <p:nvPr/>
          </p:nvSpPr>
          <p:spPr bwMode="auto">
            <a:xfrm>
              <a:off x="1" y="2234"/>
              <a:ext cx="440" cy="449"/>
            </a:xfrm>
            <a:custGeom>
              <a:avLst/>
              <a:gdLst>
                <a:gd name="T0" fmla="*/ 110 w 305"/>
                <a:gd name="T1" fmla="*/ 0 h 312"/>
                <a:gd name="T2" fmla="*/ 305 w 305"/>
                <a:gd name="T3" fmla="*/ 195 h 312"/>
                <a:gd name="T4" fmla="*/ 266 w 305"/>
                <a:gd name="T5" fmla="*/ 312 h 312"/>
                <a:gd name="T6" fmla="*/ 185 w 305"/>
                <a:gd name="T7" fmla="*/ 263 h 312"/>
                <a:gd name="T8" fmla="*/ 212 w 305"/>
                <a:gd name="T9" fmla="*/ 195 h 312"/>
                <a:gd name="T10" fmla="*/ 110 w 305"/>
                <a:gd name="T11" fmla="*/ 94 h 312"/>
                <a:gd name="T12" fmla="*/ 42 w 305"/>
                <a:gd name="T13" fmla="*/ 120 h 312"/>
                <a:gd name="T14" fmla="*/ 0 w 305"/>
                <a:gd name="T15" fmla="*/ 78 h 312"/>
                <a:gd name="T16" fmla="*/ 0 w 305"/>
                <a:gd name="T17" fmla="*/ 34 h 312"/>
                <a:gd name="T18" fmla="*/ 110 w 305"/>
                <a:gd name="T1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12">
                  <a:moveTo>
                    <a:pt x="110" y="0"/>
                  </a:moveTo>
                  <a:cubicBezTo>
                    <a:pt x="218" y="0"/>
                    <a:pt x="305" y="87"/>
                    <a:pt x="305" y="195"/>
                  </a:cubicBezTo>
                  <a:cubicBezTo>
                    <a:pt x="305" y="239"/>
                    <a:pt x="291" y="279"/>
                    <a:pt x="266" y="312"/>
                  </a:cubicBezTo>
                  <a:cubicBezTo>
                    <a:pt x="241" y="305"/>
                    <a:pt x="213" y="289"/>
                    <a:pt x="185" y="263"/>
                  </a:cubicBezTo>
                  <a:cubicBezTo>
                    <a:pt x="202" y="245"/>
                    <a:pt x="212" y="221"/>
                    <a:pt x="212" y="195"/>
                  </a:cubicBezTo>
                  <a:cubicBezTo>
                    <a:pt x="212" y="139"/>
                    <a:pt x="166" y="94"/>
                    <a:pt x="110" y="94"/>
                  </a:cubicBezTo>
                  <a:cubicBezTo>
                    <a:pt x="84" y="94"/>
                    <a:pt x="60" y="104"/>
                    <a:pt x="42" y="120"/>
                  </a:cubicBezTo>
                  <a:cubicBezTo>
                    <a:pt x="0" y="78"/>
                    <a:pt x="0" y="78"/>
                    <a:pt x="0" y="78"/>
                  </a:cubicBezTo>
                  <a:cubicBezTo>
                    <a:pt x="0" y="34"/>
                    <a:pt x="0" y="34"/>
                    <a:pt x="0" y="34"/>
                  </a:cubicBezTo>
                  <a:cubicBezTo>
                    <a:pt x="31" y="13"/>
                    <a:pt x="69" y="0"/>
                    <a:pt x="110"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3"/>
            <p:cNvSpPr/>
            <p:nvPr/>
          </p:nvSpPr>
          <p:spPr bwMode="auto">
            <a:xfrm>
              <a:off x="1154" y="3939"/>
              <a:ext cx="562" cy="378"/>
            </a:xfrm>
            <a:custGeom>
              <a:avLst/>
              <a:gdLst>
                <a:gd name="T0" fmla="*/ 195 w 390"/>
                <a:gd name="T1" fmla="*/ 0 h 263"/>
                <a:gd name="T2" fmla="*/ 390 w 390"/>
                <a:gd name="T3" fmla="*/ 195 h 263"/>
                <a:gd name="T4" fmla="*/ 378 w 390"/>
                <a:gd name="T5" fmla="*/ 263 h 263"/>
                <a:gd name="T6" fmla="*/ 270 w 390"/>
                <a:gd name="T7" fmla="*/ 263 h 263"/>
                <a:gd name="T8" fmla="*/ 297 w 390"/>
                <a:gd name="T9" fmla="*/ 195 h 263"/>
                <a:gd name="T10" fmla="*/ 195 w 390"/>
                <a:gd name="T11" fmla="*/ 93 h 263"/>
                <a:gd name="T12" fmla="*/ 94 w 390"/>
                <a:gd name="T13" fmla="*/ 195 h 263"/>
                <a:gd name="T14" fmla="*/ 120 w 390"/>
                <a:gd name="T15" fmla="*/ 263 h 263"/>
                <a:gd name="T16" fmla="*/ 13 w 390"/>
                <a:gd name="T17" fmla="*/ 263 h 263"/>
                <a:gd name="T18" fmla="*/ 0 w 390"/>
                <a:gd name="T19" fmla="*/ 195 h 263"/>
                <a:gd name="T20" fmla="*/ 195 w 390"/>
                <a:gd name="T2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263">
                  <a:moveTo>
                    <a:pt x="195" y="0"/>
                  </a:moveTo>
                  <a:cubicBezTo>
                    <a:pt x="303" y="0"/>
                    <a:pt x="390" y="87"/>
                    <a:pt x="390" y="195"/>
                  </a:cubicBezTo>
                  <a:cubicBezTo>
                    <a:pt x="390" y="219"/>
                    <a:pt x="386" y="242"/>
                    <a:pt x="378" y="263"/>
                  </a:cubicBezTo>
                  <a:cubicBezTo>
                    <a:pt x="270" y="263"/>
                    <a:pt x="270" y="263"/>
                    <a:pt x="270" y="263"/>
                  </a:cubicBezTo>
                  <a:cubicBezTo>
                    <a:pt x="286" y="245"/>
                    <a:pt x="297" y="221"/>
                    <a:pt x="297" y="195"/>
                  </a:cubicBezTo>
                  <a:cubicBezTo>
                    <a:pt x="297" y="139"/>
                    <a:pt x="251" y="93"/>
                    <a:pt x="195" y="93"/>
                  </a:cubicBezTo>
                  <a:cubicBezTo>
                    <a:pt x="139" y="93"/>
                    <a:pt x="94" y="139"/>
                    <a:pt x="94" y="195"/>
                  </a:cubicBezTo>
                  <a:cubicBezTo>
                    <a:pt x="94" y="221"/>
                    <a:pt x="104" y="245"/>
                    <a:pt x="120" y="263"/>
                  </a:cubicBezTo>
                  <a:cubicBezTo>
                    <a:pt x="13" y="263"/>
                    <a:pt x="13" y="263"/>
                    <a:pt x="13" y="263"/>
                  </a:cubicBezTo>
                  <a:cubicBezTo>
                    <a:pt x="5" y="242"/>
                    <a:pt x="0" y="219"/>
                    <a:pt x="0" y="195"/>
                  </a:cubicBezTo>
                  <a:cubicBezTo>
                    <a:pt x="0" y="87"/>
                    <a:pt x="88" y="0"/>
                    <a:pt x="195"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4"/>
            <p:cNvSpPr>
              <a:spLocks noEditPoints="1"/>
            </p:cNvSpPr>
            <p:nvPr/>
          </p:nvSpPr>
          <p:spPr bwMode="auto">
            <a:xfrm>
              <a:off x="64" y="1"/>
              <a:ext cx="1829" cy="1660"/>
            </a:xfrm>
            <a:custGeom>
              <a:avLst/>
              <a:gdLst>
                <a:gd name="T0" fmla="*/ 357 w 1268"/>
                <a:gd name="T1" fmla="*/ 178 h 1154"/>
                <a:gd name="T2" fmla="*/ 214 w 1268"/>
                <a:gd name="T3" fmla="*/ 339 h 1154"/>
                <a:gd name="T4" fmla="*/ 53 w 1268"/>
                <a:gd name="T5" fmla="*/ 482 h 1154"/>
                <a:gd name="T6" fmla="*/ 530 w 1268"/>
                <a:gd name="T7" fmla="*/ 82 h 1154"/>
                <a:gd name="T8" fmla="*/ 404 w 1268"/>
                <a:gd name="T9" fmla="*/ 225 h 1154"/>
                <a:gd name="T10" fmla="*/ 214 w 1268"/>
                <a:gd name="T11" fmla="*/ 416 h 1154"/>
                <a:gd name="T12" fmla="*/ 71 w 1268"/>
                <a:gd name="T13" fmla="*/ 577 h 1154"/>
                <a:gd name="T14" fmla="*/ 577 w 1268"/>
                <a:gd name="T15" fmla="*/ 148 h 1154"/>
                <a:gd name="T16" fmla="*/ 434 w 1268"/>
                <a:gd name="T17" fmla="*/ 273 h 1154"/>
                <a:gd name="T18" fmla="*/ 309 w 1268"/>
                <a:gd name="T19" fmla="*/ 416 h 1154"/>
                <a:gd name="T20" fmla="*/ 118 w 1268"/>
                <a:gd name="T21" fmla="*/ 607 h 1154"/>
                <a:gd name="T22" fmla="*/ 691 w 1268"/>
                <a:gd name="T23" fmla="*/ 148 h 1154"/>
                <a:gd name="T24" fmla="*/ 530 w 1268"/>
                <a:gd name="T25" fmla="*/ 291 h 1154"/>
                <a:gd name="T26" fmla="*/ 387 w 1268"/>
                <a:gd name="T27" fmla="*/ 416 h 1154"/>
                <a:gd name="T28" fmla="*/ 261 w 1268"/>
                <a:gd name="T29" fmla="*/ 559 h 1154"/>
                <a:gd name="T30" fmla="*/ 786 w 1268"/>
                <a:gd name="T31" fmla="*/ 130 h 1154"/>
                <a:gd name="T32" fmla="*/ 643 w 1268"/>
                <a:gd name="T33" fmla="*/ 291 h 1154"/>
                <a:gd name="T34" fmla="*/ 482 w 1268"/>
                <a:gd name="T35" fmla="*/ 434 h 1154"/>
                <a:gd name="T36" fmla="*/ 339 w 1268"/>
                <a:gd name="T37" fmla="*/ 559 h 1154"/>
                <a:gd name="T38" fmla="*/ 214 w 1268"/>
                <a:gd name="T39" fmla="*/ 702 h 1154"/>
                <a:gd name="T40" fmla="*/ 738 w 1268"/>
                <a:gd name="T41" fmla="*/ 273 h 1154"/>
                <a:gd name="T42" fmla="*/ 595 w 1268"/>
                <a:gd name="T43" fmla="*/ 434 h 1154"/>
                <a:gd name="T44" fmla="*/ 434 w 1268"/>
                <a:gd name="T45" fmla="*/ 577 h 1154"/>
                <a:gd name="T46" fmla="*/ 291 w 1268"/>
                <a:gd name="T47" fmla="*/ 702 h 1154"/>
                <a:gd name="T48" fmla="*/ 881 w 1268"/>
                <a:gd name="T49" fmla="*/ 225 h 1154"/>
                <a:gd name="T50" fmla="*/ 691 w 1268"/>
                <a:gd name="T51" fmla="*/ 416 h 1154"/>
                <a:gd name="T52" fmla="*/ 547 w 1268"/>
                <a:gd name="T53" fmla="*/ 577 h 1154"/>
                <a:gd name="T54" fmla="*/ 387 w 1268"/>
                <a:gd name="T55" fmla="*/ 720 h 1154"/>
                <a:gd name="T56" fmla="*/ 959 w 1268"/>
                <a:gd name="T57" fmla="*/ 225 h 1154"/>
                <a:gd name="T58" fmla="*/ 834 w 1268"/>
                <a:gd name="T59" fmla="*/ 368 h 1154"/>
                <a:gd name="T60" fmla="*/ 643 w 1268"/>
                <a:gd name="T61" fmla="*/ 559 h 1154"/>
                <a:gd name="T62" fmla="*/ 500 w 1268"/>
                <a:gd name="T63" fmla="*/ 720 h 1154"/>
                <a:gd name="T64" fmla="*/ 339 w 1268"/>
                <a:gd name="T65" fmla="*/ 863 h 1154"/>
                <a:gd name="T66" fmla="*/ 911 w 1268"/>
                <a:gd name="T67" fmla="*/ 368 h 1154"/>
                <a:gd name="T68" fmla="*/ 786 w 1268"/>
                <a:gd name="T69" fmla="*/ 512 h 1154"/>
                <a:gd name="T70" fmla="*/ 595 w 1268"/>
                <a:gd name="T71" fmla="*/ 702 h 1154"/>
                <a:gd name="T72" fmla="*/ 452 w 1268"/>
                <a:gd name="T73" fmla="*/ 863 h 1154"/>
                <a:gd name="T74" fmla="*/ 1007 w 1268"/>
                <a:gd name="T75" fmla="*/ 386 h 1154"/>
                <a:gd name="T76" fmla="*/ 863 w 1268"/>
                <a:gd name="T77" fmla="*/ 512 h 1154"/>
                <a:gd name="T78" fmla="*/ 738 w 1268"/>
                <a:gd name="T79" fmla="*/ 655 h 1154"/>
                <a:gd name="T80" fmla="*/ 547 w 1268"/>
                <a:gd name="T81" fmla="*/ 845 h 1154"/>
                <a:gd name="T82" fmla="*/ 1120 w 1268"/>
                <a:gd name="T83" fmla="*/ 386 h 1154"/>
                <a:gd name="T84" fmla="*/ 959 w 1268"/>
                <a:gd name="T85" fmla="*/ 529 h 1154"/>
                <a:gd name="T86" fmla="*/ 816 w 1268"/>
                <a:gd name="T87" fmla="*/ 655 h 1154"/>
                <a:gd name="T88" fmla="*/ 691 w 1268"/>
                <a:gd name="T89" fmla="*/ 798 h 1154"/>
                <a:gd name="T90" fmla="*/ 500 w 1268"/>
                <a:gd name="T91" fmla="*/ 989 h 1154"/>
                <a:gd name="T92" fmla="*/ 1072 w 1268"/>
                <a:gd name="T93" fmla="*/ 529 h 1154"/>
                <a:gd name="T94" fmla="*/ 911 w 1268"/>
                <a:gd name="T95" fmla="*/ 673 h 1154"/>
                <a:gd name="T96" fmla="*/ 768 w 1268"/>
                <a:gd name="T97" fmla="*/ 798 h 1154"/>
                <a:gd name="T98" fmla="*/ 643 w 1268"/>
                <a:gd name="T99" fmla="*/ 941 h 1154"/>
                <a:gd name="T100" fmla="*/ 1168 w 1268"/>
                <a:gd name="T101" fmla="*/ 512 h 1154"/>
                <a:gd name="T102" fmla="*/ 1024 w 1268"/>
                <a:gd name="T103" fmla="*/ 673 h 1154"/>
                <a:gd name="T104" fmla="*/ 863 w 1268"/>
                <a:gd name="T105" fmla="*/ 816 h 1154"/>
                <a:gd name="T106" fmla="*/ 720 w 1268"/>
                <a:gd name="T107" fmla="*/ 941 h 1154"/>
                <a:gd name="T108" fmla="*/ 595 w 1268"/>
                <a:gd name="T109" fmla="*/ 1084 h 1154"/>
                <a:gd name="T110" fmla="*/ 1120 w 1268"/>
                <a:gd name="T111" fmla="*/ 655 h 1154"/>
                <a:gd name="T112" fmla="*/ 977 w 1268"/>
                <a:gd name="T113" fmla="*/ 816 h 1154"/>
                <a:gd name="T114" fmla="*/ 816 w 1268"/>
                <a:gd name="T115" fmla="*/ 959 h 1154"/>
                <a:gd name="T116" fmla="*/ 673 w 1268"/>
                <a:gd name="T117" fmla="*/ 1084 h 1154"/>
                <a:gd name="T118" fmla="*/ 622 w 1268"/>
                <a:gd name="T11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8" h="1154">
                  <a:moveTo>
                    <a:pt x="500" y="35"/>
                  </a:moveTo>
                  <a:cubicBezTo>
                    <a:pt x="505" y="40"/>
                    <a:pt x="505" y="48"/>
                    <a:pt x="500" y="53"/>
                  </a:cubicBezTo>
                  <a:cubicBezTo>
                    <a:pt x="495" y="57"/>
                    <a:pt x="487" y="57"/>
                    <a:pt x="482" y="53"/>
                  </a:cubicBezTo>
                  <a:cubicBezTo>
                    <a:pt x="477" y="48"/>
                    <a:pt x="477" y="40"/>
                    <a:pt x="482" y="35"/>
                  </a:cubicBezTo>
                  <a:cubicBezTo>
                    <a:pt x="487" y="30"/>
                    <a:pt x="495" y="30"/>
                    <a:pt x="500" y="35"/>
                  </a:cubicBezTo>
                  <a:close/>
                  <a:moveTo>
                    <a:pt x="452" y="82"/>
                  </a:moveTo>
                  <a:cubicBezTo>
                    <a:pt x="457" y="87"/>
                    <a:pt x="457" y="95"/>
                    <a:pt x="452" y="100"/>
                  </a:cubicBezTo>
                  <a:cubicBezTo>
                    <a:pt x="447" y="105"/>
                    <a:pt x="439" y="105"/>
                    <a:pt x="434" y="100"/>
                  </a:cubicBezTo>
                  <a:cubicBezTo>
                    <a:pt x="429" y="95"/>
                    <a:pt x="429" y="87"/>
                    <a:pt x="434" y="82"/>
                  </a:cubicBezTo>
                  <a:cubicBezTo>
                    <a:pt x="439" y="77"/>
                    <a:pt x="447" y="77"/>
                    <a:pt x="452" y="82"/>
                  </a:cubicBezTo>
                  <a:close/>
                  <a:moveTo>
                    <a:pt x="404" y="130"/>
                  </a:moveTo>
                  <a:cubicBezTo>
                    <a:pt x="409" y="135"/>
                    <a:pt x="409" y="143"/>
                    <a:pt x="404" y="148"/>
                  </a:cubicBezTo>
                  <a:cubicBezTo>
                    <a:pt x="399" y="153"/>
                    <a:pt x="391" y="153"/>
                    <a:pt x="387" y="148"/>
                  </a:cubicBezTo>
                  <a:cubicBezTo>
                    <a:pt x="382" y="143"/>
                    <a:pt x="382" y="135"/>
                    <a:pt x="387" y="130"/>
                  </a:cubicBezTo>
                  <a:cubicBezTo>
                    <a:pt x="391" y="125"/>
                    <a:pt x="399" y="125"/>
                    <a:pt x="404" y="130"/>
                  </a:cubicBezTo>
                  <a:close/>
                  <a:moveTo>
                    <a:pt x="357" y="178"/>
                  </a:moveTo>
                  <a:cubicBezTo>
                    <a:pt x="362" y="183"/>
                    <a:pt x="362" y="191"/>
                    <a:pt x="357" y="196"/>
                  </a:cubicBezTo>
                  <a:cubicBezTo>
                    <a:pt x="352" y="201"/>
                    <a:pt x="344" y="201"/>
                    <a:pt x="339" y="196"/>
                  </a:cubicBezTo>
                  <a:cubicBezTo>
                    <a:pt x="334" y="191"/>
                    <a:pt x="334" y="183"/>
                    <a:pt x="339" y="178"/>
                  </a:cubicBezTo>
                  <a:cubicBezTo>
                    <a:pt x="344" y="173"/>
                    <a:pt x="352" y="173"/>
                    <a:pt x="357" y="178"/>
                  </a:cubicBezTo>
                  <a:close/>
                  <a:moveTo>
                    <a:pt x="309" y="225"/>
                  </a:moveTo>
                  <a:cubicBezTo>
                    <a:pt x="314" y="230"/>
                    <a:pt x="314" y="238"/>
                    <a:pt x="309" y="243"/>
                  </a:cubicBezTo>
                  <a:cubicBezTo>
                    <a:pt x="304" y="248"/>
                    <a:pt x="296" y="248"/>
                    <a:pt x="291" y="243"/>
                  </a:cubicBezTo>
                  <a:cubicBezTo>
                    <a:pt x="286" y="238"/>
                    <a:pt x="286" y="230"/>
                    <a:pt x="291" y="225"/>
                  </a:cubicBezTo>
                  <a:cubicBezTo>
                    <a:pt x="296" y="220"/>
                    <a:pt x="304" y="220"/>
                    <a:pt x="309" y="225"/>
                  </a:cubicBezTo>
                  <a:close/>
                  <a:moveTo>
                    <a:pt x="261" y="273"/>
                  </a:moveTo>
                  <a:cubicBezTo>
                    <a:pt x="266" y="278"/>
                    <a:pt x="266" y="286"/>
                    <a:pt x="261" y="291"/>
                  </a:cubicBezTo>
                  <a:cubicBezTo>
                    <a:pt x="256" y="296"/>
                    <a:pt x="248" y="296"/>
                    <a:pt x="243" y="291"/>
                  </a:cubicBezTo>
                  <a:cubicBezTo>
                    <a:pt x="238" y="286"/>
                    <a:pt x="238" y="278"/>
                    <a:pt x="243" y="273"/>
                  </a:cubicBezTo>
                  <a:cubicBezTo>
                    <a:pt x="248" y="268"/>
                    <a:pt x="256" y="268"/>
                    <a:pt x="261" y="273"/>
                  </a:cubicBezTo>
                  <a:close/>
                  <a:moveTo>
                    <a:pt x="214" y="321"/>
                  </a:moveTo>
                  <a:cubicBezTo>
                    <a:pt x="219" y="326"/>
                    <a:pt x="219" y="334"/>
                    <a:pt x="214" y="339"/>
                  </a:cubicBezTo>
                  <a:cubicBezTo>
                    <a:pt x="209" y="344"/>
                    <a:pt x="201" y="344"/>
                    <a:pt x="196" y="339"/>
                  </a:cubicBezTo>
                  <a:cubicBezTo>
                    <a:pt x="191" y="334"/>
                    <a:pt x="191" y="326"/>
                    <a:pt x="196" y="321"/>
                  </a:cubicBezTo>
                  <a:cubicBezTo>
                    <a:pt x="201" y="316"/>
                    <a:pt x="209" y="316"/>
                    <a:pt x="214" y="321"/>
                  </a:cubicBezTo>
                  <a:close/>
                  <a:moveTo>
                    <a:pt x="166" y="368"/>
                  </a:moveTo>
                  <a:cubicBezTo>
                    <a:pt x="171" y="373"/>
                    <a:pt x="171" y="381"/>
                    <a:pt x="166" y="386"/>
                  </a:cubicBezTo>
                  <a:cubicBezTo>
                    <a:pt x="161" y="391"/>
                    <a:pt x="153" y="391"/>
                    <a:pt x="148" y="386"/>
                  </a:cubicBezTo>
                  <a:cubicBezTo>
                    <a:pt x="143" y="381"/>
                    <a:pt x="143" y="373"/>
                    <a:pt x="148" y="368"/>
                  </a:cubicBezTo>
                  <a:cubicBezTo>
                    <a:pt x="153" y="364"/>
                    <a:pt x="161" y="364"/>
                    <a:pt x="166" y="368"/>
                  </a:cubicBezTo>
                  <a:close/>
                  <a:moveTo>
                    <a:pt x="118" y="416"/>
                  </a:moveTo>
                  <a:cubicBezTo>
                    <a:pt x="123" y="421"/>
                    <a:pt x="123" y="429"/>
                    <a:pt x="118" y="434"/>
                  </a:cubicBezTo>
                  <a:cubicBezTo>
                    <a:pt x="113" y="439"/>
                    <a:pt x="105" y="439"/>
                    <a:pt x="100" y="434"/>
                  </a:cubicBezTo>
                  <a:cubicBezTo>
                    <a:pt x="95" y="429"/>
                    <a:pt x="95" y="421"/>
                    <a:pt x="100" y="416"/>
                  </a:cubicBezTo>
                  <a:cubicBezTo>
                    <a:pt x="105" y="411"/>
                    <a:pt x="113" y="411"/>
                    <a:pt x="118" y="416"/>
                  </a:cubicBezTo>
                  <a:close/>
                  <a:moveTo>
                    <a:pt x="71" y="464"/>
                  </a:moveTo>
                  <a:cubicBezTo>
                    <a:pt x="75" y="469"/>
                    <a:pt x="75" y="477"/>
                    <a:pt x="71" y="482"/>
                  </a:cubicBezTo>
                  <a:cubicBezTo>
                    <a:pt x="66" y="487"/>
                    <a:pt x="58" y="487"/>
                    <a:pt x="53" y="482"/>
                  </a:cubicBezTo>
                  <a:cubicBezTo>
                    <a:pt x="48" y="477"/>
                    <a:pt x="48" y="469"/>
                    <a:pt x="53" y="464"/>
                  </a:cubicBezTo>
                  <a:cubicBezTo>
                    <a:pt x="58" y="459"/>
                    <a:pt x="66" y="459"/>
                    <a:pt x="71" y="464"/>
                  </a:cubicBezTo>
                  <a:close/>
                  <a:moveTo>
                    <a:pt x="23" y="512"/>
                  </a:moveTo>
                  <a:cubicBezTo>
                    <a:pt x="28" y="516"/>
                    <a:pt x="28" y="525"/>
                    <a:pt x="23" y="529"/>
                  </a:cubicBezTo>
                  <a:cubicBezTo>
                    <a:pt x="18" y="534"/>
                    <a:pt x="10" y="534"/>
                    <a:pt x="5" y="529"/>
                  </a:cubicBezTo>
                  <a:cubicBezTo>
                    <a:pt x="0" y="525"/>
                    <a:pt x="0" y="517"/>
                    <a:pt x="5" y="512"/>
                  </a:cubicBezTo>
                  <a:cubicBezTo>
                    <a:pt x="10" y="507"/>
                    <a:pt x="18" y="507"/>
                    <a:pt x="23" y="512"/>
                  </a:cubicBezTo>
                  <a:close/>
                  <a:moveTo>
                    <a:pt x="595" y="35"/>
                  </a:moveTo>
                  <a:cubicBezTo>
                    <a:pt x="600" y="40"/>
                    <a:pt x="600" y="48"/>
                    <a:pt x="595" y="53"/>
                  </a:cubicBezTo>
                  <a:cubicBezTo>
                    <a:pt x="590" y="57"/>
                    <a:pt x="582" y="57"/>
                    <a:pt x="577" y="53"/>
                  </a:cubicBezTo>
                  <a:cubicBezTo>
                    <a:pt x="572" y="48"/>
                    <a:pt x="572" y="40"/>
                    <a:pt x="577" y="35"/>
                  </a:cubicBezTo>
                  <a:cubicBezTo>
                    <a:pt x="582" y="30"/>
                    <a:pt x="590" y="30"/>
                    <a:pt x="595" y="35"/>
                  </a:cubicBezTo>
                  <a:close/>
                  <a:moveTo>
                    <a:pt x="547" y="82"/>
                  </a:moveTo>
                  <a:cubicBezTo>
                    <a:pt x="552" y="87"/>
                    <a:pt x="552" y="95"/>
                    <a:pt x="547" y="100"/>
                  </a:cubicBezTo>
                  <a:cubicBezTo>
                    <a:pt x="543" y="105"/>
                    <a:pt x="535" y="105"/>
                    <a:pt x="530" y="100"/>
                  </a:cubicBezTo>
                  <a:cubicBezTo>
                    <a:pt x="525" y="95"/>
                    <a:pt x="525" y="87"/>
                    <a:pt x="530" y="82"/>
                  </a:cubicBezTo>
                  <a:cubicBezTo>
                    <a:pt x="535" y="77"/>
                    <a:pt x="543" y="77"/>
                    <a:pt x="547" y="82"/>
                  </a:cubicBezTo>
                  <a:close/>
                  <a:moveTo>
                    <a:pt x="500" y="130"/>
                  </a:moveTo>
                  <a:cubicBezTo>
                    <a:pt x="505" y="135"/>
                    <a:pt x="505" y="143"/>
                    <a:pt x="500" y="148"/>
                  </a:cubicBezTo>
                  <a:cubicBezTo>
                    <a:pt x="495" y="153"/>
                    <a:pt x="487" y="153"/>
                    <a:pt x="482" y="148"/>
                  </a:cubicBezTo>
                  <a:cubicBezTo>
                    <a:pt x="477" y="143"/>
                    <a:pt x="477" y="135"/>
                    <a:pt x="482" y="130"/>
                  </a:cubicBezTo>
                  <a:cubicBezTo>
                    <a:pt x="487" y="125"/>
                    <a:pt x="495" y="125"/>
                    <a:pt x="500" y="130"/>
                  </a:cubicBezTo>
                  <a:close/>
                  <a:moveTo>
                    <a:pt x="452" y="178"/>
                  </a:moveTo>
                  <a:cubicBezTo>
                    <a:pt x="457" y="183"/>
                    <a:pt x="457" y="191"/>
                    <a:pt x="452" y="196"/>
                  </a:cubicBezTo>
                  <a:cubicBezTo>
                    <a:pt x="447" y="201"/>
                    <a:pt x="439" y="201"/>
                    <a:pt x="434" y="196"/>
                  </a:cubicBezTo>
                  <a:cubicBezTo>
                    <a:pt x="429" y="191"/>
                    <a:pt x="429" y="183"/>
                    <a:pt x="434" y="178"/>
                  </a:cubicBezTo>
                  <a:cubicBezTo>
                    <a:pt x="439" y="173"/>
                    <a:pt x="447" y="173"/>
                    <a:pt x="452" y="178"/>
                  </a:cubicBezTo>
                  <a:close/>
                  <a:moveTo>
                    <a:pt x="404" y="225"/>
                  </a:moveTo>
                  <a:cubicBezTo>
                    <a:pt x="409" y="230"/>
                    <a:pt x="409" y="238"/>
                    <a:pt x="404" y="243"/>
                  </a:cubicBezTo>
                  <a:cubicBezTo>
                    <a:pt x="399" y="248"/>
                    <a:pt x="391" y="248"/>
                    <a:pt x="387" y="243"/>
                  </a:cubicBezTo>
                  <a:cubicBezTo>
                    <a:pt x="382" y="238"/>
                    <a:pt x="382" y="230"/>
                    <a:pt x="387" y="225"/>
                  </a:cubicBezTo>
                  <a:cubicBezTo>
                    <a:pt x="391" y="220"/>
                    <a:pt x="399" y="220"/>
                    <a:pt x="404" y="225"/>
                  </a:cubicBezTo>
                  <a:close/>
                  <a:moveTo>
                    <a:pt x="357" y="273"/>
                  </a:moveTo>
                  <a:cubicBezTo>
                    <a:pt x="362" y="278"/>
                    <a:pt x="362" y="286"/>
                    <a:pt x="357" y="291"/>
                  </a:cubicBezTo>
                  <a:cubicBezTo>
                    <a:pt x="352" y="296"/>
                    <a:pt x="344" y="296"/>
                    <a:pt x="339" y="291"/>
                  </a:cubicBezTo>
                  <a:cubicBezTo>
                    <a:pt x="334" y="286"/>
                    <a:pt x="334" y="278"/>
                    <a:pt x="339" y="273"/>
                  </a:cubicBezTo>
                  <a:cubicBezTo>
                    <a:pt x="344" y="268"/>
                    <a:pt x="352" y="268"/>
                    <a:pt x="357" y="273"/>
                  </a:cubicBezTo>
                  <a:close/>
                  <a:moveTo>
                    <a:pt x="309" y="321"/>
                  </a:moveTo>
                  <a:cubicBezTo>
                    <a:pt x="314" y="326"/>
                    <a:pt x="314" y="334"/>
                    <a:pt x="309" y="339"/>
                  </a:cubicBezTo>
                  <a:cubicBezTo>
                    <a:pt x="304" y="344"/>
                    <a:pt x="296" y="344"/>
                    <a:pt x="291" y="339"/>
                  </a:cubicBezTo>
                  <a:cubicBezTo>
                    <a:pt x="286" y="334"/>
                    <a:pt x="286" y="326"/>
                    <a:pt x="291" y="321"/>
                  </a:cubicBezTo>
                  <a:cubicBezTo>
                    <a:pt x="296" y="316"/>
                    <a:pt x="304" y="316"/>
                    <a:pt x="309" y="321"/>
                  </a:cubicBezTo>
                  <a:close/>
                  <a:moveTo>
                    <a:pt x="261" y="368"/>
                  </a:moveTo>
                  <a:cubicBezTo>
                    <a:pt x="266" y="373"/>
                    <a:pt x="266" y="381"/>
                    <a:pt x="261" y="386"/>
                  </a:cubicBezTo>
                  <a:cubicBezTo>
                    <a:pt x="256" y="391"/>
                    <a:pt x="248" y="391"/>
                    <a:pt x="243" y="386"/>
                  </a:cubicBezTo>
                  <a:cubicBezTo>
                    <a:pt x="238" y="381"/>
                    <a:pt x="238" y="373"/>
                    <a:pt x="243" y="368"/>
                  </a:cubicBezTo>
                  <a:cubicBezTo>
                    <a:pt x="248" y="364"/>
                    <a:pt x="256" y="364"/>
                    <a:pt x="261" y="368"/>
                  </a:cubicBezTo>
                  <a:close/>
                  <a:moveTo>
                    <a:pt x="214" y="416"/>
                  </a:moveTo>
                  <a:cubicBezTo>
                    <a:pt x="219" y="421"/>
                    <a:pt x="219" y="429"/>
                    <a:pt x="214" y="434"/>
                  </a:cubicBezTo>
                  <a:cubicBezTo>
                    <a:pt x="209" y="439"/>
                    <a:pt x="201" y="439"/>
                    <a:pt x="196" y="434"/>
                  </a:cubicBezTo>
                  <a:cubicBezTo>
                    <a:pt x="191" y="429"/>
                    <a:pt x="191" y="421"/>
                    <a:pt x="196" y="416"/>
                  </a:cubicBezTo>
                  <a:cubicBezTo>
                    <a:pt x="201" y="411"/>
                    <a:pt x="209" y="411"/>
                    <a:pt x="214" y="416"/>
                  </a:cubicBezTo>
                  <a:close/>
                  <a:moveTo>
                    <a:pt x="166" y="464"/>
                  </a:moveTo>
                  <a:cubicBezTo>
                    <a:pt x="171" y="469"/>
                    <a:pt x="171" y="477"/>
                    <a:pt x="166" y="482"/>
                  </a:cubicBezTo>
                  <a:cubicBezTo>
                    <a:pt x="161" y="487"/>
                    <a:pt x="153" y="487"/>
                    <a:pt x="148" y="482"/>
                  </a:cubicBezTo>
                  <a:cubicBezTo>
                    <a:pt x="143" y="477"/>
                    <a:pt x="143" y="469"/>
                    <a:pt x="148" y="464"/>
                  </a:cubicBezTo>
                  <a:cubicBezTo>
                    <a:pt x="153" y="459"/>
                    <a:pt x="161" y="459"/>
                    <a:pt x="166" y="464"/>
                  </a:cubicBezTo>
                  <a:close/>
                  <a:moveTo>
                    <a:pt x="118" y="512"/>
                  </a:moveTo>
                  <a:cubicBezTo>
                    <a:pt x="123" y="517"/>
                    <a:pt x="123" y="525"/>
                    <a:pt x="118" y="529"/>
                  </a:cubicBezTo>
                  <a:cubicBezTo>
                    <a:pt x="113" y="534"/>
                    <a:pt x="105" y="534"/>
                    <a:pt x="100" y="529"/>
                  </a:cubicBezTo>
                  <a:cubicBezTo>
                    <a:pt x="95" y="525"/>
                    <a:pt x="95" y="517"/>
                    <a:pt x="100" y="512"/>
                  </a:cubicBezTo>
                  <a:cubicBezTo>
                    <a:pt x="105" y="507"/>
                    <a:pt x="113" y="507"/>
                    <a:pt x="118" y="512"/>
                  </a:cubicBezTo>
                  <a:close/>
                  <a:moveTo>
                    <a:pt x="71" y="559"/>
                  </a:moveTo>
                  <a:cubicBezTo>
                    <a:pt x="75" y="564"/>
                    <a:pt x="75" y="572"/>
                    <a:pt x="71" y="577"/>
                  </a:cubicBezTo>
                  <a:cubicBezTo>
                    <a:pt x="66" y="582"/>
                    <a:pt x="58" y="582"/>
                    <a:pt x="53" y="577"/>
                  </a:cubicBezTo>
                  <a:cubicBezTo>
                    <a:pt x="48" y="572"/>
                    <a:pt x="48" y="564"/>
                    <a:pt x="53" y="559"/>
                  </a:cubicBezTo>
                  <a:cubicBezTo>
                    <a:pt x="58" y="554"/>
                    <a:pt x="66" y="554"/>
                    <a:pt x="71" y="559"/>
                  </a:cubicBezTo>
                  <a:close/>
                  <a:moveTo>
                    <a:pt x="691" y="35"/>
                  </a:moveTo>
                  <a:cubicBezTo>
                    <a:pt x="696" y="40"/>
                    <a:pt x="696" y="48"/>
                    <a:pt x="691" y="53"/>
                  </a:cubicBezTo>
                  <a:cubicBezTo>
                    <a:pt x="686" y="57"/>
                    <a:pt x="678" y="57"/>
                    <a:pt x="673" y="53"/>
                  </a:cubicBezTo>
                  <a:cubicBezTo>
                    <a:pt x="668" y="48"/>
                    <a:pt x="668" y="40"/>
                    <a:pt x="673" y="35"/>
                  </a:cubicBezTo>
                  <a:cubicBezTo>
                    <a:pt x="678" y="30"/>
                    <a:pt x="686" y="30"/>
                    <a:pt x="691" y="35"/>
                  </a:cubicBezTo>
                  <a:close/>
                  <a:moveTo>
                    <a:pt x="643" y="82"/>
                  </a:moveTo>
                  <a:cubicBezTo>
                    <a:pt x="648" y="87"/>
                    <a:pt x="648" y="95"/>
                    <a:pt x="643" y="100"/>
                  </a:cubicBezTo>
                  <a:cubicBezTo>
                    <a:pt x="638" y="105"/>
                    <a:pt x="630" y="105"/>
                    <a:pt x="625" y="100"/>
                  </a:cubicBezTo>
                  <a:cubicBezTo>
                    <a:pt x="620" y="95"/>
                    <a:pt x="620" y="87"/>
                    <a:pt x="625" y="82"/>
                  </a:cubicBezTo>
                  <a:cubicBezTo>
                    <a:pt x="630" y="77"/>
                    <a:pt x="638" y="77"/>
                    <a:pt x="643" y="82"/>
                  </a:cubicBezTo>
                  <a:close/>
                  <a:moveTo>
                    <a:pt x="595" y="130"/>
                  </a:moveTo>
                  <a:cubicBezTo>
                    <a:pt x="600" y="135"/>
                    <a:pt x="600" y="143"/>
                    <a:pt x="595" y="148"/>
                  </a:cubicBezTo>
                  <a:cubicBezTo>
                    <a:pt x="590" y="153"/>
                    <a:pt x="582" y="153"/>
                    <a:pt x="577" y="148"/>
                  </a:cubicBezTo>
                  <a:cubicBezTo>
                    <a:pt x="572" y="143"/>
                    <a:pt x="572" y="135"/>
                    <a:pt x="577" y="130"/>
                  </a:cubicBezTo>
                  <a:cubicBezTo>
                    <a:pt x="582" y="125"/>
                    <a:pt x="590" y="125"/>
                    <a:pt x="595" y="130"/>
                  </a:cubicBezTo>
                  <a:close/>
                  <a:moveTo>
                    <a:pt x="547" y="178"/>
                  </a:moveTo>
                  <a:cubicBezTo>
                    <a:pt x="552" y="183"/>
                    <a:pt x="552" y="191"/>
                    <a:pt x="547" y="196"/>
                  </a:cubicBezTo>
                  <a:cubicBezTo>
                    <a:pt x="543" y="201"/>
                    <a:pt x="535" y="201"/>
                    <a:pt x="530" y="196"/>
                  </a:cubicBezTo>
                  <a:cubicBezTo>
                    <a:pt x="525" y="191"/>
                    <a:pt x="525" y="183"/>
                    <a:pt x="530" y="178"/>
                  </a:cubicBezTo>
                  <a:cubicBezTo>
                    <a:pt x="535" y="173"/>
                    <a:pt x="543" y="173"/>
                    <a:pt x="547" y="178"/>
                  </a:cubicBezTo>
                  <a:close/>
                  <a:moveTo>
                    <a:pt x="500" y="225"/>
                  </a:moveTo>
                  <a:cubicBezTo>
                    <a:pt x="505" y="230"/>
                    <a:pt x="505" y="238"/>
                    <a:pt x="500" y="243"/>
                  </a:cubicBezTo>
                  <a:cubicBezTo>
                    <a:pt x="495" y="248"/>
                    <a:pt x="487" y="248"/>
                    <a:pt x="482" y="243"/>
                  </a:cubicBezTo>
                  <a:cubicBezTo>
                    <a:pt x="477" y="238"/>
                    <a:pt x="477" y="230"/>
                    <a:pt x="482" y="225"/>
                  </a:cubicBezTo>
                  <a:cubicBezTo>
                    <a:pt x="487" y="220"/>
                    <a:pt x="495" y="220"/>
                    <a:pt x="500" y="225"/>
                  </a:cubicBezTo>
                  <a:close/>
                  <a:moveTo>
                    <a:pt x="452" y="273"/>
                  </a:moveTo>
                  <a:cubicBezTo>
                    <a:pt x="457" y="278"/>
                    <a:pt x="457" y="286"/>
                    <a:pt x="452" y="291"/>
                  </a:cubicBezTo>
                  <a:cubicBezTo>
                    <a:pt x="447" y="296"/>
                    <a:pt x="439" y="296"/>
                    <a:pt x="434" y="291"/>
                  </a:cubicBezTo>
                  <a:cubicBezTo>
                    <a:pt x="429" y="286"/>
                    <a:pt x="429" y="278"/>
                    <a:pt x="434" y="273"/>
                  </a:cubicBezTo>
                  <a:cubicBezTo>
                    <a:pt x="439" y="268"/>
                    <a:pt x="447" y="268"/>
                    <a:pt x="452" y="273"/>
                  </a:cubicBezTo>
                  <a:close/>
                  <a:moveTo>
                    <a:pt x="404" y="321"/>
                  </a:moveTo>
                  <a:cubicBezTo>
                    <a:pt x="409" y="326"/>
                    <a:pt x="409" y="334"/>
                    <a:pt x="404" y="339"/>
                  </a:cubicBezTo>
                  <a:cubicBezTo>
                    <a:pt x="399" y="344"/>
                    <a:pt x="391" y="344"/>
                    <a:pt x="387" y="339"/>
                  </a:cubicBezTo>
                  <a:cubicBezTo>
                    <a:pt x="382" y="334"/>
                    <a:pt x="382" y="326"/>
                    <a:pt x="387" y="321"/>
                  </a:cubicBezTo>
                  <a:cubicBezTo>
                    <a:pt x="391" y="316"/>
                    <a:pt x="399" y="316"/>
                    <a:pt x="404" y="321"/>
                  </a:cubicBezTo>
                  <a:close/>
                  <a:moveTo>
                    <a:pt x="357" y="368"/>
                  </a:moveTo>
                  <a:cubicBezTo>
                    <a:pt x="362" y="373"/>
                    <a:pt x="362" y="381"/>
                    <a:pt x="357" y="386"/>
                  </a:cubicBezTo>
                  <a:cubicBezTo>
                    <a:pt x="352" y="391"/>
                    <a:pt x="344" y="391"/>
                    <a:pt x="339" y="386"/>
                  </a:cubicBezTo>
                  <a:cubicBezTo>
                    <a:pt x="334" y="381"/>
                    <a:pt x="334" y="373"/>
                    <a:pt x="339" y="368"/>
                  </a:cubicBezTo>
                  <a:cubicBezTo>
                    <a:pt x="344" y="364"/>
                    <a:pt x="352" y="364"/>
                    <a:pt x="357" y="368"/>
                  </a:cubicBezTo>
                  <a:close/>
                  <a:moveTo>
                    <a:pt x="309" y="416"/>
                  </a:moveTo>
                  <a:cubicBezTo>
                    <a:pt x="314" y="421"/>
                    <a:pt x="314" y="429"/>
                    <a:pt x="309" y="434"/>
                  </a:cubicBezTo>
                  <a:cubicBezTo>
                    <a:pt x="304" y="439"/>
                    <a:pt x="296" y="439"/>
                    <a:pt x="291" y="434"/>
                  </a:cubicBezTo>
                  <a:cubicBezTo>
                    <a:pt x="286" y="429"/>
                    <a:pt x="286" y="421"/>
                    <a:pt x="291" y="416"/>
                  </a:cubicBezTo>
                  <a:cubicBezTo>
                    <a:pt x="296" y="411"/>
                    <a:pt x="304" y="411"/>
                    <a:pt x="309" y="416"/>
                  </a:cubicBezTo>
                  <a:close/>
                  <a:moveTo>
                    <a:pt x="261" y="464"/>
                  </a:moveTo>
                  <a:cubicBezTo>
                    <a:pt x="266" y="469"/>
                    <a:pt x="266" y="477"/>
                    <a:pt x="261" y="482"/>
                  </a:cubicBezTo>
                  <a:cubicBezTo>
                    <a:pt x="256" y="487"/>
                    <a:pt x="248" y="487"/>
                    <a:pt x="243" y="482"/>
                  </a:cubicBezTo>
                  <a:cubicBezTo>
                    <a:pt x="238" y="477"/>
                    <a:pt x="238" y="469"/>
                    <a:pt x="243" y="464"/>
                  </a:cubicBezTo>
                  <a:cubicBezTo>
                    <a:pt x="248" y="459"/>
                    <a:pt x="256" y="459"/>
                    <a:pt x="261" y="464"/>
                  </a:cubicBezTo>
                  <a:close/>
                  <a:moveTo>
                    <a:pt x="214" y="512"/>
                  </a:moveTo>
                  <a:cubicBezTo>
                    <a:pt x="219" y="516"/>
                    <a:pt x="219" y="525"/>
                    <a:pt x="214" y="529"/>
                  </a:cubicBezTo>
                  <a:cubicBezTo>
                    <a:pt x="209" y="534"/>
                    <a:pt x="201" y="534"/>
                    <a:pt x="196" y="529"/>
                  </a:cubicBezTo>
                  <a:cubicBezTo>
                    <a:pt x="191" y="525"/>
                    <a:pt x="191" y="517"/>
                    <a:pt x="196" y="512"/>
                  </a:cubicBezTo>
                  <a:cubicBezTo>
                    <a:pt x="201" y="507"/>
                    <a:pt x="209" y="507"/>
                    <a:pt x="214" y="512"/>
                  </a:cubicBezTo>
                  <a:close/>
                  <a:moveTo>
                    <a:pt x="166" y="559"/>
                  </a:moveTo>
                  <a:cubicBezTo>
                    <a:pt x="171" y="564"/>
                    <a:pt x="171" y="572"/>
                    <a:pt x="166" y="577"/>
                  </a:cubicBezTo>
                  <a:cubicBezTo>
                    <a:pt x="161" y="582"/>
                    <a:pt x="153" y="582"/>
                    <a:pt x="148" y="577"/>
                  </a:cubicBezTo>
                  <a:cubicBezTo>
                    <a:pt x="143" y="572"/>
                    <a:pt x="143" y="564"/>
                    <a:pt x="148" y="559"/>
                  </a:cubicBezTo>
                  <a:cubicBezTo>
                    <a:pt x="153" y="554"/>
                    <a:pt x="161" y="554"/>
                    <a:pt x="166" y="559"/>
                  </a:cubicBezTo>
                  <a:close/>
                  <a:moveTo>
                    <a:pt x="118" y="607"/>
                  </a:moveTo>
                  <a:cubicBezTo>
                    <a:pt x="123" y="612"/>
                    <a:pt x="123" y="620"/>
                    <a:pt x="118" y="625"/>
                  </a:cubicBezTo>
                  <a:cubicBezTo>
                    <a:pt x="113" y="630"/>
                    <a:pt x="105" y="630"/>
                    <a:pt x="100" y="625"/>
                  </a:cubicBezTo>
                  <a:cubicBezTo>
                    <a:pt x="95" y="620"/>
                    <a:pt x="95" y="612"/>
                    <a:pt x="100" y="607"/>
                  </a:cubicBezTo>
                  <a:cubicBezTo>
                    <a:pt x="105" y="602"/>
                    <a:pt x="113" y="602"/>
                    <a:pt x="118" y="607"/>
                  </a:cubicBezTo>
                  <a:close/>
                  <a:moveTo>
                    <a:pt x="786" y="35"/>
                  </a:moveTo>
                  <a:cubicBezTo>
                    <a:pt x="791" y="40"/>
                    <a:pt x="791" y="48"/>
                    <a:pt x="786" y="53"/>
                  </a:cubicBezTo>
                  <a:cubicBezTo>
                    <a:pt x="781" y="57"/>
                    <a:pt x="773" y="57"/>
                    <a:pt x="768" y="53"/>
                  </a:cubicBezTo>
                  <a:cubicBezTo>
                    <a:pt x="763" y="48"/>
                    <a:pt x="763" y="40"/>
                    <a:pt x="768" y="35"/>
                  </a:cubicBezTo>
                  <a:cubicBezTo>
                    <a:pt x="773" y="30"/>
                    <a:pt x="781" y="30"/>
                    <a:pt x="786" y="35"/>
                  </a:cubicBezTo>
                  <a:close/>
                  <a:moveTo>
                    <a:pt x="738" y="82"/>
                  </a:moveTo>
                  <a:cubicBezTo>
                    <a:pt x="743" y="87"/>
                    <a:pt x="743" y="95"/>
                    <a:pt x="738" y="100"/>
                  </a:cubicBezTo>
                  <a:cubicBezTo>
                    <a:pt x="733" y="105"/>
                    <a:pt x="725" y="105"/>
                    <a:pt x="720" y="100"/>
                  </a:cubicBezTo>
                  <a:cubicBezTo>
                    <a:pt x="715" y="95"/>
                    <a:pt x="715" y="87"/>
                    <a:pt x="720" y="82"/>
                  </a:cubicBezTo>
                  <a:cubicBezTo>
                    <a:pt x="725" y="77"/>
                    <a:pt x="733" y="77"/>
                    <a:pt x="738" y="82"/>
                  </a:cubicBezTo>
                  <a:close/>
                  <a:moveTo>
                    <a:pt x="691" y="130"/>
                  </a:moveTo>
                  <a:cubicBezTo>
                    <a:pt x="696" y="135"/>
                    <a:pt x="696" y="143"/>
                    <a:pt x="691" y="148"/>
                  </a:cubicBezTo>
                  <a:cubicBezTo>
                    <a:pt x="686" y="153"/>
                    <a:pt x="678" y="153"/>
                    <a:pt x="673" y="148"/>
                  </a:cubicBezTo>
                  <a:cubicBezTo>
                    <a:pt x="668" y="143"/>
                    <a:pt x="668" y="135"/>
                    <a:pt x="673" y="130"/>
                  </a:cubicBezTo>
                  <a:cubicBezTo>
                    <a:pt x="678" y="125"/>
                    <a:pt x="686" y="125"/>
                    <a:pt x="691" y="130"/>
                  </a:cubicBezTo>
                  <a:close/>
                  <a:moveTo>
                    <a:pt x="643" y="178"/>
                  </a:moveTo>
                  <a:cubicBezTo>
                    <a:pt x="648" y="183"/>
                    <a:pt x="648" y="191"/>
                    <a:pt x="643" y="196"/>
                  </a:cubicBezTo>
                  <a:cubicBezTo>
                    <a:pt x="638" y="201"/>
                    <a:pt x="630" y="201"/>
                    <a:pt x="625" y="196"/>
                  </a:cubicBezTo>
                  <a:cubicBezTo>
                    <a:pt x="620" y="191"/>
                    <a:pt x="620" y="183"/>
                    <a:pt x="625" y="178"/>
                  </a:cubicBezTo>
                  <a:cubicBezTo>
                    <a:pt x="630" y="173"/>
                    <a:pt x="638" y="173"/>
                    <a:pt x="643" y="178"/>
                  </a:cubicBezTo>
                  <a:close/>
                  <a:moveTo>
                    <a:pt x="595" y="225"/>
                  </a:moveTo>
                  <a:cubicBezTo>
                    <a:pt x="600" y="230"/>
                    <a:pt x="600" y="238"/>
                    <a:pt x="595" y="243"/>
                  </a:cubicBezTo>
                  <a:cubicBezTo>
                    <a:pt x="590" y="248"/>
                    <a:pt x="582" y="248"/>
                    <a:pt x="577" y="243"/>
                  </a:cubicBezTo>
                  <a:cubicBezTo>
                    <a:pt x="572" y="238"/>
                    <a:pt x="572" y="230"/>
                    <a:pt x="577" y="225"/>
                  </a:cubicBezTo>
                  <a:cubicBezTo>
                    <a:pt x="582" y="220"/>
                    <a:pt x="590" y="220"/>
                    <a:pt x="595" y="225"/>
                  </a:cubicBezTo>
                  <a:close/>
                  <a:moveTo>
                    <a:pt x="547" y="273"/>
                  </a:moveTo>
                  <a:cubicBezTo>
                    <a:pt x="552" y="278"/>
                    <a:pt x="552" y="286"/>
                    <a:pt x="547" y="291"/>
                  </a:cubicBezTo>
                  <a:cubicBezTo>
                    <a:pt x="543" y="296"/>
                    <a:pt x="535" y="296"/>
                    <a:pt x="530" y="291"/>
                  </a:cubicBezTo>
                  <a:cubicBezTo>
                    <a:pt x="525" y="286"/>
                    <a:pt x="525" y="278"/>
                    <a:pt x="530" y="273"/>
                  </a:cubicBezTo>
                  <a:cubicBezTo>
                    <a:pt x="535" y="268"/>
                    <a:pt x="543" y="268"/>
                    <a:pt x="547" y="273"/>
                  </a:cubicBezTo>
                  <a:close/>
                  <a:moveTo>
                    <a:pt x="500" y="321"/>
                  </a:moveTo>
                  <a:cubicBezTo>
                    <a:pt x="505" y="326"/>
                    <a:pt x="505" y="334"/>
                    <a:pt x="500" y="339"/>
                  </a:cubicBezTo>
                  <a:cubicBezTo>
                    <a:pt x="495" y="344"/>
                    <a:pt x="487" y="344"/>
                    <a:pt x="482" y="339"/>
                  </a:cubicBezTo>
                  <a:cubicBezTo>
                    <a:pt x="477" y="334"/>
                    <a:pt x="477" y="326"/>
                    <a:pt x="482" y="321"/>
                  </a:cubicBezTo>
                  <a:cubicBezTo>
                    <a:pt x="487" y="316"/>
                    <a:pt x="495" y="316"/>
                    <a:pt x="500" y="321"/>
                  </a:cubicBezTo>
                  <a:close/>
                  <a:moveTo>
                    <a:pt x="452" y="368"/>
                  </a:moveTo>
                  <a:cubicBezTo>
                    <a:pt x="457" y="373"/>
                    <a:pt x="457" y="381"/>
                    <a:pt x="452" y="386"/>
                  </a:cubicBezTo>
                  <a:cubicBezTo>
                    <a:pt x="447" y="391"/>
                    <a:pt x="439" y="391"/>
                    <a:pt x="434" y="386"/>
                  </a:cubicBezTo>
                  <a:cubicBezTo>
                    <a:pt x="429" y="381"/>
                    <a:pt x="429" y="373"/>
                    <a:pt x="434" y="368"/>
                  </a:cubicBezTo>
                  <a:cubicBezTo>
                    <a:pt x="439" y="364"/>
                    <a:pt x="447" y="364"/>
                    <a:pt x="452" y="368"/>
                  </a:cubicBezTo>
                  <a:close/>
                  <a:moveTo>
                    <a:pt x="404" y="416"/>
                  </a:moveTo>
                  <a:cubicBezTo>
                    <a:pt x="409" y="421"/>
                    <a:pt x="409" y="429"/>
                    <a:pt x="404" y="434"/>
                  </a:cubicBezTo>
                  <a:cubicBezTo>
                    <a:pt x="399" y="439"/>
                    <a:pt x="391" y="439"/>
                    <a:pt x="387" y="434"/>
                  </a:cubicBezTo>
                  <a:cubicBezTo>
                    <a:pt x="382" y="429"/>
                    <a:pt x="382" y="421"/>
                    <a:pt x="387" y="416"/>
                  </a:cubicBezTo>
                  <a:cubicBezTo>
                    <a:pt x="391" y="411"/>
                    <a:pt x="399" y="411"/>
                    <a:pt x="404" y="416"/>
                  </a:cubicBezTo>
                  <a:close/>
                  <a:moveTo>
                    <a:pt x="357" y="464"/>
                  </a:moveTo>
                  <a:cubicBezTo>
                    <a:pt x="362" y="469"/>
                    <a:pt x="362" y="477"/>
                    <a:pt x="357" y="482"/>
                  </a:cubicBezTo>
                  <a:cubicBezTo>
                    <a:pt x="352" y="487"/>
                    <a:pt x="344" y="487"/>
                    <a:pt x="339" y="482"/>
                  </a:cubicBezTo>
                  <a:cubicBezTo>
                    <a:pt x="334" y="477"/>
                    <a:pt x="334" y="469"/>
                    <a:pt x="339" y="464"/>
                  </a:cubicBezTo>
                  <a:cubicBezTo>
                    <a:pt x="344" y="459"/>
                    <a:pt x="352" y="459"/>
                    <a:pt x="357" y="464"/>
                  </a:cubicBezTo>
                  <a:close/>
                  <a:moveTo>
                    <a:pt x="309" y="512"/>
                  </a:moveTo>
                  <a:cubicBezTo>
                    <a:pt x="314" y="517"/>
                    <a:pt x="314" y="525"/>
                    <a:pt x="309" y="529"/>
                  </a:cubicBezTo>
                  <a:cubicBezTo>
                    <a:pt x="304" y="534"/>
                    <a:pt x="296" y="534"/>
                    <a:pt x="291" y="529"/>
                  </a:cubicBezTo>
                  <a:cubicBezTo>
                    <a:pt x="286" y="525"/>
                    <a:pt x="286" y="517"/>
                    <a:pt x="291" y="512"/>
                  </a:cubicBezTo>
                  <a:cubicBezTo>
                    <a:pt x="296" y="507"/>
                    <a:pt x="304" y="507"/>
                    <a:pt x="309" y="512"/>
                  </a:cubicBezTo>
                  <a:close/>
                  <a:moveTo>
                    <a:pt x="261" y="559"/>
                  </a:moveTo>
                  <a:cubicBezTo>
                    <a:pt x="266" y="564"/>
                    <a:pt x="266" y="572"/>
                    <a:pt x="261" y="577"/>
                  </a:cubicBezTo>
                  <a:cubicBezTo>
                    <a:pt x="256" y="582"/>
                    <a:pt x="248" y="582"/>
                    <a:pt x="243" y="577"/>
                  </a:cubicBezTo>
                  <a:cubicBezTo>
                    <a:pt x="238" y="572"/>
                    <a:pt x="238" y="564"/>
                    <a:pt x="243" y="559"/>
                  </a:cubicBezTo>
                  <a:cubicBezTo>
                    <a:pt x="248" y="554"/>
                    <a:pt x="256" y="554"/>
                    <a:pt x="261" y="559"/>
                  </a:cubicBezTo>
                  <a:close/>
                  <a:moveTo>
                    <a:pt x="214" y="607"/>
                  </a:moveTo>
                  <a:cubicBezTo>
                    <a:pt x="219" y="612"/>
                    <a:pt x="219" y="620"/>
                    <a:pt x="214" y="625"/>
                  </a:cubicBezTo>
                  <a:cubicBezTo>
                    <a:pt x="209" y="630"/>
                    <a:pt x="201" y="630"/>
                    <a:pt x="196" y="625"/>
                  </a:cubicBezTo>
                  <a:cubicBezTo>
                    <a:pt x="191" y="620"/>
                    <a:pt x="191" y="612"/>
                    <a:pt x="196" y="607"/>
                  </a:cubicBezTo>
                  <a:cubicBezTo>
                    <a:pt x="201" y="602"/>
                    <a:pt x="209" y="602"/>
                    <a:pt x="214" y="607"/>
                  </a:cubicBezTo>
                  <a:close/>
                  <a:moveTo>
                    <a:pt x="166" y="655"/>
                  </a:moveTo>
                  <a:cubicBezTo>
                    <a:pt x="171" y="660"/>
                    <a:pt x="171" y="668"/>
                    <a:pt x="166" y="673"/>
                  </a:cubicBezTo>
                  <a:cubicBezTo>
                    <a:pt x="161" y="677"/>
                    <a:pt x="153" y="677"/>
                    <a:pt x="148" y="673"/>
                  </a:cubicBezTo>
                  <a:cubicBezTo>
                    <a:pt x="143" y="668"/>
                    <a:pt x="143" y="660"/>
                    <a:pt x="148" y="655"/>
                  </a:cubicBezTo>
                  <a:cubicBezTo>
                    <a:pt x="153" y="650"/>
                    <a:pt x="161" y="650"/>
                    <a:pt x="166" y="655"/>
                  </a:cubicBezTo>
                  <a:close/>
                  <a:moveTo>
                    <a:pt x="834" y="82"/>
                  </a:moveTo>
                  <a:cubicBezTo>
                    <a:pt x="839" y="87"/>
                    <a:pt x="839" y="95"/>
                    <a:pt x="834" y="100"/>
                  </a:cubicBezTo>
                  <a:cubicBezTo>
                    <a:pt x="829" y="105"/>
                    <a:pt x="821" y="105"/>
                    <a:pt x="816" y="100"/>
                  </a:cubicBezTo>
                  <a:cubicBezTo>
                    <a:pt x="811" y="95"/>
                    <a:pt x="811" y="87"/>
                    <a:pt x="816" y="82"/>
                  </a:cubicBezTo>
                  <a:cubicBezTo>
                    <a:pt x="821" y="77"/>
                    <a:pt x="829" y="77"/>
                    <a:pt x="834" y="82"/>
                  </a:cubicBezTo>
                  <a:close/>
                  <a:moveTo>
                    <a:pt x="786" y="130"/>
                  </a:moveTo>
                  <a:cubicBezTo>
                    <a:pt x="791" y="135"/>
                    <a:pt x="791" y="143"/>
                    <a:pt x="786" y="148"/>
                  </a:cubicBezTo>
                  <a:cubicBezTo>
                    <a:pt x="781" y="153"/>
                    <a:pt x="773" y="153"/>
                    <a:pt x="768" y="148"/>
                  </a:cubicBezTo>
                  <a:cubicBezTo>
                    <a:pt x="763" y="143"/>
                    <a:pt x="763" y="135"/>
                    <a:pt x="768" y="130"/>
                  </a:cubicBezTo>
                  <a:cubicBezTo>
                    <a:pt x="773" y="125"/>
                    <a:pt x="781" y="125"/>
                    <a:pt x="786" y="130"/>
                  </a:cubicBezTo>
                  <a:close/>
                  <a:moveTo>
                    <a:pt x="738" y="178"/>
                  </a:moveTo>
                  <a:cubicBezTo>
                    <a:pt x="743" y="183"/>
                    <a:pt x="743" y="191"/>
                    <a:pt x="738" y="196"/>
                  </a:cubicBezTo>
                  <a:cubicBezTo>
                    <a:pt x="733" y="201"/>
                    <a:pt x="725" y="201"/>
                    <a:pt x="720" y="196"/>
                  </a:cubicBezTo>
                  <a:cubicBezTo>
                    <a:pt x="715" y="191"/>
                    <a:pt x="715" y="183"/>
                    <a:pt x="720" y="178"/>
                  </a:cubicBezTo>
                  <a:cubicBezTo>
                    <a:pt x="725" y="173"/>
                    <a:pt x="733" y="173"/>
                    <a:pt x="738" y="178"/>
                  </a:cubicBezTo>
                  <a:close/>
                  <a:moveTo>
                    <a:pt x="691" y="225"/>
                  </a:moveTo>
                  <a:cubicBezTo>
                    <a:pt x="696" y="230"/>
                    <a:pt x="696" y="238"/>
                    <a:pt x="691" y="243"/>
                  </a:cubicBezTo>
                  <a:cubicBezTo>
                    <a:pt x="686" y="248"/>
                    <a:pt x="678" y="248"/>
                    <a:pt x="673" y="243"/>
                  </a:cubicBezTo>
                  <a:cubicBezTo>
                    <a:pt x="668" y="238"/>
                    <a:pt x="668" y="230"/>
                    <a:pt x="673" y="225"/>
                  </a:cubicBezTo>
                  <a:cubicBezTo>
                    <a:pt x="678" y="220"/>
                    <a:pt x="686" y="220"/>
                    <a:pt x="691" y="225"/>
                  </a:cubicBezTo>
                  <a:close/>
                  <a:moveTo>
                    <a:pt x="643" y="273"/>
                  </a:moveTo>
                  <a:cubicBezTo>
                    <a:pt x="648" y="278"/>
                    <a:pt x="648" y="286"/>
                    <a:pt x="643" y="291"/>
                  </a:cubicBezTo>
                  <a:cubicBezTo>
                    <a:pt x="638" y="296"/>
                    <a:pt x="630" y="296"/>
                    <a:pt x="625" y="291"/>
                  </a:cubicBezTo>
                  <a:cubicBezTo>
                    <a:pt x="620" y="286"/>
                    <a:pt x="620" y="278"/>
                    <a:pt x="625" y="273"/>
                  </a:cubicBezTo>
                  <a:cubicBezTo>
                    <a:pt x="630" y="268"/>
                    <a:pt x="638" y="268"/>
                    <a:pt x="643" y="273"/>
                  </a:cubicBezTo>
                  <a:close/>
                  <a:moveTo>
                    <a:pt x="595" y="321"/>
                  </a:moveTo>
                  <a:cubicBezTo>
                    <a:pt x="600" y="326"/>
                    <a:pt x="600" y="334"/>
                    <a:pt x="595" y="339"/>
                  </a:cubicBezTo>
                  <a:cubicBezTo>
                    <a:pt x="590" y="344"/>
                    <a:pt x="582" y="344"/>
                    <a:pt x="577" y="339"/>
                  </a:cubicBezTo>
                  <a:cubicBezTo>
                    <a:pt x="572" y="334"/>
                    <a:pt x="572" y="326"/>
                    <a:pt x="577" y="321"/>
                  </a:cubicBezTo>
                  <a:cubicBezTo>
                    <a:pt x="582" y="316"/>
                    <a:pt x="590" y="316"/>
                    <a:pt x="595" y="321"/>
                  </a:cubicBezTo>
                  <a:close/>
                  <a:moveTo>
                    <a:pt x="547" y="368"/>
                  </a:moveTo>
                  <a:cubicBezTo>
                    <a:pt x="552" y="373"/>
                    <a:pt x="552" y="381"/>
                    <a:pt x="547" y="386"/>
                  </a:cubicBezTo>
                  <a:cubicBezTo>
                    <a:pt x="543" y="391"/>
                    <a:pt x="535" y="391"/>
                    <a:pt x="530" y="386"/>
                  </a:cubicBezTo>
                  <a:cubicBezTo>
                    <a:pt x="525" y="381"/>
                    <a:pt x="525" y="373"/>
                    <a:pt x="530" y="368"/>
                  </a:cubicBezTo>
                  <a:cubicBezTo>
                    <a:pt x="535" y="364"/>
                    <a:pt x="543" y="364"/>
                    <a:pt x="547" y="368"/>
                  </a:cubicBezTo>
                  <a:close/>
                  <a:moveTo>
                    <a:pt x="500" y="416"/>
                  </a:moveTo>
                  <a:cubicBezTo>
                    <a:pt x="505" y="421"/>
                    <a:pt x="505" y="429"/>
                    <a:pt x="500" y="434"/>
                  </a:cubicBezTo>
                  <a:cubicBezTo>
                    <a:pt x="495" y="439"/>
                    <a:pt x="487" y="439"/>
                    <a:pt x="482" y="434"/>
                  </a:cubicBezTo>
                  <a:cubicBezTo>
                    <a:pt x="477" y="429"/>
                    <a:pt x="477" y="421"/>
                    <a:pt x="482" y="416"/>
                  </a:cubicBezTo>
                  <a:cubicBezTo>
                    <a:pt x="487" y="411"/>
                    <a:pt x="495" y="411"/>
                    <a:pt x="500" y="416"/>
                  </a:cubicBezTo>
                  <a:close/>
                  <a:moveTo>
                    <a:pt x="452" y="464"/>
                  </a:moveTo>
                  <a:cubicBezTo>
                    <a:pt x="457" y="469"/>
                    <a:pt x="457" y="477"/>
                    <a:pt x="452" y="482"/>
                  </a:cubicBezTo>
                  <a:cubicBezTo>
                    <a:pt x="447" y="487"/>
                    <a:pt x="439" y="487"/>
                    <a:pt x="434" y="482"/>
                  </a:cubicBezTo>
                  <a:cubicBezTo>
                    <a:pt x="429" y="477"/>
                    <a:pt x="429" y="469"/>
                    <a:pt x="434" y="464"/>
                  </a:cubicBezTo>
                  <a:cubicBezTo>
                    <a:pt x="439" y="459"/>
                    <a:pt x="447" y="459"/>
                    <a:pt x="452" y="464"/>
                  </a:cubicBezTo>
                  <a:close/>
                  <a:moveTo>
                    <a:pt x="404" y="512"/>
                  </a:moveTo>
                  <a:cubicBezTo>
                    <a:pt x="409" y="516"/>
                    <a:pt x="409" y="525"/>
                    <a:pt x="404" y="529"/>
                  </a:cubicBezTo>
                  <a:cubicBezTo>
                    <a:pt x="399" y="534"/>
                    <a:pt x="391" y="534"/>
                    <a:pt x="387" y="529"/>
                  </a:cubicBezTo>
                  <a:cubicBezTo>
                    <a:pt x="382" y="525"/>
                    <a:pt x="382" y="517"/>
                    <a:pt x="387" y="512"/>
                  </a:cubicBezTo>
                  <a:cubicBezTo>
                    <a:pt x="391" y="507"/>
                    <a:pt x="399" y="507"/>
                    <a:pt x="404" y="512"/>
                  </a:cubicBezTo>
                  <a:close/>
                  <a:moveTo>
                    <a:pt x="357" y="559"/>
                  </a:moveTo>
                  <a:cubicBezTo>
                    <a:pt x="362" y="564"/>
                    <a:pt x="362" y="572"/>
                    <a:pt x="357" y="577"/>
                  </a:cubicBezTo>
                  <a:cubicBezTo>
                    <a:pt x="352" y="582"/>
                    <a:pt x="344" y="582"/>
                    <a:pt x="339" y="577"/>
                  </a:cubicBezTo>
                  <a:cubicBezTo>
                    <a:pt x="334" y="572"/>
                    <a:pt x="334" y="564"/>
                    <a:pt x="339" y="559"/>
                  </a:cubicBezTo>
                  <a:cubicBezTo>
                    <a:pt x="344" y="554"/>
                    <a:pt x="352" y="554"/>
                    <a:pt x="357" y="559"/>
                  </a:cubicBezTo>
                  <a:close/>
                  <a:moveTo>
                    <a:pt x="309" y="607"/>
                  </a:moveTo>
                  <a:cubicBezTo>
                    <a:pt x="314" y="612"/>
                    <a:pt x="314" y="620"/>
                    <a:pt x="309" y="625"/>
                  </a:cubicBezTo>
                  <a:cubicBezTo>
                    <a:pt x="304" y="630"/>
                    <a:pt x="296" y="630"/>
                    <a:pt x="291" y="625"/>
                  </a:cubicBezTo>
                  <a:cubicBezTo>
                    <a:pt x="286" y="620"/>
                    <a:pt x="286" y="612"/>
                    <a:pt x="291" y="607"/>
                  </a:cubicBezTo>
                  <a:cubicBezTo>
                    <a:pt x="296" y="602"/>
                    <a:pt x="304" y="602"/>
                    <a:pt x="309" y="607"/>
                  </a:cubicBezTo>
                  <a:close/>
                  <a:moveTo>
                    <a:pt x="261" y="655"/>
                  </a:moveTo>
                  <a:cubicBezTo>
                    <a:pt x="266" y="660"/>
                    <a:pt x="266" y="668"/>
                    <a:pt x="261" y="673"/>
                  </a:cubicBezTo>
                  <a:cubicBezTo>
                    <a:pt x="256" y="677"/>
                    <a:pt x="248" y="677"/>
                    <a:pt x="243" y="673"/>
                  </a:cubicBezTo>
                  <a:cubicBezTo>
                    <a:pt x="238" y="668"/>
                    <a:pt x="238" y="660"/>
                    <a:pt x="243" y="655"/>
                  </a:cubicBezTo>
                  <a:cubicBezTo>
                    <a:pt x="248" y="650"/>
                    <a:pt x="256" y="650"/>
                    <a:pt x="261" y="655"/>
                  </a:cubicBezTo>
                  <a:close/>
                  <a:moveTo>
                    <a:pt x="214" y="702"/>
                  </a:moveTo>
                  <a:cubicBezTo>
                    <a:pt x="219" y="707"/>
                    <a:pt x="219" y="715"/>
                    <a:pt x="214" y="720"/>
                  </a:cubicBezTo>
                  <a:cubicBezTo>
                    <a:pt x="209" y="725"/>
                    <a:pt x="201" y="725"/>
                    <a:pt x="196" y="720"/>
                  </a:cubicBezTo>
                  <a:cubicBezTo>
                    <a:pt x="191" y="715"/>
                    <a:pt x="191" y="707"/>
                    <a:pt x="196" y="702"/>
                  </a:cubicBezTo>
                  <a:cubicBezTo>
                    <a:pt x="201" y="697"/>
                    <a:pt x="209" y="697"/>
                    <a:pt x="214" y="702"/>
                  </a:cubicBezTo>
                  <a:close/>
                  <a:moveTo>
                    <a:pt x="881" y="130"/>
                  </a:moveTo>
                  <a:cubicBezTo>
                    <a:pt x="886" y="135"/>
                    <a:pt x="886" y="143"/>
                    <a:pt x="881" y="148"/>
                  </a:cubicBezTo>
                  <a:cubicBezTo>
                    <a:pt x="876" y="153"/>
                    <a:pt x="868" y="153"/>
                    <a:pt x="863" y="148"/>
                  </a:cubicBezTo>
                  <a:cubicBezTo>
                    <a:pt x="859" y="143"/>
                    <a:pt x="859" y="135"/>
                    <a:pt x="863" y="130"/>
                  </a:cubicBezTo>
                  <a:cubicBezTo>
                    <a:pt x="868" y="125"/>
                    <a:pt x="876" y="125"/>
                    <a:pt x="881" y="130"/>
                  </a:cubicBezTo>
                  <a:close/>
                  <a:moveTo>
                    <a:pt x="834" y="178"/>
                  </a:moveTo>
                  <a:cubicBezTo>
                    <a:pt x="839" y="183"/>
                    <a:pt x="839" y="191"/>
                    <a:pt x="834" y="196"/>
                  </a:cubicBezTo>
                  <a:cubicBezTo>
                    <a:pt x="829" y="201"/>
                    <a:pt x="821" y="201"/>
                    <a:pt x="816" y="196"/>
                  </a:cubicBezTo>
                  <a:cubicBezTo>
                    <a:pt x="811" y="191"/>
                    <a:pt x="811" y="183"/>
                    <a:pt x="816" y="178"/>
                  </a:cubicBezTo>
                  <a:cubicBezTo>
                    <a:pt x="821" y="173"/>
                    <a:pt x="829" y="173"/>
                    <a:pt x="834" y="178"/>
                  </a:cubicBezTo>
                  <a:close/>
                  <a:moveTo>
                    <a:pt x="786" y="225"/>
                  </a:moveTo>
                  <a:cubicBezTo>
                    <a:pt x="791" y="230"/>
                    <a:pt x="791" y="238"/>
                    <a:pt x="786" y="243"/>
                  </a:cubicBezTo>
                  <a:cubicBezTo>
                    <a:pt x="781" y="248"/>
                    <a:pt x="773" y="248"/>
                    <a:pt x="768" y="243"/>
                  </a:cubicBezTo>
                  <a:cubicBezTo>
                    <a:pt x="763" y="238"/>
                    <a:pt x="763" y="230"/>
                    <a:pt x="768" y="225"/>
                  </a:cubicBezTo>
                  <a:cubicBezTo>
                    <a:pt x="773" y="220"/>
                    <a:pt x="781" y="220"/>
                    <a:pt x="786" y="225"/>
                  </a:cubicBezTo>
                  <a:close/>
                  <a:moveTo>
                    <a:pt x="738" y="273"/>
                  </a:moveTo>
                  <a:cubicBezTo>
                    <a:pt x="743" y="278"/>
                    <a:pt x="743" y="286"/>
                    <a:pt x="738" y="291"/>
                  </a:cubicBezTo>
                  <a:cubicBezTo>
                    <a:pt x="733" y="296"/>
                    <a:pt x="725" y="296"/>
                    <a:pt x="720" y="291"/>
                  </a:cubicBezTo>
                  <a:cubicBezTo>
                    <a:pt x="715" y="286"/>
                    <a:pt x="715" y="278"/>
                    <a:pt x="720" y="273"/>
                  </a:cubicBezTo>
                  <a:cubicBezTo>
                    <a:pt x="725" y="268"/>
                    <a:pt x="733" y="268"/>
                    <a:pt x="738" y="273"/>
                  </a:cubicBezTo>
                  <a:close/>
                  <a:moveTo>
                    <a:pt x="691" y="321"/>
                  </a:moveTo>
                  <a:cubicBezTo>
                    <a:pt x="696" y="326"/>
                    <a:pt x="696" y="334"/>
                    <a:pt x="691" y="339"/>
                  </a:cubicBezTo>
                  <a:cubicBezTo>
                    <a:pt x="686" y="344"/>
                    <a:pt x="678" y="344"/>
                    <a:pt x="673" y="339"/>
                  </a:cubicBezTo>
                  <a:cubicBezTo>
                    <a:pt x="668" y="334"/>
                    <a:pt x="668" y="326"/>
                    <a:pt x="673" y="321"/>
                  </a:cubicBezTo>
                  <a:cubicBezTo>
                    <a:pt x="678" y="316"/>
                    <a:pt x="686" y="316"/>
                    <a:pt x="691" y="321"/>
                  </a:cubicBezTo>
                  <a:close/>
                  <a:moveTo>
                    <a:pt x="643" y="368"/>
                  </a:moveTo>
                  <a:cubicBezTo>
                    <a:pt x="648" y="373"/>
                    <a:pt x="648" y="381"/>
                    <a:pt x="643" y="386"/>
                  </a:cubicBezTo>
                  <a:cubicBezTo>
                    <a:pt x="638" y="391"/>
                    <a:pt x="630" y="391"/>
                    <a:pt x="625" y="386"/>
                  </a:cubicBezTo>
                  <a:cubicBezTo>
                    <a:pt x="620" y="381"/>
                    <a:pt x="620" y="373"/>
                    <a:pt x="625" y="368"/>
                  </a:cubicBezTo>
                  <a:cubicBezTo>
                    <a:pt x="630" y="364"/>
                    <a:pt x="638" y="364"/>
                    <a:pt x="643" y="368"/>
                  </a:cubicBezTo>
                  <a:close/>
                  <a:moveTo>
                    <a:pt x="595" y="416"/>
                  </a:moveTo>
                  <a:cubicBezTo>
                    <a:pt x="600" y="421"/>
                    <a:pt x="600" y="429"/>
                    <a:pt x="595" y="434"/>
                  </a:cubicBezTo>
                  <a:cubicBezTo>
                    <a:pt x="590" y="439"/>
                    <a:pt x="582" y="439"/>
                    <a:pt x="577" y="434"/>
                  </a:cubicBezTo>
                  <a:cubicBezTo>
                    <a:pt x="572" y="429"/>
                    <a:pt x="572" y="421"/>
                    <a:pt x="577" y="416"/>
                  </a:cubicBezTo>
                  <a:cubicBezTo>
                    <a:pt x="582" y="411"/>
                    <a:pt x="590" y="411"/>
                    <a:pt x="595" y="416"/>
                  </a:cubicBezTo>
                  <a:close/>
                  <a:moveTo>
                    <a:pt x="547" y="464"/>
                  </a:moveTo>
                  <a:cubicBezTo>
                    <a:pt x="552" y="469"/>
                    <a:pt x="552" y="477"/>
                    <a:pt x="547" y="482"/>
                  </a:cubicBezTo>
                  <a:cubicBezTo>
                    <a:pt x="543" y="487"/>
                    <a:pt x="535" y="487"/>
                    <a:pt x="530" y="482"/>
                  </a:cubicBezTo>
                  <a:cubicBezTo>
                    <a:pt x="525" y="477"/>
                    <a:pt x="525" y="469"/>
                    <a:pt x="530" y="464"/>
                  </a:cubicBezTo>
                  <a:cubicBezTo>
                    <a:pt x="535" y="459"/>
                    <a:pt x="543" y="459"/>
                    <a:pt x="547" y="464"/>
                  </a:cubicBezTo>
                  <a:close/>
                  <a:moveTo>
                    <a:pt x="500" y="512"/>
                  </a:moveTo>
                  <a:cubicBezTo>
                    <a:pt x="505" y="516"/>
                    <a:pt x="505" y="525"/>
                    <a:pt x="500" y="529"/>
                  </a:cubicBezTo>
                  <a:cubicBezTo>
                    <a:pt x="495" y="534"/>
                    <a:pt x="487" y="534"/>
                    <a:pt x="482" y="529"/>
                  </a:cubicBezTo>
                  <a:cubicBezTo>
                    <a:pt x="477" y="525"/>
                    <a:pt x="477" y="516"/>
                    <a:pt x="482" y="512"/>
                  </a:cubicBezTo>
                  <a:cubicBezTo>
                    <a:pt x="487" y="507"/>
                    <a:pt x="495" y="507"/>
                    <a:pt x="500" y="512"/>
                  </a:cubicBezTo>
                  <a:close/>
                  <a:moveTo>
                    <a:pt x="452" y="559"/>
                  </a:moveTo>
                  <a:cubicBezTo>
                    <a:pt x="457" y="564"/>
                    <a:pt x="457" y="572"/>
                    <a:pt x="452" y="577"/>
                  </a:cubicBezTo>
                  <a:cubicBezTo>
                    <a:pt x="447" y="582"/>
                    <a:pt x="439" y="582"/>
                    <a:pt x="434" y="577"/>
                  </a:cubicBezTo>
                  <a:cubicBezTo>
                    <a:pt x="429" y="572"/>
                    <a:pt x="429" y="564"/>
                    <a:pt x="434" y="559"/>
                  </a:cubicBezTo>
                  <a:cubicBezTo>
                    <a:pt x="439" y="554"/>
                    <a:pt x="447" y="554"/>
                    <a:pt x="452" y="559"/>
                  </a:cubicBezTo>
                  <a:close/>
                  <a:moveTo>
                    <a:pt x="404" y="607"/>
                  </a:moveTo>
                  <a:cubicBezTo>
                    <a:pt x="409" y="612"/>
                    <a:pt x="409" y="620"/>
                    <a:pt x="404" y="625"/>
                  </a:cubicBezTo>
                  <a:cubicBezTo>
                    <a:pt x="399" y="630"/>
                    <a:pt x="391" y="630"/>
                    <a:pt x="387" y="625"/>
                  </a:cubicBezTo>
                  <a:cubicBezTo>
                    <a:pt x="382" y="620"/>
                    <a:pt x="382" y="612"/>
                    <a:pt x="387" y="607"/>
                  </a:cubicBezTo>
                  <a:cubicBezTo>
                    <a:pt x="391" y="602"/>
                    <a:pt x="399" y="602"/>
                    <a:pt x="404" y="607"/>
                  </a:cubicBezTo>
                  <a:close/>
                  <a:moveTo>
                    <a:pt x="357" y="655"/>
                  </a:moveTo>
                  <a:cubicBezTo>
                    <a:pt x="362" y="660"/>
                    <a:pt x="362" y="668"/>
                    <a:pt x="357" y="673"/>
                  </a:cubicBezTo>
                  <a:cubicBezTo>
                    <a:pt x="352" y="677"/>
                    <a:pt x="344" y="677"/>
                    <a:pt x="339" y="673"/>
                  </a:cubicBezTo>
                  <a:cubicBezTo>
                    <a:pt x="334" y="668"/>
                    <a:pt x="334" y="660"/>
                    <a:pt x="339" y="655"/>
                  </a:cubicBezTo>
                  <a:cubicBezTo>
                    <a:pt x="344" y="650"/>
                    <a:pt x="352" y="650"/>
                    <a:pt x="357" y="655"/>
                  </a:cubicBezTo>
                  <a:close/>
                  <a:moveTo>
                    <a:pt x="309" y="702"/>
                  </a:moveTo>
                  <a:cubicBezTo>
                    <a:pt x="314" y="707"/>
                    <a:pt x="314" y="715"/>
                    <a:pt x="309" y="720"/>
                  </a:cubicBezTo>
                  <a:cubicBezTo>
                    <a:pt x="304" y="725"/>
                    <a:pt x="296" y="725"/>
                    <a:pt x="291" y="720"/>
                  </a:cubicBezTo>
                  <a:cubicBezTo>
                    <a:pt x="286" y="715"/>
                    <a:pt x="286" y="707"/>
                    <a:pt x="291" y="702"/>
                  </a:cubicBezTo>
                  <a:cubicBezTo>
                    <a:pt x="296" y="697"/>
                    <a:pt x="304" y="697"/>
                    <a:pt x="309" y="702"/>
                  </a:cubicBezTo>
                  <a:close/>
                  <a:moveTo>
                    <a:pt x="261" y="750"/>
                  </a:moveTo>
                  <a:cubicBezTo>
                    <a:pt x="266" y="755"/>
                    <a:pt x="266" y="763"/>
                    <a:pt x="261" y="768"/>
                  </a:cubicBezTo>
                  <a:cubicBezTo>
                    <a:pt x="256" y="773"/>
                    <a:pt x="248" y="773"/>
                    <a:pt x="243" y="768"/>
                  </a:cubicBezTo>
                  <a:cubicBezTo>
                    <a:pt x="238" y="763"/>
                    <a:pt x="238" y="755"/>
                    <a:pt x="243" y="750"/>
                  </a:cubicBezTo>
                  <a:cubicBezTo>
                    <a:pt x="248" y="745"/>
                    <a:pt x="256" y="745"/>
                    <a:pt x="261" y="750"/>
                  </a:cubicBezTo>
                  <a:close/>
                  <a:moveTo>
                    <a:pt x="929" y="178"/>
                  </a:moveTo>
                  <a:cubicBezTo>
                    <a:pt x="934" y="183"/>
                    <a:pt x="934" y="191"/>
                    <a:pt x="929" y="196"/>
                  </a:cubicBezTo>
                  <a:cubicBezTo>
                    <a:pt x="924" y="201"/>
                    <a:pt x="916" y="201"/>
                    <a:pt x="911" y="196"/>
                  </a:cubicBezTo>
                  <a:cubicBezTo>
                    <a:pt x="906" y="191"/>
                    <a:pt x="906" y="183"/>
                    <a:pt x="911" y="178"/>
                  </a:cubicBezTo>
                  <a:cubicBezTo>
                    <a:pt x="916" y="173"/>
                    <a:pt x="924" y="173"/>
                    <a:pt x="929" y="178"/>
                  </a:cubicBezTo>
                  <a:close/>
                  <a:moveTo>
                    <a:pt x="881" y="225"/>
                  </a:moveTo>
                  <a:cubicBezTo>
                    <a:pt x="886" y="230"/>
                    <a:pt x="886" y="238"/>
                    <a:pt x="881" y="243"/>
                  </a:cubicBezTo>
                  <a:cubicBezTo>
                    <a:pt x="876" y="248"/>
                    <a:pt x="868" y="248"/>
                    <a:pt x="863" y="243"/>
                  </a:cubicBezTo>
                  <a:cubicBezTo>
                    <a:pt x="859" y="238"/>
                    <a:pt x="859" y="230"/>
                    <a:pt x="863" y="225"/>
                  </a:cubicBezTo>
                  <a:cubicBezTo>
                    <a:pt x="868" y="220"/>
                    <a:pt x="876" y="220"/>
                    <a:pt x="881" y="225"/>
                  </a:cubicBezTo>
                  <a:close/>
                  <a:moveTo>
                    <a:pt x="834" y="273"/>
                  </a:moveTo>
                  <a:cubicBezTo>
                    <a:pt x="839" y="278"/>
                    <a:pt x="839" y="286"/>
                    <a:pt x="834" y="291"/>
                  </a:cubicBezTo>
                  <a:cubicBezTo>
                    <a:pt x="829" y="296"/>
                    <a:pt x="821" y="296"/>
                    <a:pt x="816" y="291"/>
                  </a:cubicBezTo>
                  <a:cubicBezTo>
                    <a:pt x="811" y="286"/>
                    <a:pt x="811" y="278"/>
                    <a:pt x="816" y="273"/>
                  </a:cubicBezTo>
                  <a:cubicBezTo>
                    <a:pt x="821" y="268"/>
                    <a:pt x="829" y="268"/>
                    <a:pt x="834" y="273"/>
                  </a:cubicBezTo>
                  <a:close/>
                  <a:moveTo>
                    <a:pt x="786" y="321"/>
                  </a:moveTo>
                  <a:cubicBezTo>
                    <a:pt x="791" y="326"/>
                    <a:pt x="791" y="334"/>
                    <a:pt x="786" y="339"/>
                  </a:cubicBezTo>
                  <a:cubicBezTo>
                    <a:pt x="781" y="344"/>
                    <a:pt x="773" y="344"/>
                    <a:pt x="768" y="339"/>
                  </a:cubicBezTo>
                  <a:cubicBezTo>
                    <a:pt x="763" y="334"/>
                    <a:pt x="763" y="326"/>
                    <a:pt x="768" y="321"/>
                  </a:cubicBezTo>
                  <a:cubicBezTo>
                    <a:pt x="773" y="316"/>
                    <a:pt x="781" y="316"/>
                    <a:pt x="786" y="321"/>
                  </a:cubicBezTo>
                  <a:close/>
                  <a:moveTo>
                    <a:pt x="738" y="368"/>
                  </a:moveTo>
                  <a:cubicBezTo>
                    <a:pt x="743" y="373"/>
                    <a:pt x="743" y="381"/>
                    <a:pt x="738" y="386"/>
                  </a:cubicBezTo>
                  <a:cubicBezTo>
                    <a:pt x="733" y="391"/>
                    <a:pt x="725" y="391"/>
                    <a:pt x="720" y="386"/>
                  </a:cubicBezTo>
                  <a:cubicBezTo>
                    <a:pt x="715" y="381"/>
                    <a:pt x="715" y="373"/>
                    <a:pt x="720" y="368"/>
                  </a:cubicBezTo>
                  <a:cubicBezTo>
                    <a:pt x="725" y="364"/>
                    <a:pt x="733" y="364"/>
                    <a:pt x="738" y="368"/>
                  </a:cubicBezTo>
                  <a:close/>
                  <a:moveTo>
                    <a:pt x="691" y="416"/>
                  </a:moveTo>
                  <a:cubicBezTo>
                    <a:pt x="696" y="421"/>
                    <a:pt x="696" y="429"/>
                    <a:pt x="691" y="434"/>
                  </a:cubicBezTo>
                  <a:cubicBezTo>
                    <a:pt x="686" y="439"/>
                    <a:pt x="678" y="439"/>
                    <a:pt x="673" y="434"/>
                  </a:cubicBezTo>
                  <a:cubicBezTo>
                    <a:pt x="668" y="429"/>
                    <a:pt x="668" y="421"/>
                    <a:pt x="673" y="416"/>
                  </a:cubicBezTo>
                  <a:cubicBezTo>
                    <a:pt x="678" y="411"/>
                    <a:pt x="686" y="411"/>
                    <a:pt x="691" y="416"/>
                  </a:cubicBezTo>
                  <a:close/>
                  <a:moveTo>
                    <a:pt x="643" y="464"/>
                  </a:moveTo>
                  <a:cubicBezTo>
                    <a:pt x="648" y="469"/>
                    <a:pt x="648" y="477"/>
                    <a:pt x="643" y="482"/>
                  </a:cubicBezTo>
                  <a:cubicBezTo>
                    <a:pt x="638" y="487"/>
                    <a:pt x="630" y="487"/>
                    <a:pt x="625" y="482"/>
                  </a:cubicBezTo>
                  <a:cubicBezTo>
                    <a:pt x="620" y="477"/>
                    <a:pt x="620" y="469"/>
                    <a:pt x="625" y="464"/>
                  </a:cubicBezTo>
                  <a:cubicBezTo>
                    <a:pt x="630" y="459"/>
                    <a:pt x="638" y="459"/>
                    <a:pt x="643" y="464"/>
                  </a:cubicBezTo>
                  <a:close/>
                  <a:moveTo>
                    <a:pt x="595" y="512"/>
                  </a:moveTo>
                  <a:cubicBezTo>
                    <a:pt x="600" y="517"/>
                    <a:pt x="600" y="525"/>
                    <a:pt x="595" y="529"/>
                  </a:cubicBezTo>
                  <a:cubicBezTo>
                    <a:pt x="590" y="534"/>
                    <a:pt x="582" y="534"/>
                    <a:pt x="577" y="529"/>
                  </a:cubicBezTo>
                  <a:cubicBezTo>
                    <a:pt x="572" y="525"/>
                    <a:pt x="572" y="517"/>
                    <a:pt x="577" y="512"/>
                  </a:cubicBezTo>
                  <a:cubicBezTo>
                    <a:pt x="582" y="507"/>
                    <a:pt x="590" y="507"/>
                    <a:pt x="595" y="512"/>
                  </a:cubicBezTo>
                  <a:close/>
                  <a:moveTo>
                    <a:pt x="547" y="559"/>
                  </a:moveTo>
                  <a:cubicBezTo>
                    <a:pt x="552" y="564"/>
                    <a:pt x="552" y="572"/>
                    <a:pt x="547" y="577"/>
                  </a:cubicBezTo>
                  <a:cubicBezTo>
                    <a:pt x="543" y="582"/>
                    <a:pt x="535" y="582"/>
                    <a:pt x="530" y="577"/>
                  </a:cubicBezTo>
                  <a:cubicBezTo>
                    <a:pt x="525" y="572"/>
                    <a:pt x="525" y="564"/>
                    <a:pt x="530" y="559"/>
                  </a:cubicBezTo>
                  <a:cubicBezTo>
                    <a:pt x="535" y="554"/>
                    <a:pt x="543" y="554"/>
                    <a:pt x="547" y="559"/>
                  </a:cubicBezTo>
                  <a:close/>
                  <a:moveTo>
                    <a:pt x="500" y="607"/>
                  </a:moveTo>
                  <a:cubicBezTo>
                    <a:pt x="505" y="612"/>
                    <a:pt x="505" y="620"/>
                    <a:pt x="500" y="625"/>
                  </a:cubicBezTo>
                  <a:cubicBezTo>
                    <a:pt x="495" y="630"/>
                    <a:pt x="487" y="630"/>
                    <a:pt x="482" y="625"/>
                  </a:cubicBezTo>
                  <a:cubicBezTo>
                    <a:pt x="477" y="620"/>
                    <a:pt x="477" y="612"/>
                    <a:pt x="482" y="607"/>
                  </a:cubicBezTo>
                  <a:cubicBezTo>
                    <a:pt x="487" y="602"/>
                    <a:pt x="495" y="602"/>
                    <a:pt x="500" y="607"/>
                  </a:cubicBezTo>
                  <a:close/>
                  <a:moveTo>
                    <a:pt x="452" y="655"/>
                  </a:moveTo>
                  <a:cubicBezTo>
                    <a:pt x="457" y="660"/>
                    <a:pt x="457" y="668"/>
                    <a:pt x="452" y="673"/>
                  </a:cubicBezTo>
                  <a:cubicBezTo>
                    <a:pt x="447" y="677"/>
                    <a:pt x="439" y="677"/>
                    <a:pt x="434" y="673"/>
                  </a:cubicBezTo>
                  <a:cubicBezTo>
                    <a:pt x="429" y="668"/>
                    <a:pt x="429" y="660"/>
                    <a:pt x="434" y="655"/>
                  </a:cubicBezTo>
                  <a:cubicBezTo>
                    <a:pt x="439" y="650"/>
                    <a:pt x="447" y="650"/>
                    <a:pt x="452" y="655"/>
                  </a:cubicBezTo>
                  <a:close/>
                  <a:moveTo>
                    <a:pt x="404" y="702"/>
                  </a:moveTo>
                  <a:cubicBezTo>
                    <a:pt x="409" y="707"/>
                    <a:pt x="409" y="715"/>
                    <a:pt x="404" y="720"/>
                  </a:cubicBezTo>
                  <a:cubicBezTo>
                    <a:pt x="399" y="725"/>
                    <a:pt x="391" y="725"/>
                    <a:pt x="387" y="720"/>
                  </a:cubicBezTo>
                  <a:cubicBezTo>
                    <a:pt x="382" y="715"/>
                    <a:pt x="382" y="707"/>
                    <a:pt x="387" y="702"/>
                  </a:cubicBezTo>
                  <a:cubicBezTo>
                    <a:pt x="391" y="697"/>
                    <a:pt x="399" y="697"/>
                    <a:pt x="404" y="702"/>
                  </a:cubicBezTo>
                  <a:close/>
                  <a:moveTo>
                    <a:pt x="357" y="750"/>
                  </a:moveTo>
                  <a:cubicBezTo>
                    <a:pt x="362" y="755"/>
                    <a:pt x="362" y="763"/>
                    <a:pt x="357" y="768"/>
                  </a:cubicBezTo>
                  <a:cubicBezTo>
                    <a:pt x="352" y="773"/>
                    <a:pt x="344" y="773"/>
                    <a:pt x="339" y="768"/>
                  </a:cubicBezTo>
                  <a:cubicBezTo>
                    <a:pt x="334" y="763"/>
                    <a:pt x="334" y="755"/>
                    <a:pt x="339" y="750"/>
                  </a:cubicBezTo>
                  <a:cubicBezTo>
                    <a:pt x="344" y="745"/>
                    <a:pt x="352" y="745"/>
                    <a:pt x="357" y="750"/>
                  </a:cubicBezTo>
                  <a:close/>
                  <a:moveTo>
                    <a:pt x="309" y="798"/>
                  </a:moveTo>
                  <a:cubicBezTo>
                    <a:pt x="314" y="803"/>
                    <a:pt x="314" y="811"/>
                    <a:pt x="309" y="816"/>
                  </a:cubicBezTo>
                  <a:cubicBezTo>
                    <a:pt x="304" y="821"/>
                    <a:pt x="296" y="821"/>
                    <a:pt x="291" y="816"/>
                  </a:cubicBezTo>
                  <a:cubicBezTo>
                    <a:pt x="286" y="811"/>
                    <a:pt x="286" y="803"/>
                    <a:pt x="291" y="798"/>
                  </a:cubicBezTo>
                  <a:cubicBezTo>
                    <a:pt x="296" y="793"/>
                    <a:pt x="304" y="793"/>
                    <a:pt x="309" y="798"/>
                  </a:cubicBezTo>
                  <a:close/>
                  <a:moveTo>
                    <a:pt x="977" y="225"/>
                  </a:moveTo>
                  <a:cubicBezTo>
                    <a:pt x="982" y="230"/>
                    <a:pt x="982" y="238"/>
                    <a:pt x="977" y="243"/>
                  </a:cubicBezTo>
                  <a:cubicBezTo>
                    <a:pt x="972" y="248"/>
                    <a:pt x="964" y="248"/>
                    <a:pt x="959" y="243"/>
                  </a:cubicBezTo>
                  <a:cubicBezTo>
                    <a:pt x="954" y="238"/>
                    <a:pt x="954" y="230"/>
                    <a:pt x="959" y="225"/>
                  </a:cubicBezTo>
                  <a:cubicBezTo>
                    <a:pt x="964" y="220"/>
                    <a:pt x="972" y="220"/>
                    <a:pt x="977" y="225"/>
                  </a:cubicBezTo>
                  <a:close/>
                  <a:moveTo>
                    <a:pt x="929" y="273"/>
                  </a:moveTo>
                  <a:cubicBezTo>
                    <a:pt x="934" y="278"/>
                    <a:pt x="934" y="286"/>
                    <a:pt x="929" y="291"/>
                  </a:cubicBezTo>
                  <a:cubicBezTo>
                    <a:pt x="924" y="296"/>
                    <a:pt x="916" y="296"/>
                    <a:pt x="911" y="291"/>
                  </a:cubicBezTo>
                  <a:cubicBezTo>
                    <a:pt x="906" y="286"/>
                    <a:pt x="906" y="278"/>
                    <a:pt x="911" y="273"/>
                  </a:cubicBezTo>
                  <a:cubicBezTo>
                    <a:pt x="916" y="268"/>
                    <a:pt x="924" y="268"/>
                    <a:pt x="929" y="273"/>
                  </a:cubicBezTo>
                  <a:close/>
                  <a:moveTo>
                    <a:pt x="881" y="321"/>
                  </a:moveTo>
                  <a:cubicBezTo>
                    <a:pt x="886" y="326"/>
                    <a:pt x="886" y="334"/>
                    <a:pt x="881" y="339"/>
                  </a:cubicBezTo>
                  <a:cubicBezTo>
                    <a:pt x="876" y="344"/>
                    <a:pt x="868" y="344"/>
                    <a:pt x="863" y="339"/>
                  </a:cubicBezTo>
                  <a:cubicBezTo>
                    <a:pt x="859" y="334"/>
                    <a:pt x="859" y="326"/>
                    <a:pt x="863" y="321"/>
                  </a:cubicBezTo>
                  <a:cubicBezTo>
                    <a:pt x="868" y="316"/>
                    <a:pt x="876" y="316"/>
                    <a:pt x="881" y="321"/>
                  </a:cubicBezTo>
                  <a:close/>
                  <a:moveTo>
                    <a:pt x="834" y="368"/>
                  </a:moveTo>
                  <a:cubicBezTo>
                    <a:pt x="839" y="373"/>
                    <a:pt x="839" y="381"/>
                    <a:pt x="834" y="386"/>
                  </a:cubicBezTo>
                  <a:cubicBezTo>
                    <a:pt x="829" y="391"/>
                    <a:pt x="821" y="391"/>
                    <a:pt x="816" y="386"/>
                  </a:cubicBezTo>
                  <a:cubicBezTo>
                    <a:pt x="811" y="381"/>
                    <a:pt x="811" y="373"/>
                    <a:pt x="816" y="368"/>
                  </a:cubicBezTo>
                  <a:cubicBezTo>
                    <a:pt x="821" y="364"/>
                    <a:pt x="829" y="364"/>
                    <a:pt x="834" y="368"/>
                  </a:cubicBezTo>
                  <a:close/>
                  <a:moveTo>
                    <a:pt x="786" y="416"/>
                  </a:moveTo>
                  <a:cubicBezTo>
                    <a:pt x="791" y="421"/>
                    <a:pt x="791" y="429"/>
                    <a:pt x="786" y="434"/>
                  </a:cubicBezTo>
                  <a:cubicBezTo>
                    <a:pt x="781" y="439"/>
                    <a:pt x="773" y="439"/>
                    <a:pt x="768" y="434"/>
                  </a:cubicBezTo>
                  <a:cubicBezTo>
                    <a:pt x="763" y="429"/>
                    <a:pt x="763" y="421"/>
                    <a:pt x="768" y="416"/>
                  </a:cubicBezTo>
                  <a:cubicBezTo>
                    <a:pt x="773" y="411"/>
                    <a:pt x="781" y="411"/>
                    <a:pt x="786" y="416"/>
                  </a:cubicBezTo>
                  <a:close/>
                  <a:moveTo>
                    <a:pt x="738" y="464"/>
                  </a:moveTo>
                  <a:cubicBezTo>
                    <a:pt x="743" y="469"/>
                    <a:pt x="743" y="477"/>
                    <a:pt x="738" y="482"/>
                  </a:cubicBezTo>
                  <a:cubicBezTo>
                    <a:pt x="733" y="487"/>
                    <a:pt x="725" y="487"/>
                    <a:pt x="720" y="482"/>
                  </a:cubicBezTo>
                  <a:cubicBezTo>
                    <a:pt x="715" y="477"/>
                    <a:pt x="715" y="469"/>
                    <a:pt x="720" y="464"/>
                  </a:cubicBezTo>
                  <a:cubicBezTo>
                    <a:pt x="725" y="459"/>
                    <a:pt x="733" y="459"/>
                    <a:pt x="738" y="464"/>
                  </a:cubicBezTo>
                  <a:close/>
                  <a:moveTo>
                    <a:pt x="691" y="512"/>
                  </a:moveTo>
                  <a:cubicBezTo>
                    <a:pt x="696" y="516"/>
                    <a:pt x="696" y="525"/>
                    <a:pt x="691" y="529"/>
                  </a:cubicBezTo>
                  <a:cubicBezTo>
                    <a:pt x="686" y="534"/>
                    <a:pt x="678" y="534"/>
                    <a:pt x="673" y="529"/>
                  </a:cubicBezTo>
                  <a:cubicBezTo>
                    <a:pt x="668" y="525"/>
                    <a:pt x="668" y="517"/>
                    <a:pt x="673" y="512"/>
                  </a:cubicBezTo>
                  <a:cubicBezTo>
                    <a:pt x="678" y="507"/>
                    <a:pt x="686" y="507"/>
                    <a:pt x="691" y="512"/>
                  </a:cubicBezTo>
                  <a:close/>
                  <a:moveTo>
                    <a:pt x="643" y="559"/>
                  </a:moveTo>
                  <a:cubicBezTo>
                    <a:pt x="648" y="564"/>
                    <a:pt x="648" y="572"/>
                    <a:pt x="643" y="577"/>
                  </a:cubicBezTo>
                  <a:cubicBezTo>
                    <a:pt x="638" y="582"/>
                    <a:pt x="630" y="582"/>
                    <a:pt x="625" y="577"/>
                  </a:cubicBezTo>
                  <a:cubicBezTo>
                    <a:pt x="620" y="572"/>
                    <a:pt x="620" y="564"/>
                    <a:pt x="625" y="559"/>
                  </a:cubicBezTo>
                  <a:cubicBezTo>
                    <a:pt x="630" y="554"/>
                    <a:pt x="638" y="554"/>
                    <a:pt x="643" y="559"/>
                  </a:cubicBezTo>
                  <a:close/>
                  <a:moveTo>
                    <a:pt x="595" y="607"/>
                  </a:moveTo>
                  <a:cubicBezTo>
                    <a:pt x="600" y="612"/>
                    <a:pt x="600" y="620"/>
                    <a:pt x="595" y="625"/>
                  </a:cubicBezTo>
                  <a:cubicBezTo>
                    <a:pt x="590" y="630"/>
                    <a:pt x="582" y="630"/>
                    <a:pt x="577" y="625"/>
                  </a:cubicBezTo>
                  <a:cubicBezTo>
                    <a:pt x="572" y="620"/>
                    <a:pt x="572" y="612"/>
                    <a:pt x="577" y="607"/>
                  </a:cubicBezTo>
                  <a:cubicBezTo>
                    <a:pt x="582" y="602"/>
                    <a:pt x="590" y="602"/>
                    <a:pt x="595" y="607"/>
                  </a:cubicBezTo>
                  <a:close/>
                  <a:moveTo>
                    <a:pt x="547" y="655"/>
                  </a:moveTo>
                  <a:cubicBezTo>
                    <a:pt x="552" y="660"/>
                    <a:pt x="552" y="668"/>
                    <a:pt x="547" y="673"/>
                  </a:cubicBezTo>
                  <a:cubicBezTo>
                    <a:pt x="543" y="677"/>
                    <a:pt x="535" y="677"/>
                    <a:pt x="530" y="673"/>
                  </a:cubicBezTo>
                  <a:cubicBezTo>
                    <a:pt x="525" y="668"/>
                    <a:pt x="525" y="660"/>
                    <a:pt x="530" y="655"/>
                  </a:cubicBezTo>
                  <a:cubicBezTo>
                    <a:pt x="535" y="650"/>
                    <a:pt x="543" y="650"/>
                    <a:pt x="547" y="655"/>
                  </a:cubicBezTo>
                  <a:close/>
                  <a:moveTo>
                    <a:pt x="500" y="702"/>
                  </a:moveTo>
                  <a:cubicBezTo>
                    <a:pt x="505" y="707"/>
                    <a:pt x="505" y="715"/>
                    <a:pt x="500" y="720"/>
                  </a:cubicBezTo>
                  <a:cubicBezTo>
                    <a:pt x="495" y="725"/>
                    <a:pt x="487" y="725"/>
                    <a:pt x="482" y="720"/>
                  </a:cubicBezTo>
                  <a:cubicBezTo>
                    <a:pt x="477" y="715"/>
                    <a:pt x="477" y="707"/>
                    <a:pt x="482" y="702"/>
                  </a:cubicBezTo>
                  <a:cubicBezTo>
                    <a:pt x="487" y="697"/>
                    <a:pt x="495" y="697"/>
                    <a:pt x="500" y="702"/>
                  </a:cubicBezTo>
                  <a:close/>
                  <a:moveTo>
                    <a:pt x="452" y="750"/>
                  </a:moveTo>
                  <a:cubicBezTo>
                    <a:pt x="457" y="755"/>
                    <a:pt x="457" y="763"/>
                    <a:pt x="452" y="768"/>
                  </a:cubicBezTo>
                  <a:cubicBezTo>
                    <a:pt x="447" y="773"/>
                    <a:pt x="439" y="773"/>
                    <a:pt x="434" y="768"/>
                  </a:cubicBezTo>
                  <a:cubicBezTo>
                    <a:pt x="429" y="763"/>
                    <a:pt x="429" y="755"/>
                    <a:pt x="434" y="750"/>
                  </a:cubicBezTo>
                  <a:cubicBezTo>
                    <a:pt x="439" y="745"/>
                    <a:pt x="447" y="745"/>
                    <a:pt x="452" y="750"/>
                  </a:cubicBezTo>
                  <a:close/>
                  <a:moveTo>
                    <a:pt x="404" y="798"/>
                  </a:moveTo>
                  <a:cubicBezTo>
                    <a:pt x="409" y="803"/>
                    <a:pt x="409" y="811"/>
                    <a:pt x="404" y="816"/>
                  </a:cubicBezTo>
                  <a:cubicBezTo>
                    <a:pt x="399" y="821"/>
                    <a:pt x="391" y="821"/>
                    <a:pt x="387" y="816"/>
                  </a:cubicBezTo>
                  <a:cubicBezTo>
                    <a:pt x="382" y="811"/>
                    <a:pt x="382" y="803"/>
                    <a:pt x="387" y="798"/>
                  </a:cubicBezTo>
                  <a:cubicBezTo>
                    <a:pt x="391" y="793"/>
                    <a:pt x="399" y="793"/>
                    <a:pt x="404" y="798"/>
                  </a:cubicBezTo>
                  <a:close/>
                  <a:moveTo>
                    <a:pt x="357" y="845"/>
                  </a:moveTo>
                  <a:cubicBezTo>
                    <a:pt x="362" y="850"/>
                    <a:pt x="362" y="858"/>
                    <a:pt x="357" y="863"/>
                  </a:cubicBezTo>
                  <a:cubicBezTo>
                    <a:pt x="352" y="868"/>
                    <a:pt x="344" y="868"/>
                    <a:pt x="339" y="863"/>
                  </a:cubicBezTo>
                  <a:cubicBezTo>
                    <a:pt x="334" y="858"/>
                    <a:pt x="334" y="850"/>
                    <a:pt x="339" y="845"/>
                  </a:cubicBezTo>
                  <a:cubicBezTo>
                    <a:pt x="344" y="840"/>
                    <a:pt x="352" y="840"/>
                    <a:pt x="357" y="845"/>
                  </a:cubicBezTo>
                  <a:close/>
                  <a:moveTo>
                    <a:pt x="1024" y="273"/>
                  </a:moveTo>
                  <a:cubicBezTo>
                    <a:pt x="1029" y="278"/>
                    <a:pt x="1029" y="286"/>
                    <a:pt x="1024" y="291"/>
                  </a:cubicBezTo>
                  <a:cubicBezTo>
                    <a:pt x="1019" y="296"/>
                    <a:pt x="1011" y="296"/>
                    <a:pt x="1007" y="291"/>
                  </a:cubicBezTo>
                  <a:cubicBezTo>
                    <a:pt x="1002" y="286"/>
                    <a:pt x="1002" y="278"/>
                    <a:pt x="1007" y="273"/>
                  </a:cubicBezTo>
                  <a:cubicBezTo>
                    <a:pt x="1011" y="268"/>
                    <a:pt x="1019" y="268"/>
                    <a:pt x="1024" y="273"/>
                  </a:cubicBezTo>
                  <a:close/>
                  <a:moveTo>
                    <a:pt x="977" y="321"/>
                  </a:moveTo>
                  <a:cubicBezTo>
                    <a:pt x="982" y="326"/>
                    <a:pt x="982" y="334"/>
                    <a:pt x="977" y="339"/>
                  </a:cubicBezTo>
                  <a:cubicBezTo>
                    <a:pt x="972" y="344"/>
                    <a:pt x="964" y="344"/>
                    <a:pt x="959" y="339"/>
                  </a:cubicBezTo>
                  <a:cubicBezTo>
                    <a:pt x="954" y="334"/>
                    <a:pt x="954" y="326"/>
                    <a:pt x="959" y="321"/>
                  </a:cubicBezTo>
                  <a:cubicBezTo>
                    <a:pt x="964" y="316"/>
                    <a:pt x="972" y="316"/>
                    <a:pt x="977" y="321"/>
                  </a:cubicBezTo>
                  <a:close/>
                  <a:moveTo>
                    <a:pt x="929" y="368"/>
                  </a:moveTo>
                  <a:cubicBezTo>
                    <a:pt x="934" y="373"/>
                    <a:pt x="934" y="381"/>
                    <a:pt x="929" y="386"/>
                  </a:cubicBezTo>
                  <a:cubicBezTo>
                    <a:pt x="924" y="391"/>
                    <a:pt x="916" y="391"/>
                    <a:pt x="911" y="386"/>
                  </a:cubicBezTo>
                  <a:cubicBezTo>
                    <a:pt x="906" y="381"/>
                    <a:pt x="906" y="373"/>
                    <a:pt x="911" y="368"/>
                  </a:cubicBezTo>
                  <a:cubicBezTo>
                    <a:pt x="916" y="364"/>
                    <a:pt x="924" y="364"/>
                    <a:pt x="929" y="368"/>
                  </a:cubicBezTo>
                  <a:close/>
                  <a:moveTo>
                    <a:pt x="881" y="416"/>
                  </a:moveTo>
                  <a:cubicBezTo>
                    <a:pt x="886" y="421"/>
                    <a:pt x="886" y="429"/>
                    <a:pt x="881" y="434"/>
                  </a:cubicBezTo>
                  <a:cubicBezTo>
                    <a:pt x="876" y="439"/>
                    <a:pt x="868" y="439"/>
                    <a:pt x="863" y="434"/>
                  </a:cubicBezTo>
                  <a:cubicBezTo>
                    <a:pt x="859" y="429"/>
                    <a:pt x="859" y="421"/>
                    <a:pt x="863" y="416"/>
                  </a:cubicBezTo>
                  <a:cubicBezTo>
                    <a:pt x="868" y="411"/>
                    <a:pt x="876" y="411"/>
                    <a:pt x="881" y="416"/>
                  </a:cubicBezTo>
                  <a:close/>
                  <a:moveTo>
                    <a:pt x="834" y="464"/>
                  </a:moveTo>
                  <a:cubicBezTo>
                    <a:pt x="839" y="469"/>
                    <a:pt x="839" y="477"/>
                    <a:pt x="834" y="482"/>
                  </a:cubicBezTo>
                  <a:cubicBezTo>
                    <a:pt x="829" y="487"/>
                    <a:pt x="821" y="487"/>
                    <a:pt x="816" y="482"/>
                  </a:cubicBezTo>
                  <a:cubicBezTo>
                    <a:pt x="811" y="477"/>
                    <a:pt x="811" y="469"/>
                    <a:pt x="816" y="464"/>
                  </a:cubicBezTo>
                  <a:cubicBezTo>
                    <a:pt x="821" y="459"/>
                    <a:pt x="829" y="459"/>
                    <a:pt x="834" y="464"/>
                  </a:cubicBezTo>
                  <a:close/>
                  <a:moveTo>
                    <a:pt x="786" y="512"/>
                  </a:moveTo>
                  <a:cubicBezTo>
                    <a:pt x="791" y="517"/>
                    <a:pt x="791" y="525"/>
                    <a:pt x="786" y="529"/>
                  </a:cubicBezTo>
                  <a:cubicBezTo>
                    <a:pt x="781" y="534"/>
                    <a:pt x="773" y="534"/>
                    <a:pt x="768" y="529"/>
                  </a:cubicBezTo>
                  <a:cubicBezTo>
                    <a:pt x="763" y="525"/>
                    <a:pt x="763" y="517"/>
                    <a:pt x="768" y="512"/>
                  </a:cubicBezTo>
                  <a:cubicBezTo>
                    <a:pt x="773" y="507"/>
                    <a:pt x="781" y="507"/>
                    <a:pt x="786" y="512"/>
                  </a:cubicBezTo>
                  <a:close/>
                  <a:moveTo>
                    <a:pt x="738" y="559"/>
                  </a:moveTo>
                  <a:cubicBezTo>
                    <a:pt x="743" y="564"/>
                    <a:pt x="743" y="572"/>
                    <a:pt x="738" y="577"/>
                  </a:cubicBezTo>
                  <a:cubicBezTo>
                    <a:pt x="733" y="582"/>
                    <a:pt x="725" y="582"/>
                    <a:pt x="720" y="577"/>
                  </a:cubicBezTo>
                  <a:cubicBezTo>
                    <a:pt x="715" y="572"/>
                    <a:pt x="715" y="564"/>
                    <a:pt x="720" y="559"/>
                  </a:cubicBezTo>
                  <a:cubicBezTo>
                    <a:pt x="725" y="554"/>
                    <a:pt x="733" y="554"/>
                    <a:pt x="738" y="559"/>
                  </a:cubicBezTo>
                  <a:close/>
                  <a:moveTo>
                    <a:pt x="691" y="607"/>
                  </a:moveTo>
                  <a:cubicBezTo>
                    <a:pt x="696" y="612"/>
                    <a:pt x="696" y="620"/>
                    <a:pt x="691" y="625"/>
                  </a:cubicBezTo>
                  <a:cubicBezTo>
                    <a:pt x="686" y="630"/>
                    <a:pt x="678" y="630"/>
                    <a:pt x="673" y="625"/>
                  </a:cubicBezTo>
                  <a:cubicBezTo>
                    <a:pt x="668" y="620"/>
                    <a:pt x="668" y="612"/>
                    <a:pt x="673" y="607"/>
                  </a:cubicBezTo>
                  <a:cubicBezTo>
                    <a:pt x="678" y="602"/>
                    <a:pt x="686" y="602"/>
                    <a:pt x="691" y="607"/>
                  </a:cubicBezTo>
                  <a:close/>
                  <a:moveTo>
                    <a:pt x="643" y="655"/>
                  </a:moveTo>
                  <a:cubicBezTo>
                    <a:pt x="648" y="660"/>
                    <a:pt x="648" y="668"/>
                    <a:pt x="643" y="673"/>
                  </a:cubicBezTo>
                  <a:cubicBezTo>
                    <a:pt x="638" y="677"/>
                    <a:pt x="630" y="677"/>
                    <a:pt x="625" y="673"/>
                  </a:cubicBezTo>
                  <a:cubicBezTo>
                    <a:pt x="620" y="668"/>
                    <a:pt x="620" y="660"/>
                    <a:pt x="625" y="655"/>
                  </a:cubicBezTo>
                  <a:cubicBezTo>
                    <a:pt x="630" y="650"/>
                    <a:pt x="638" y="650"/>
                    <a:pt x="643" y="655"/>
                  </a:cubicBezTo>
                  <a:close/>
                  <a:moveTo>
                    <a:pt x="595" y="702"/>
                  </a:moveTo>
                  <a:cubicBezTo>
                    <a:pt x="600" y="707"/>
                    <a:pt x="600" y="715"/>
                    <a:pt x="595" y="720"/>
                  </a:cubicBezTo>
                  <a:cubicBezTo>
                    <a:pt x="590" y="725"/>
                    <a:pt x="582" y="725"/>
                    <a:pt x="577" y="720"/>
                  </a:cubicBezTo>
                  <a:cubicBezTo>
                    <a:pt x="572" y="715"/>
                    <a:pt x="572" y="707"/>
                    <a:pt x="577" y="702"/>
                  </a:cubicBezTo>
                  <a:cubicBezTo>
                    <a:pt x="582" y="697"/>
                    <a:pt x="590" y="697"/>
                    <a:pt x="595" y="702"/>
                  </a:cubicBezTo>
                  <a:close/>
                  <a:moveTo>
                    <a:pt x="547" y="750"/>
                  </a:moveTo>
                  <a:cubicBezTo>
                    <a:pt x="552" y="755"/>
                    <a:pt x="552" y="763"/>
                    <a:pt x="547" y="768"/>
                  </a:cubicBezTo>
                  <a:cubicBezTo>
                    <a:pt x="543" y="773"/>
                    <a:pt x="535" y="773"/>
                    <a:pt x="530" y="768"/>
                  </a:cubicBezTo>
                  <a:cubicBezTo>
                    <a:pt x="525" y="763"/>
                    <a:pt x="525" y="755"/>
                    <a:pt x="530" y="750"/>
                  </a:cubicBezTo>
                  <a:cubicBezTo>
                    <a:pt x="535" y="745"/>
                    <a:pt x="543" y="745"/>
                    <a:pt x="547" y="750"/>
                  </a:cubicBezTo>
                  <a:close/>
                  <a:moveTo>
                    <a:pt x="500" y="798"/>
                  </a:moveTo>
                  <a:cubicBezTo>
                    <a:pt x="505" y="803"/>
                    <a:pt x="505" y="811"/>
                    <a:pt x="500" y="816"/>
                  </a:cubicBezTo>
                  <a:cubicBezTo>
                    <a:pt x="495" y="821"/>
                    <a:pt x="487" y="821"/>
                    <a:pt x="482" y="816"/>
                  </a:cubicBezTo>
                  <a:cubicBezTo>
                    <a:pt x="477" y="811"/>
                    <a:pt x="477" y="803"/>
                    <a:pt x="482" y="798"/>
                  </a:cubicBezTo>
                  <a:cubicBezTo>
                    <a:pt x="487" y="793"/>
                    <a:pt x="495" y="793"/>
                    <a:pt x="500" y="798"/>
                  </a:cubicBezTo>
                  <a:close/>
                  <a:moveTo>
                    <a:pt x="452" y="845"/>
                  </a:moveTo>
                  <a:cubicBezTo>
                    <a:pt x="457" y="850"/>
                    <a:pt x="457" y="858"/>
                    <a:pt x="452" y="863"/>
                  </a:cubicBezTo>
                  <a:cubicBezTo>
                    <a:pt x="447" y="868"/>
                    <a:pt x="439" y="868"/>
                    <a:pt x="434" y="863"/>
                  </a:cubicBezTo>
                  <a:cubicBezTo>
                    <a:pt x="429" y="858"/>
                    <a:pt x="429" y="850"/>
                    <a:pt x="434" y="845"/>
                  </a:cubicBezTo>
                  <a:cubicBezTo>
                    <a:pt x="439" y="840"/>
                    <a:pt x="447" y="840"/>
                    <a:pt x="452" y="845"/>
                  </a:cubicBezTo>
                  <a:close/>
                  <a:moveTo>
                    <a:pt x="404" y="893"/>
                  </a:moveTo>
                  <a:cubicBezTo>
                    <a:pt x="409" y="898"/>
                    <a:pt x="409" y="906"/>
                    <a:pt x="404" y="911"/>
                  </a:cubicBezTo>
                  <a:cubicBezTo>
                    <a:pt x="399" y="916"/>
                    <a:pt x="391" y="916"/>
                    <a:pt x="387" y="911"/>
                  </a:cubicBezTo>
                  <a:cubicBezTo>
                    <a:pt x="382" y="906"/>
                    <a:pt x="382" y="898"/>
                    <a:pt x="387" y="893"/>
                  </a:cubicBezTo>
                  <a:cubicBezTo>
                    <a:pt x="391" y="888"/>
                    <a:pt x="399" y="888"/>
                    <a:pt x="404" y="893"/>
                  </a:cubicBezTo>
                  <a:close/>
                  <a:moveTo>
                    <a:pt x="1072" y="321"/>
                  </a:moveTo>
                  <a:cubicBezTo>
                    <a:pt x="1077" y="326"/>
                    <a:pt x="1077" y="334"/>
                    <a:pt x="1072" y="339"/>
                  </a:cubicBezTo>
                  <a:cubicBezTo>
                    <a:pt x="1067" y="344"/>
                    <a:pt x="1059" y="344"/>
                    <a:pt x="1054" y="339"/>
                  </a:cubicBezTo>
                  <a:cubicBezTo>
                    <a:pt x="1049" y="334"/>
                    <a:pt x="1049" y="326"/>
                    <a:pt x="1054" y="321"/>
                  </a:cubicBezTo>
                  <a:cubicBezTo>
                    <a:pt x="1059" y="316"/>
                    <a:pt x="1067" y="316"/>
                    <a:pt x="1072" y="321"/>
                  </a:cubicBezTo>
                  <a:close/>
                  <a:moveTo>
                    <a:pt x="1024" y="368"/>
                  </a:moveTo>
                  <a:cubicBezTo>
                    <a:pt x="1029" y="373"/>
                    <a:pt x="1029" y="381"/>
                    <a:pt x="1024" y="386"/>
                  </a:cubicBezTo>
                  <a:cubicBezTo>
                    <a:pt x="1019" y="391"/>
                    <a:pt x="1011" y="391"/>
                    <a:pt x="1007" y="386"/>
                  </a:cubicBezTo>
                  <a:cubicBezTo>
                    <a:pt x="1002" y="381"/>
                    <a:pt x="1002" y="373"/>
                    <a:pt x="1007" y="368"/>
                  </a:cubicBezTo>
                  <a:cubicBezTo>
                    <a:pt x="1011" y="364"/>
                    <a:pt x="1019" y="364"/>
                    <a:pt x="1024" y="368"/>
                  </a:cubicBezTo>
                  <a:close/>
                  <a:moveTo>
                    <a:pt x="977" y="416"/>
                  </a:moveTo>
                  <a:cubicBezTo>
                    <a:pt x="982" y="421"/>
                    <a:pt x="982" y="429"/>
                    <a:pt x="977" y="434"/>
                  </a:cubicBezTo>
                  <a:cubicBezTo>
                    <a:pt x="972" y="439"/>
                    <a:pt x="964" y="439"/>
                    <a:pt x="959" y="434"/>
                  </a:cubicBezTo>
                  <a:cubicBezTo>
                    <a:pt x="954" y="429"/>
                    <a:pt x="954" y="421"/>
                    <a:pt x="959" y="416"/>
                  </a:cubicBezTo>
                  <a:cubicBezTo>
                    <a:pt x="964" y="411"/>
                    <a:pt x="972" y="411"/>
                    <a:pt x="977" y="416"/>
                  </a:cubicBezTo>
                  <a:close/>
                  <a:moveTo>
                    <a:pt x="929" y="464"/>
                  </a:moveTo>
                  <a:cubicBezTo>
                    <a:pt x="934" y="469"/>
                    <a:pt x="934" y="477"/>
                    <a:pt x="929" y="482"/>
                  </a:cubicBezTo>
                  <a:cubicBezTo>
                    <a:pt x="924" y="487"/>
                    <a:pt x="916" y="487"/>
                    <a:pt x="911" y="482"/>
                  </a:cubicBezTo>
                  <a:cubicBezTo>
                    <a:pt x="906" y="477"/>
                    <a:pt x="906" y="469"/>
                    <a:pt x="911" y="464"/>
                  </a:cubicBezTo>
                  <a:cubicBezTo>
                    <a:pt x="916" y="459"/>
                    <a:pt x="924" y="459"/>
                    <a:pt x="929" y="464"/>
                  </a:cubicBezTo>
                  <a:close/>
                  <a:moveTo>
                    <a:pt x="881" y="512"/>
                  </a:moveTo>
                  <a:cubicBezTo>
                    <a:pt x="886" y="516"/>
                    <a:pt x="886" y="525"/>
                    <a:pt x="881" y="529"/>
                  </a:cubicBezTo>
                  <a:cubicBezTo>
                    <a:pt x="876" y="534"/>
                    <a:pt x="868" y="534"/>
                    <a:pt x="863" y="529"/>
                  </a:cubicBezTo>
                  <a:cubicBezTo>
                    <a:pt x="859" y="525"/>
                    <a:pt x="859" y="517"/>
                    <a:pt x="863" y="512"/>
                  </a:cubicBezTo>
                  <a:cubicBezTo>
                    <a:pt x="868" y="507"/>
                    <a:pt x="876" y="507"/>
                    <a:pt x="881" y="512"/>
                  </a:cubicBezTo>
                  <a:close/>
                  <a:moveTo>
                    <a:pt x="834" y="559"/>
                  </a:moveTo>
                  <a:cubicBezTo>
                    <a:pt x="839" y="564"/>
                    <a:pt x="839" y="572"/>
                    <a:pt x="834" y="577"/>
                  </a:cubicBezTo>
                  <a:cubicBezTo>
                    <a:pt x="829" y="582"/>
                    <a:pt x="821" y="582"/>
                    <a:pt x="816" y="577"/>
                  </a:cubicBezTo>
                  <a:cubicBezTo>
                    <a:pt x="811" y="572"/>
                    <a:pt x="811" y="564"/>
                    <a:pt x="816" y="559"/>
                  </a:cubicBezTo>
                  <a:cubicBezTo>
                    <a:pt x="821" y="554"/>
                    <a:pt x="829" y="554"/>
                    <a:pt x="834" y="559"/>
                  </a:cubicBezTo>
                  <a:close/>
                  <a:moveTo>
                    <a:pt x="786" y="607"/>
                  </a:moveTo>
                  <a:cubicBezTo>
                    <a:pt x="791" y="612"/>
                    <a:pt x="791" y="620"/>
                    <a:pt x="786" y="625"/>
                  </a:cubicBezTo>
                  <a:cubicBezTo>
                    <a:pt x="781" y="630"/>
                    <a:pt x="773" y="630"/>
                    <a:pt x="768" y="625"/>
                  </a:cubicBezTo>
                  <a:cubicBezTo>
                    <a:pt x="763" y="620"/>
                    <a:pt x="763" y="612"/>
                    <a:pt x="768" y="607"/>
                  </a:cubicBezTo>
                  <a:cubicBezTo>
                    <a:pt x="773" y="602"/>
                    <a:pt x="781" y="602"/>
                    <a:pt x="786" y="607"/>
                  </a:cubicBezTo>
                  <a:close/>
                  <a:moveTo>
                    <a:pt x="738" y="655"/>
                  </a:moveTo>
                  <a:cubicBezTo>
                    <a:pt x="743" y="660"/>
                    <a:pt x="743" y="668"/>
                    <a:pt x="738" y="673"/>
                  </a:cubicBezTo>
                  <a:cubicBezTo>
                    <a:pt x="733" y="677"/>
                    <a:pt x="725" y="677"/>
                    <a:pt x="720" y="673"/>
                  </a:cubicBezTo>
                  <a:cubicBezTo>
                    <a:pt x="715" y="668"/>
                    <a:pt x="715" y="660"/>
                    <a:pt x="720" y="655"/>
                  </a:cubicBezTo>
                  <a:cubicBezTo>
                    <a:pt x="725" y="650"/>
                    <a:pt x="733" y="650"/>
                    <a:pt x="738" y="655"/>
                  </a:cubicBezTo>
                  <a:close/>
                  <a:moveTo>
                    <a:pt x="691" y="702"/>
                  </a:moveTo>
                  <a:cubicBezTo>
                    <a:pt x="696" y="707"/>
                    <a:pt x="696" y="715"/>
                    <a:pt x="691" y="720"/>
                  </a:cubicBezTo>
                  <a:cubicBezTo>
                    <a:pt x="686" y="725"/>
                    <a:pt x="678" y="725"/>
                    <a:pt x="673" y="720"/>
                  </a:cubicBezTo>
                  <a:cubicBezTo>
                    <a:pt x="668" y="715"/>
                    <a:pt x="668" y="707"/>
                    <a:pt x="673" y="702"/>
                  </a:cubicBezTo>
                  <a:cubicBezTo>
                    <a:pt x="678" y="697"/>
                    <a:pt x="686" y="697"/>
                    <a:pt x="691" y="702"/>
                  </a:cubicBezTo>
                  <a:close/>
                  <a:moveTo>
                    <a:pt x="643" y="750"/>
                  </a:moveTo>
                  <a:cubicBezTo>
                    <a:pt x="648" y="755"/>
                    <a:pt x="648" y="763"/>
                    <a:pt x="643" y="768"/>
                  </a:cubicBezTo>
                  <a:cubicBezTo>
                    <a:pt x="638" y="773"/>
                    <a:pt x="630" y="773"/>
                    <a:pt x="625" y="768"/>
                  </a:cubicBezTo>
                  <a:cubicBezTo>
                    <a:pt x="620" y="763"/>
                    <a:pt x="620" y="755"/>
                    <a:pt x="625" y="750"/>
                  </a:cubicBezTo>
                  <a:cubicBezTo>
                    <a:pt x="630" y="745"/>
                    <a:pt x="638" y="745"/>
                    <a:pt x="643" y="750"/>
                  </a:cubicBezTo>
                  <a:close/>
                  <a:moveTo>
                    <a:pt x="595" y="798"/>
                  </a:moveTo>
                  <a:cubicBezTo>
                    <a:pt x="600" y="803"/>
                    <a:pt x="600" y="811"/>
                    <a:pt x="595" y="816"/>
                  </a:cubicBezTo>
                  <a:cubicBezTo>
                    <a:pt x="590" y="821"/>
                    <a:pt x="582" y="821"/>
                    <a:pt x="577" y="816"/>
                  </a:cubicBezTo>
                  <a:cubicBezTo>
                    <a:pt x="572" y="811"/>
                    <a:pt x="572" y="803"/>
                    <a:pt x="577" y="798"/>
                  </a:cubicBezTo>
                  <a:cubicBezTo>
                    <a:pt x="582" y="793"/>
                    <a:pt x="590" y="793"/>
                    <a:pt x="595" y="798"/>
                  </a:cubicBezTo>
                  <a:close/>
                  <a:moveTo>
                    <a:pt x="547" y="845"/>
                  </a:moveTo>
                  <a:cubicBezTo>
                    <a:pt x="552" y="850"/>
                    <a:pt x="552" y="858"/>
                    <a:pt x="547" y="863"/>
                  </a:cubicBezTo>
                  <a:cubicBezTo>
                    <a:pt x="543" y="868"/>
                    <a:pt x="535" y="868"/>
                    <a:pt x="530" y="863"/>
                  </a:cubicBezTo>
                  <a:cubicBezTo>
                    <a:pt x="525" y="858"/>
                    <a:pt x="525" y="850"/>
                    <a:pt x="530" y="845"/>
                  </a:cubicBezTo>
                  <a:cubicBezTo>
                    <a:pt x="535" y="840"/>
                    <a:pt x="543" y="840"/>
                    <a:pt x="547" y="845"/>
                  </a:cubicBezTo>
                  <a:close/>
                  <a:moveTo>
                    <a:pt x="500" y="893"/>
                  </a:moveTo>
                  <a:cubicBezTo>
                    <a:pt x="505" y="898"/>
                    <a:pt x="505" y="906"/>
                    <a:pt x="500" y="911"/>
                  </a:cubicBezTo>
                  <a:cubicBezTo>
                    <a:pt x="495" y="916"/>
                    <a:pt x="487" y="916"/>
                    <a:pt x="482" y="911"/>
                  </a:cubicBezTo>
                  <a:cubicBezTo>
                    <a:pt x="477" y="906"/>
                    <a:pt x="477" y="898"/>
                    <a:pt x="482" y="893"/>
                  </a:cubicBezTo>
                  <a:cubicBezTo>
                    <a:pt x="487" y="888"/>
                    <a:pt x="495" y="888"/>
                    <a:pt x="500" y="893"/>
                  </a:cubicBezTo>
                  <a:close/>
                  <a:moveTo>
                    <a:pt x="452" y="941"/>
                  </a:moveTo>
                  <a:cubicBezTo>
                    <a:pt x="457" y="946"/>
                    <a:pt x="457" y="954"/>
                    <a:pt x="452" y="959"/>
                  </a:cubicBezTo>
                  <a:cubicBezTo>
                    <a:pt x="447" y="964"/>
                    <a:pt x="439" y="964"/>
                    <a:pt x="434" y="959"/>
                  </a:cubicBezTo>
                  <a:cubicBezTo>
                    <a:pt x="429" y="954"/>
                    <a:pt x="429" y="946"/>
                    <a:pt x="434" y="941"/>
                  </a:cubicBezTo>
                  <a:cubicBezTo>
                    <a:pt x="439" y="936"/>
                    <a:pt x="447" y="936"/>
                    <a:pt x="452" y="941"/>
                  </a:cubicBezTo>
                  <a:close/>
                  <a:moveTo>
                    <a:pt x="1120" y="368"/>
                  </a:moveTo>
                  <a:cubicBezTo>
                    <a:pt x="1125" y="373"/>
                    <a:pt x="1125" y="381"/>
                    <a:pt x="1120" y="386"/>
                  </a:cubicBezTo>
                  <a:cubicBezTo>
                    <a:pt x="1115" y="391"/>
                    <a:pt x="1107" y="391"/>
                    <a:pt x="1102" y="386"/>
                  </a:cubicBezTo>
                  <a:cubicBezTo>
                    <a:pt x="1097" y="381"/>
                    <a:pt x="1097" y="373"/>
                    <a:pt x="1102" y="368"/>
                  </a:cubicBezTo>
                  <a:cubicBezTo>
                    <a:pt x="1107" y="364"/>
                    <a:pt x="1115" y="364"/>
                    <a:pt x="1120" y="368"/>
                  </a:cubicBezTo>
                  <a:close/>
                  <a:moveTo>
                    <a:pt x="1072" y="416"/>
                  </a:moveTo>
                  <a:cubicBezTo>
                    <a:pt x="1077" y="421"/>
                    <a:pt x="1077" y="429"/>
                    <a:pt x="1072" y="434"/>
                  </a:cubicBezTo>
                  <a:cubicBezTo>
                    <a:pt x="1067" y="439"/>
                    <a:pt x="1059" y="439"/>
                    <a:pt x="1054" y="434"/>
                  </a:cubicBezTo>
                  <a:cubicBezTo>
                    <a:pt x="1049" y="429"/>
                    <a:pt x="1049" y="421"/>
                    <a:pt x="1054" y="416"/>
                  </a:cubicBezTo>
                  <a:cubicBezTo>
                    <a:pt x="1059" y="411"/>
                    <a:pt x="1067" y="411"/>
                    <a:pt x="1072" y="416"/>
                  </a:cubicBezTo>
                  <a:close/>
                  <a:moveTo>
                    <a:pt x="1024" y="464"/>
                  </a:moveTo>
                  <a:cubicBezTo>
                    <a:pt x="1029" y="469"/>
                    <a:pt x="1029" y="477"/>
                    <a:pt x="1024" y="482"/>
                  </a:cubicBezTo>
                  <a:cubicBezTo>
                    <a:pt x="1019" y="487"/>
                    <a:pt x="1011" y="487"/>
                    <a:pt x="1007" y="482"/>
                  </a:cubicBezTo>
                  <a:cubicBezTo>
                    <a:pt x="1002" y="477"/>
                    <a:pt x="1002" y="469"/>
                    <a:pt x="1007" y="464"/>
                  </a:cubicBezTo>
                  <a:cubicBezTo>
                    <a:pt x="1011" y="459"/>
                    <a:pt x="1019" y="459"/>
                    <a:pt x="1024" y="464"/>
                  </a:cubicBezTo>
                  <a:close/>
                  <a:moveTo>
                    <a:pt x="977" y="512"/>
                  </a:moveTo>
                  <a:cubicBezTo>
                    <a:pt x="982" y="516"/>
                    <a:pt x="982" y="525"/>
                    <a:pt x="977" y="529"/>
                  </a:cubicBezTo>
                  <a:cubicBezTo>
                    <a:pt x="972" y="534"/>
                    <a:pt x="964" y="534"/>
                    <a:pt x="959" y="529"/>
                  </a:cubicBezTo>
                  <a:cubicBezTo>
                    <a:pt x="954" y="525"/>
                    <a:pt x="954" y="516"/>
                    <a:pt x="959" y="512"/>
                  </a:cubicBezTo>
                  <a:cubicBezTo>
                    <a:pt x="964" y="507"/>
                    <a:pt x="972" y="507"/>
                    <a:pt x="977" y="512"/>
                  </a:cubicBezTo>
                  <a:close/>
                  <a:moveTo>
                    <a:pt x="929" y="559"/>
                  </a:moveTo>
                  <a:cubicBezTo>
                    <a:pt x="934" y="564"/>
                    <a:pt x="934" y="572"/>
                    <a:pt x="929" y="577"/>
                  </a:cubicBezTo>
                  <a:cubicBezTo>
                    <a:pt x="924" y="582"/>
                    <a:pt x="916" y="582"/>
                    <a:pt x="911" y="577"/>
                  </a:cubicBezTo>
                  <a:cubicBezTo>
                    <a:pt x="906" y="572"/>
                    <a:pt x="906" y="564"/>
                    <a:pt x="911" y="559"/>
                  </a:cubicBezTo>
                  <a:cubicBezTo>
                    <a:pt x="916" y="554"/>
                    <a:pt x="924" y="554"/>
                    <a:pt x="929" y="559"/>
                  </a:cubicBezTo>
                  <a:close/>
                  <a:moveTo>
                    <a:pt x="881" y="607"/>
                  </a:moveTo>
                  <a:cubicBezTo>
                    <a:pt x="886" y="612"/>
                    <a:pt x="886" y="620"/>
                    <a:pt x="881" y="625"/>
                  </a:cubicBezTo>
                  <a:cubicBezTo>
                    <a:pt x="876" y="630"/>
                    <a:pt x="868" y="630"/>
                    <a:pt x="863" y="625"/>
                  </a:cubicBezTo>
                  <a:cubicBezTo>
                    <a:pt x="859" y="620"/>
                    <a:pt x="859" y="612"/>
                    <a:pt x="863" y="607"/>
                  </a:cubicBezTo>
                  <a:cubicBezTo>
                    <a:pt x="868" y="602"/>
                    <a:pt x="876" y="602"/>
                    <a:pt x="881" y="607"/>
                  </a:cubicBezTo>
                  <a:close/>
                  <a:moveTo>
                    <a:pt x="834" y="655"/>
                  </a:moveTo>
                  <a:cubicBezTo>
                    <a:pt x="839" y="660"/>
                    <a:pt x="839" y="668"/>
                    <a:pt x="834" y="673"/>
                  </a:cubicBezTo>
                  <a:cubicBezTo>
                    <a:pt x="829" y="677"/>
                    <a:pt x="821" y="677"/>
                    <a:pt x="816" y="673"/>
                  </a:cubicBezTo>
                  <a:cubicBezTo>
                    <a:pt x="811" y="668"/>
                    <a:pt x="811" y="660"/>
                    <a:pt x="816" y="655"/>
                  </a:cubicBezTo>
                  <a:cubicBezTo>
                    <a:pt x="821" y="650"/>
                    <a:pt x="829" y="650"/>
                    <a:pt x="834" y="655"/>
                  </a:cubicBezTo>
                  <a:close/>
                  <a:moveTo>
                    <a:pt x="786" y="702"/>
                  </a:moveTo>
                  <a:cubicBezTo>
                    <a:pt x="791" y="707"/>
                    <a:pt x="791" y="715"/>
                    <a:pt x="786" y="720"/>
                  </a:cubicBezTo>
                  <a:cubicBezTo>
                    <a:pt x="781" y="725"/>
                    <a:pt x="773" y="725"/>
                    <a:pt x="768" y="720"/>
                  </a:cubicBezTo>
                  <a:cubicBezTo>
                    <a:pt x="763" y="715"/>
                    <a:pt x="763" y="707"/>
                    <a:pt x="768" y="702"/>
                  </a:cubicBezTo>
                  <a:cubicBezTo>
                    <a:pt x="773" y="697"/>
                    <a:pt x="781" y="697"/>
                    <a:pt x="786" y="702"/>
                  </a:cubicBezTo>
                  <a:close/>
                  <a:moveTo>
                    <a:pt x="738" y="750"/>
                  </a:moveTo>
                  <a:cubicBezTo>
                    <a:pt x="743" y="755"/>
                    <a:pt x="743" y="763"/>
                    <a:pt x="738" y="768"/>
                  </a:cubicBezTo>
                  <a:cubicBezTo>
                    <a:pt x="733" y="773"/>
                    <a:pt x="725" y="773"/>
                    <a:pt x="720" y="768"/>
                  </a:cubicBezTo>
                  <a:cubicBezTo>
                    <a:pt x="715" y="763"/>
                    <a:pt x="715" y="755"/>
                    <a:pt x="720" y="750"/>
                  </a:cubicBezTo>
                  <a:cubicBezTo>
                    <a:pt x="725" y="745"/>
                    <a:pt x="733" y="745"/>
                    <a:pt x="738" y="750"/>
                  </a:cubicBezTo>
                  <a:close/>
                  <a:moveTo>
                    <a:pt x="691" y="798"/>
                  </a:moveTo>
                  <a:cubicBezTo>
                    <a:pt x="696" y="803"/>
                    <a:pt x="696" y="811"/>
                    <a:pt x="691" y="816"/>
                  </a:cubicBezTo>
                  <a:cubicBezTo>
                    <a:pt x="686" y="821"/>
                    <a:pt x="678" y="821"/>
                    <a:pt x="673" y="816"/>
                  </a:cubicBezTo>
                  <a:cubicBezTo>
                    <a:pt x="668" y="811"/>
                    <a:pt x="668" y="803"/>
                    <a:pt x="673" y="798"/>
                  </a:cubicBezTo>
                  <a:cubicBezTo>
                    <a:pt x="678" y="793"/>
                    <a:pt x="686" y="793"/>
                    <a:pt x="691" y="798"/>
                  </a:cubicBezTo>
                  <a:close/>
                  <a:moveTo>
                    <a:pt x="643" y="845"/>
                  </a:moveTo>
                  <a:cubicBezTo>
                    <a:pt x="648" y="850"/>
                    <a:pt x="648" y="858"/>
                    <a:pt x="643" y="863"/>
                  </a:cubicBezTo>
                  <a:cubicBezTo>
                    <a:pt x="638" y="868"/>
                    <a:pt x="630" y="868"/>
                    <a:pt x="625" y="863"/>
                  </a:cubicBezTo>
                  <a:cubicBezTo>
                    <a:pt x="620" y="858"/>
                    <a:pt x="620" y="850"/>
                    <a:pt x="625" y="845"/>
                  </a:cubicBezTo>
                  <a:cubicBezTo>
                    <a:pt x="630" y="840"/>
                    <a:pt x="638" y="840"/>
                    <a:pt x="643" y="845"/>
                  </a:cubicBezTo>
                  <a:close/>
                  <a:moveTo>
                    <a:pt x="595" y="893"/>
                  </a:moveTo>
                  <a:cubicBezTo>
                    <a:pt x="600" y="898"/>
                    <a:pt x="600" y="906"/>
                    <a:pt x="595" y="911"/>
                  </a:cubicBezTo>
                  <a:cubicBezTo>
                    <a:pt x="590" y="916"/>
                    <a:pt x="582" y="916"/>
                    <a:pt x="577" y="911"/>
                  </a:cubicBezTo>
                  <a:cubicBezTo>
                    <a:pt x="572" y="906"/>
                    <a:pt x="572" y="898"/>
                    <a:pt x="577" y="893"/>
                  </a:cubicBezTo>
                  <a:cubicBezTo>
                    <a:pt x="582" y="888"/>
                    <a:pt x="590" y="888"/>
                    <a:pt x="595" y="893"/>
                  </a:cubicBezTo>
                  <a:close/>
                  <a:moveTo>
                    <a:pt x="547" y="941"/>
                  </a:moveTo>
                  <a:cubicBezTo>
                    <a:pt x="552" y="946"/>
                    <a:pt x="552" y="954"/>
                    <a:pt x="547" y="959"/>
                  </a:cubicBezTo>
                  <a:cubicBezTo>
                    <a:pt x="543" y="964"/>
                    <a:pt x="535" y="964"/>
                    <a:pt x="530" y="959"/>
                  </a:cubicBezTo>
                  <a:cubicBezTo>
                    <a:pt x="525" y="954"/>
                    <a:pt x="525" y="946"/>
                    <a:pt x="530" y="941"/>
                  </a:cubicBezTo>
                  <a:cubicBezTo>
                    <a:pt x="535" y="936"/>
                    <a:pt x="543" y="936"/>
                    <a:pt x="547" y="941"/>
                  </a:cubicBezTo>
                  <a:close/>
                  <a:moveTo>
                    <a:pt x="500" y="989"/>
                  </a:moveTo>
                  <a:cubicBezTo>
                    <a:pt x="505" y="993"/>
                    <a:pt x="505" y="1001"/>
                    <a:pt x="500" y="1006"/>
                  </a:cubicBezTo>
                  <a:cubicBezTo>
                    <a:pt x="495" y="1011"/>
                    <a:pt x="487" y="1011"/>
                    <a:pt x="482" y="1006"/>
                  </a:cubicBezTo>
                  <a:cubicBezTo>
                    <a:pt x="477" y="1001"/>
                    <a:pt x="477" y="993"/>
                    <a:pt x="482" y="989"/>
                  </a:cubicBezTo>
                  <a:cubicBezTo>
                    <a:pt x="487" y="984"/>
                    <a:pt x="495" y="984"/>
                    <a:pt x="500" y="989"/>
                  </a:cubicBezTo>
                  <a:close/>
                  <a:moveTo>
                    <a:pt x="1168" y="416"/>
                  </a:moveTo>
                  <a:cubicBezTo>
                    <a:pt x="1172" y="421"/>
                    <a:pt x="1172" y="429"/>
                    <a:pt x="1168" y="434"/>
                  </a:cubicBezTo>
                  <a:cubicBezTo>
                    <a:pt x="1163" y="439"/>
                    <a:pt x="1155" y="439"/>
                    <a:pt x="1150" y="434"/>
                  </a:cubicBezTo>
                  <a:cubicBezTo>
                    <a:pt x="1145" y="429"/>
                    <a:pt x="1145" y="421"/>
                    <a:pt x="1150" y="416"/>
                  </a:cubicBezTo>
                  <a:cubicBezTo>
                    <a:pt x="1155" y="411"/>
                    <a:pt x="1163" y="411"/>
                    <a:pt x="1168" y="416"/>
                  </a:cubicBezTo>
                  <a:close/>
                  <a:moveTo>
                    <a:pt x="1120" y="464"/>
                  </a:moveTo>
                  <a:cubicBezTo>
                    <a:pt x="1125" y="469"/>
                    <a:pt x="1125" y="477"/>
                    <a:pt x="1120" y="482"/>
                  </a:cubicBezTo>
                  <a:cubicBezTo>
                    <a:pt x="1115" y="487"/>
                    <a:pt x="1107" y="487"/>
                    <a:pt x="1102" y="482"/>
                  </a:cubicBezTo>
                  <a:cubicBezTo>
                    <a:pt x="1097" y="477"/>
                    <a:pt x="1097" y="469"/>
                    <a:pt x="1102" y="464"/>
                  </a:cubicBezTo>
                  <a:cubicBezTo>
                    <a:pt x="1107" y="459"/>
                    <a:pt x="1115" y="459"/>
                    <a:pt x="1120" y="464"/>
                  </a:cubicBezTo>
                  <a:close/>
                  <a:moveTo>
                    <a:pt x="1072" y="512"/>
                  </a:moveTo>
                  <a:cubicBezTo>
                    <a:pt x="1077" y="517"/>
                    <a:pt x="1077" y="525"/>
                    <a:pt x="1072" y="529"/>
                  </a:cubicBezTo>
                  <a:cubicBezTo>
                    <a:pt x="1067" y="534"/>
                    <a:pt x="1059" y="534"/>
                    <a:pt x="1054" y="529"/>
                  </a:cubicBezTo>
                  <a:cubicBezTo>
                    <a:pt x="1049" y="525"/>
                    <a:pt x="1049" y="517"/>
                    <a:pt x="1054" y="512"/>
                  </a:cubicBezTo>
                  <a:cubicBezTo>
                    <a:pt x="1059" y="507"/>
                    <a:pt x="1067" y="507"/>
                    <a:pt x="1072" y="512"/>
                  </a:cubicBezTo>
                  <a:close/>
                  <a:moveTo>
                    <a:pt x="1024" y="559"/>
                  </a:moveTo>
                  <a:cubicBezTo>
                    <a:pt x="1029" y="564"/>
                    <a:pt x="1029" y="572"/>
                    <a:pt x="1024" y="577"/>
                  </a:cubicBezTo>
                  <a:cubicBezTo>
                    <a:pt x="1019" y="582"/>
                    <a:pt x="1011" y="582"/>
                    <a:pt x="1007" y="577"/>
                  </a:cubicBezTo>
                  <a:cubicBezTo>
                    <a:pt x="1002" y="572"/>
                    <a:pt x="1002" y="564"/>
                    <a:pt x="1007" y="559"/>
                  </a:cubicBezTo>
                  <a:cubicBezTo>
                    <a:pt x="1011" y="554"/>
                    <a:pt x="1019" y="554"/>
                    <a:pt x="1024" y="559"/>
                  </a:cubicBezTo>
                  <a:close/>
                  <a:moveTo>
                    <a:pt x="977" y="607"/>
                  </a:moveTo>
                  <a:cubicBezTo>
                    <a:pt x="982" y="612"/>
                    <a:pt x="982" y="620"/>
                    <a:pt x="977" y="625"/>
                  </a:cubicBezTo>
                  <a:cubicBezTo>
                    <a:pt x="972" y="630"/>
                    <a:pt x="964" y="630"/>
                    <a:pt x="959" y="625"/>
                  </a:cubicBezTo>
                  <a:cubicBezTo>
                    <a:pt x="954" y="620"/>
                    <a:pt x="954" y="612"/>
                    <a:pt x="959" y="607"/>
                  </a:cubicBezTo>
                  <a:cubicBezTo>
                    <a:pt x="964" y="602"/>
                    <a:pt x="972" y="602"/>
                    <a:pt x="977" y="607"/>
                  </a:cubicBezTo>
                  <a:close/>
                  <a:moveTo>
                    <a:pt x="929" y="655"/>
                  </a:moveTo>
                  <a:cubicBezTo>
                    <a:pt x="934" y="660"/>
                    <a:pt x="934" y="668"/>
                    <a:pt x="929" y="673"/>
                  </a:cubicBezTo>
                  <a:cubicBezTo>
                    <a:pt x="924" y="677"/>
                    <a:pt x="916" y="677"/>
                    <a:pt x="911" y="673"/>
                  </a:cubicBezTo>
                  <a:cubicBezTo>
                    <a:pt x="906" y="668"/>
                    <a:pt x="906" y="660"/>
                    <a:pt x="911" y="655"/>
                  </a:cubicBezTo>
                  <a:cubicBezTo>
                    <a:pt x="916" y="650"/>
                    <a:pt x="924" y="650"/>
                    <a:pt x="929" y="655"/>
                  </a:cubicBezTo>
                  <a:close/>
                  <a:moveTo>
                    <a:pt x="881" y="702"/>
                  </a:moveTo>
                  <a:cubicBezTo>
                    <a:pt x="886" y="707"/>
                    <a:pt x="886" y="715"/>
                    <a:pt x="881" y="720"/>
                  </a:cubicBezTo>
                  <a:cubicBezTo>
                    <a:pt x="876" y="725"/>
                    <a:pt x="868" y="725"/>
                    <a:pt x="863" y="720"/>
                  </a:cubicBezTo>
                  <a:cubicBezTo>
                    <a:pt x="859" y="715"/>
                    <a:pt x="859" y="707"/>
                    <a:pt x="863" y="702"/>
                  </a:cubicBezTo>
                  <a:cubicBezTo>
                    <a:pt x="868" y="697"/>
                    <a:pt x="876" y="697"/>
                    <a:pt x="881" y="702"/>
                  </a:cubicBezTo>
                  <a:close/>
                  <a:moveTo>
                    <a:pt x="834" y="750"/>
                  </a:moveTo>
                  <a:cubicBezTo>
                    <a:pt x="839" y="755"/>
                    <a:pt x="839" y="763"/>
                    <a:pt x="834" y="768"/>
                  </a:cubicBezTo>
                  <a:cubicBezTo>
                    <a:pt x="829" y="773"/>
                    <a:pt x="821" y="773"/>
                    <a:pt x="816" y="768"/>
                  </a:cubicBezTo>
                  <a:cubicBezTo>
                    <a:pt x="811" y="763"/>
                    <a:pt x="811" y="755"/>
                    <a:pt x="816" y="750"/>
                  </a:cubicBezTo>
                  <a:cubicBezTo>
                    <a:pt x="821" y="745"/>
                    <a:pt x="829" y="745"/>
                    <a:pt x="834" y="750"/>
                  </a:cubicBezTo>
                  <a:close/>
                  <a:moveTo>
                    <a:pt x="786" y="798"/>
                  </a:moveTo>
                  <a:cubicBezTo>
                    <a:pt x="791" y="803"/>
                    <a:pt x="791" y="811"/>
                    <a:pt x="786" y="816"/>
                  </a:cubicBezTo>
                  <a:cubicBezTo>
                    <a:pt x="781" y="821"/>
                    <a:pt x="773" y="821"/>
                    <a:pt x="768" y="816"/>
                  </a:cubicBezTo>
                  <a:cubicBezTo>
                    <a:pt x="763" y="811"/>
                    <a:pt x="763" y="803"/>
                    <a:pt x="768" y="798"/>
                  </a:cubicBezTo>
                  <a:cubicBezTo>
                    <a:pt x="773" y="793"/>
                    <a:pt x="781" y="793"/>
                    <a:pt x="786" y="798"/>
                  </a:cubicBezTo>
                  <a:close/>
                  <a:moveTo>
                    <a:pt x="738" y="845"/>
                  </a:moveTo>
                  <a:cubicBezTo>
                    <a:pt x="743" y="850"/>
                    <a:pt x="743" y="858"/>
                    <a:pt x="738" y="863"/>
                  </a:cubicBezTo>
                  <a:cubicBezTo>
                    <a:pt x="733" y="868"/>
                    <a:pt x="725" y="868"/>
                    <a:pt x="720" y="863"/>
                  </a:cubicBezTo>
                  <a:cubicBezTo>
                    <a:pt x="715" y="858"/>
                    <a:pt x="715" y="850"/>
                    <a:pt x="720" y="845"/>
                  </a:cubicBezTo>
                  <a:cubicBezTo>
                    <a:pt x="725" y="840"/>
                    <a:pt x="733" y="840"/>
                    <a:pt x="738" y="845"/>
                  </a:cubicBezTo>
                  <a:close/>
                  <a:moveTo>
                    <a:pt x="691" y="893"/>
                  </a:moveTo>
                  <a:cubicBezTo>
                    <a:pt x="696" y="898"/>
                    <a:pt x="696" y="906"/>
                    <a:pt x="691" y="911"/>
                  </a:cubicBezTo>
                  <a:cubicBezTo>
                    <a:pt x="686" y="916"/>
                    <a:pt x="678" y="916"/>
                    <a:pt x="673" y="911"/>
                  </a:cubicBezTo>
                  <a:cubicBezTo>
                    <a:pt x="668" y="906"/>
                    <a:pt x="668" y="898"/>
                    <a:pt x="673" y="893"/>
                  </a:cubicBezTo>
                  <a:cubicBezTo>
                    <a:pt x="678" y="888"/>
                    <a:pt x="686" y="888"/>
                    <a:pt x="691" y="893"/>
                  </a:cubicBezTo>
                  <a:close/>
                  <a:moveTo>
                    <a:pt x="643" y="941"/>
                  </a:moveTo>
                  <a:cubicBezTo>
                    <a:pt x="648" y="946"/>
                    <a:pt x="648" y="954"/>
                    <a:pt x="643" y="959"/>
                  </a:cubicBezTo>
                  <a:cubicBezTo>
                    <a:pt x="638" y="964"/>
                    <a:pt x="630" y="964"/>
                    <a:pt x="625" y="959"/>
                  </a:cubicBezTo>
                  <a:cubicBezTo>
                    <a:pt x="620" y="954"/>
                    <a:pt x="620" y="946"/>
                    <a:pt x="625" y="941"/>
                  </a:cubicBezTo>
                  <a:cubicBezTo>
                    <a:pt x="630" y="936"/>
                    <a:pt x="638" y="936"/>
                    <a:pt x="643" y="941"/>
                  </a:cubicBezTo>
                  <a:close/>
                  <a:moveTo>
                    <a:pt x="595" y="989"/>
                  </a:moveTo>
                  <a:cubicBezTo>
                    <a:pt x="600" y="993"/>
                    <a:pt x="600" y="1001"/>
                    <a:pt x="595" y="1006"/>
                  </a:cubicBezTo>
                  <a:cubicBezTo>
                    <a:pt x="590" y="1011"/>
                    <a:pt x="582" y="1011"/>
                    <a:pt x="577" y="1006"/>
                  </a:cubicBezTo>
                  <a:cubicBezTo>
                    <a:pt x="572" y="1001"/>
                    <a:pt x="572" y="993"/>
                    <a:pt x="577" y="989"/>
                  </a:cubicBezTo>
                  <a:cubicBezTo>
                    <a:pt x="582" y="984"/>
                    <a:pt x="590" y="984"/>
                    <a:pt x="595" y="989"/>
                  </a:cubicBezTo>
                  <a:close/>
                  <a:moveTo>
                    <a:pt x="547" y="1036"/>
                  </a:moveTo>
                  <a:cubicBezTo>
                    <a:pt x="552" y="1041"/>
                    <a:pt x="552" y="1049"/>
                    <a:pt x="547" y="1054"/>
                  </a:cubicBezTo>
                  <a:cubicBezTo>
                    <a:pt x="543" y="1059"/>
                    <a:pt x="535" y="1059"/>
                    <a:pt x="530" y="1054"/>
                  </a:cubicBezTo>
                  <a:cubicBezTo>
                    <a:pt x="525" y="1049"/>
                    <a:pt x="525" y="1041"/>
                    <a:pt x="530" y="1036"/>
                  </a:cubicBezTo>
                  <a:cubicBezTo>
                    <a:pt x="535" y="1031"/>
                    <a:pt x="543" y="1031"/>
                    <a:pt x="547" y="1036"/>
                  </a:cubicBezTo>
                  <a:close/>
                  <a:moveTo>
                    <a:pt x="1215" y="464"/>
                  </a:moveTo>
                  <a:cubicBezTo>
                    <a:pt x="1220" y="469"/>
                    <a:pt x="1220" y="477"/>
                    <a:pt x="1215" y="482"/>
                  </a:cubicBezTo>
                  <a:cubicBezTo>
                    <a:pt x="1210" y="487"/>
                    <a:pt x="1202" y="487"/>
                    <a:pt x="1197" y="482"/>
                  </a:cubicBezTo>
                  <a:cubicBezTo>
                    <a:pt x="1192" y="477"/>
                    <a:pt x="1192" y="469"/>
                    <a:pt x="1197" y="464"/>
                  </a:cubicBezTo>
                  <a:cubicBezTo>
                    <a:pt x="1202" y="459"/>
                    <a:pt x="1210" y="459"/>
                    <a:pt x="1215" y="464"/>
                  </a:cubicBezTo>
                  <a:close/>
                  <a:moveTo>
                    <a:pt x="1168" y="512"/>
                  </a:moveTo>
                  <a:cubicBezTo>
                    <a:pt x="1172" y="516"/>
                    <a:pt x="1172" y="525"/>
                    <a:pt x="1168" y="529"/>
                  </a:cubicBezTo>
                  <a:cubicBezTo>
                    <a:pt x="1163" y="534"/>
                    <a:pt x="1155" y="534"/>
                    <a:pt x="1150" y="529"/>
                  </a:cubicBezTo>
                  <a:cubicBezTo>
                    <a:pt x="1145" y="525"/>
                    <a:pt x="1145" y="516"/>
                    <a:pt x="1150" y="512"/>
                  </a:cubicBezTo>
                  <a:cubicBezTo>
                    <a:pt x="1155" y="507"/>
                    <a:pt x="1163" y="507"/>
                    <a:pt x="1168" y="512"/>
                  </a:cubicBezTo>
                  <a:close/>
                  <a:moveTo>
                    <a:pt x="1120" y="559"/>
                  </a:moveTo>
                  <a:cubicBezTo>
                    <a:pt x="1125" y="564"/>
                    <a:pt x="1125" y="572"/>
                    <a:pt x="1120" y="577"/>
                  </a:cubicBezTo>
                  <a:cubicBezTo>
                    <a:pt x="1115" y="582"/>
                    <a:pt x="1107" y="582"/>
                    <a:pt x="1102" y="577"/>
                  </a:cubicBezTo>
                  <a:cubicBezTo>
                    <a:pt x="1097" y="572"/>
                    <a:pt x="1097" y="564"/>
                    <a:pt x="1102" y="559"/>
                  </a:cubicBezTo>
                  <a:cubicBezTo>
                    <a:pt x="1107" y="554"/>
                    <a:pt x="1115" y="554"/>
                    <a:pt x="1120" y="559"/>
                  </a:cubicBezTo>
                  <a:close/>
                  <a:moveTo>
                    <a:pt x="1072" y="607"/>
                  </a:moveTo>
                  <a:cubicBezTo>
                    <a:pt x="1077" y="612"/>
                    <a:pt x="1077" y="620"/>
                    <a:pt x="1072" y="625"/>
                  </a:cubicBezTo>
                  <a:cubicBezTo>
                    <a:pt x="1067" y="630"/>
                    <a:pt x="1059" y="630"/>
                    <a:pt x="1054" y="625"/>
                  </a:cubicBezTo>
                  <a:cubicBezTo>
                    <a:pt x="1049" y="620"/>
                    <a:pt x="1049" y="612"/>
                    <a:pt x="1054" y="607"/>
                  </a:cubicBezTo>
                  <a:cubicBezTo>
                    <a:pt x="1059" y="602"/>
                    <a:pt x="1067" y="602"/>
                    <a:pt x="1072" y="607"/>
                  </a:cubicBezTo>
                  <a:close/>
                  <a:moveTo>
                    <a:pt x="1024" y="655"/>
                  </a:moveTo>
                  <a:cubicBezTo>
                    <a:pt x="1029" y="660"/>
                    <a:pt x="1029" y="668"/>
                    <a:pt x="1024" y="673"/>
                  </a:cubicBezTo>
                  <a:cubicBezTo>
                    <a:pt x="1019" y="677"/>
                    <a:pt x="1011" y="677"/>
                    <a:pt x="1007" y="673"/>
                  </a:cubicBezTo>
                  <a:cubicBezTo>
                    <a:pt x="1002" y="668"/>
                    <a:pt x="1002" y="660"/>
                    <a:pt x="1007" y="655"/>
                  </a:cubicBezTo>
                  <a:cubicBezTo>
                    <a:pt x="1011" y="650"/>
                    <a:pt x="1019" y="650"/>
                    <a:pt x="1024" y="655"/>
                  </a:cubicBezTo>
                  <a:close/>
                  <a:moveTo>
                    <a:pt x="977" y="702"/>
                  </a:moveTo>
                  <a:cubicBezTo>
                    <a:pt x="982" y="707"/>
                    <a:pt x="982" y="715"/>
                    <a:pt x="977" y="720"/>
                  </a:cubicBezTo>
                  <a:cubicBezTo>
                    <a:pt x="972" y="725"/>
                    <a:pt x="964" y="725"/>
                    <a:pt x="959" y="720"/>
                  </a:cubicBezTo>
                  <a:cubicBezTo>
                    <a:pt x="954" y="715"/>
                    <a:pt x="954" y="707"/>
                    <a:pt x="959" y="702"/>
                  </a:cubicBezTo>
                  <a:cubicBezTo>
                    <a:pt x="964" y="697"/>
                    <a:pt x="972" y="697"/>
                    <a:pt x="977" y="702"/>
                  </a:cubicBezTo>
                  <a:close/>
                  <a:moveTo>
                    <a:pt x="929" y="750"/>
                  </a:moveTo>
                  <a:cubicBezTo>
                    <a:pt x="934" y="755"/>
                    <a:pt x="934" y="763"/>
                    <a:pt x="929" y="768"/>
                  </a:cubicBezTo>
                  <a:cubicBezTo>
                    <a:pt x="924" y="773"/>
                    <a:pt x="916" y="773"/>
                    <a:pt x="911" y="768"/>
                  </a:cubicBezTo>
                  <a:cubicBezTo>
                    <a:pt x="906" y="763"/>
                    <a:pt x="906" y="755"/>
                    <a:pt x="911" y="750"/>
                  </a:cubicBezTo>
                  <a:cubicBezTo>
                    <a:pt x="916" y="745"/>
                    <a:pt x="924" y="745"/>
                    <a:pt x="929" y="750"/>
                  </a:cubicBezTo>
                  <a:close/>
                  <a:moveTo>
                    <a:pt x="881" y="798"/>
                  </a:moveTo>
                  <a:cubicBezTo>
                    <a:pt x="886" y="803"/>
                    <a:pt x="886" y="811"/>
                    <a:pt x="881" y="816"/>
                  </a:cubicBezTo>
                  <a:cubicBezTo>
                    <a:pt x="876" y="821"/>
                    <a:pt x="868" y="821"/>
                    <a:pt x="863" y="816"/>
                  </a:cubicBezTo>
                  <a:cubicBezTo>
                    <a:pt x="859" y="811"/>
                    <a:pt x="859" y="803"/>
                    <a:pt x="863" y="798"/>
                  </a:cubicBezTo>
                  <a:cubicBezTo>
                    <a:pt x="868" y="793"/>
                    <a:pt x="876" y="793"/>
                    <a:pt x="881" y="798"/>
                  </a:cubicBezTo>
                  <a:close/>
                  <a:moveTo>
                    <a:pt x="834" y="845"/>
                  </a:moveTo>
                  <a:cubicBezTo>
                    <a:pt x="839" y="850"/>
                    <a:pt x="839" y="858"/>
                    <a:pt x="834" y="863"/>
                  </a:cubicBezTo>
                  <a:cubicBezTo>
                    <a:pt x="829" y="868"/>
                    <a:pt x="821" y="868"/>
                    <a:pt x="816" y="863"/>
                  </a:cubicBezTo>
                  <a:cubicBezTo>
                    <a:pt x="811" y="858"/>
                    <a:pt x="811" y="850"/>
                    <a:pt x="816" y="845"/>
                  </a:cubicBezTo>
                  <a:cubicBezTo>
                    <a:pt x="821" y="840"/>
                    <a:pt x="829" y="840"/>
                    <a:pt x="834" y="845"/>
                  </a:cubicBezTo>
                  <a:close/>
                  <a:moveTo>
                    <a:pt x="786" y="893"/>
                  </a:moveTo>
                  <a:cubicBezTo>
                    <a:pt x="791" y="898"/>
                    <a:pt x="791" y="906"/>
                    <a:pt x="786" y="911"/>
                  </a:cubicBezTo>
                  <a:cubicBezTo>
                    <a:pt x="781" y="916"/>
                    <a:pt x="773" y="916"/>
                    <a:pt x="768" y="911"/>
                  </a:cubicBezTo>
                  <a:cubicBezTo>
                    <a:pt x="763" y="906"/>
                    <a:pt x="763" y="898"/>
                    <a:pt x="768" y="893"/>
                  </a:cubicBezTo>
                  <a:cubicBezTo>
                    <a:pt x="773" y="888"/>
                    <a:pt x="781" y="888"/>
                    <a:pt x="786" y="893"/>
                  </a:cubicBezTo>
                  <a:close/>
                  <a:moveTo>
                    <a:pt x="738" y="941"/>
                  </a:moveTo>
                  <a:cubicBezTo>
                    <a:pt x="743" y="946"/>
                    <a:pt x="743" y="954"/>
                    <a:pt x="738" y="959"/>
                  </a:cubicBezTo>
                  <a:cubicBezTo>
                    <a:pt x="733" y="964"/>
                    <a:pt x="725" y="964"/>
                    <a:pt x="720" y="959"/>
                  </a:cubicBezTo>
                  <a:cubicBezTo>
                    <a:pt x="715" y="954"/>
                    <a:pt x="715" y="946"/>
                    <a:pt x="720" y="941"/>
                  </a:cubicBezTo>
                  <a:cubicBezTo>
                    <a:pt x="725" y="936"/>
                    <a:pt x="733" y="936"/>
                    <a:pt x="738" y="941"/>
                  </a:cubicBezTo>
                  <a:close/>
                  <a:moveTo>
                    <a:pt x="691" y="989"/>
                  </a:moveTo>
                  <a:cubicBezTo>
                    <a:pt x="696" y="993"/>
                    <a:pt x="696" y="1001"/>
                    <a:pt x="691" y="1006"/>
                  </a:cubicBezTo>
                  <a:cubicBezTo>
                    <a:pt x="686" y="1011"/>
                    <a:pt x="678" y="1011"/>
                    <a:pt x="673" y="1006"/>
                  </a:cubicBezTo>
                  <a:cubicBezTo>
                    <a:pt x="668" y="1001"/>
                    <a:pt x="668" y="993"/>
                    <a:pt x="673" y="989"/>
                  </a:cubicBezTo>
                  <a:cubicBezTo>
                    <a:pt x="678" y="984"/>
                    <a:pt x="686" y="984"/>
                    <a:pt x="691" y="989"/>
                  </a:cubicBezTo>
                  <a:close/>
                  <a:moveTo>
                    <a:pt x="643" y="1036"/>
                  </a:moveTo>
                  <a:cubicBezTo>
                    <a:pt x="648" y="1041"/>
                    <a:pt x="648" y="1049"/>
                    <a:pt x="643" y="1054"/>
                  </a:cubicBezTo>
                  <a:cubicBezTo>
                    <a:pt x="638" y="1059"/>
                    <a:pt x="630" y="1059"/>
                    <a:pt x="625" y="1054"/>
                  </a:cubicBezTo>
                  <a:cubicBezTo>
                    <a:pt x="620" y="1049"/>
                    <a:pt x="620" y="1041"/>
                    <a:pt x="625" y="1036"/>
                  </a:cubicBezTo>
                  <a:cubicBezTo>
                    <a:pt x="630" y="1031"/>
                    <a:pt x="638" y="1031"/>
                    <a:pt x="643" y="1036"/>
                  </a:cubicBezTo>
                  <a:close/>
                  <a:moveTo>
                    <a:pt x="595" y="1084"/>
                  </a:moveTo>
                  <a:cubicBezTo>
                    <a:pt x="600" y="1089"/>
                    <a:pt x="600" y="1097"/>
                    <a:pt x="595" y="1102"/>
                  </a:cubicBezTo>
                  <a:cubicBezTo>
                    <a:pt x="590" y="1107"/>
                    <a:pt x="582" y="1107"/>
                    <a:pt x="577" y="1102"/>
                  </a:cubicBezTo>
                  <a:cubicBezTo>
                    <a:pt x="572" y="1097"/>
                    <a:pt x="572" y="1089"/>
                    <a:pt x="577" y="1084"/>
                  </a:cubicBezTo>
                  <a:cubicBezTo>
                    <a:pt x="582" y="1079"/>
                    <a:pt x="590" y="1079"/>
                    <a:pt x="595" y="1084"/>
                  </a:cubicBezTo>
                  <a:close/>
                  <a:moveTo>
                    <a:pt x="1263" y="512"/>
                  </a:moveTo>
                  <a:cubicBezTo>
                    <a:pt x="1268" y="516"/>
                    <a:pt x="1268" y="525"/>
                    <a:pt x="1263" y="529"/>
                  </a:cubicBezTo>
                  <a:cubicBezTo>
                    <a:pt x="1258" y="534"/>
                    <a:pt x="1250" y="534"/>
                    <a:pt x="1245" y="529"/>
                  </a:cubicBezTo>
                  <a:cubicBezTo>
                    <a:pt x="1240" y="525"/>
                    <a:pt x="1240" y="516"/>
                    <a:pt x="1245" y="512"/>
                  </a:cubicBezTo>
                  <a:cubicBezTo>
                    <a:pt x="1250" y="507"/>
                    <a:pt x="1258" y="507"/>
                    <a:pt x="1263" y="512"/>
                  </a:cubicBezTo>
                  <a:close/>
                  <a:moveTo>
                    <a:pt x="1215" y="559"/>
                  </a:moveTo>
                  <a:cubicBezTo>
                    <a:pt x="1220" y="564"/>
                    <a:pt x="1220" y="572"/>
                    <a:pt x="1215" y="577"/>
                  </a:cubicBezTo>
                  <a:cubicBezTo>
                    <a:pt x="1210" y="582"/>
                    <a:pt x="1202" y="582"/>
                    <a:pt x="1197" y="577"/>
                  </a:cubicBezTo>
                  <a:cubicBezTo>
                    <a:pt x="1192" y="572"/>
                    <a:pt x="1192" y="564"/>
                    <a:pt x="1197" y="559"/>
                  </a:cubicBezTo>
                  <a:cubicBezTo>
                    <a:pt x="1202" y="554"/>
                    <a:pt x="1210" y="554"/>
                    <a:pt x="1215" y="559"/>
                  </a:cubicBezTo>
                  <a:close/>
                  <a:moveTo>
                    <a:pt x="1168" y="607"/>
                  </a:moveTo>
                  <a:cubicBezTo>
                    <a:pt x="1172" y="612"/>
                    <a:pt x="1172" y="620"/>
                    <a:pt x="1168" y="625"/>
                  </a:cubicBezTo>
                  <a:cubicBezTo>
                    <a:pt x="1163" y="630"/>
                    <a:pt x="1155" y="630"/>
                    <a:pt x="1150" y="625"/>
                  </a:cubicBezTo>
                  <a:cubicBezTo>
                    <a:pt x="1145" y="620"/>
                    <a:pt x="1145" y="612"/>
                    <a:pt x="1150" y="607"/>
                  </a:cubicBezTo>
                  <a:cubicBezTo>
                    <a:pt x="1155" y="602"/>
                    <a:pt x="1163" y="602"/>
                    <a:pt x="1168" y="607"/>
                  </a:cubicBezTo>
                  <a:close/>
                  <a:moveTo>
                    <a:pt x="1120" y="655"/>
                  </a:moveTo>
                  <a:cubicBezTo>
                    <a:pt x="1125" y="660"/>
                    <a:pt x="1125" y="668"/>
                    <a:pt x="1120" y="673"/>
                  </a:cubicBezTo>
                  <a:cubicBezTo>
                    <a:pt x="1115" y="677"/>
                    <a:pt x="1107" y="677"/>
                    <a:pt x="1102" y="673"/>
                  </a:cubicBezTo>
                  <a:cubicBezTo>
                    <a:pt x="1097" y="668"/>
                    <a:pt x="1097" y="660"/>
                    <a:pt x="1102" y="655"/>
                  </a:cubicBezTo>
                  <a:cubicBezTo>
                    <a:pt x="1107" y="650"/>
                    <a:pt x="1115" y="650"/>
                    <a:pt x="1120" y="655"/>
                  </a:cubicBezTo>
                  <a:close/>
                  <a:moveTo>
                    <a:pt x="1072" y="702"/>
                  </a:moveTo>
                  <a:cubicBezTo>
                    <a:pt x="1077" y="707"/>
                    <a:pt x="1077" y="715"/>
                    <a:pt x="1072" y="720"/>
                  </a:cubicBezTo>
                  <a:cubicBezTo>
                    <a:pt x="1067" y="725"/>
                    <a:pt x="1059" y="725"/>
                    <a:pt x="1054" y="720"/>
                  </a:cubicBezTo>
                  <a:cubicBezTo>
                    <a:pt x="1049" y="715"/>
                    <a:pt x="1049" y="707"/>
                    <a:pt x="1054" y="702"/>
                  </a:cubicBezTo>
                  <a:cubicBezTo>
                    <a:pt x="1059" y="697"/>
                    <a:pt x="1067" y="697"/>
                    <a:pt x="1072" y="702"/>
                  </a:cubicBezTo>
                  <a:close/>
                  <a:moveTo>
                    <a:pt x="1024" y="750"/>
                  </a:moveTo>
                  <a:cubicBezTo>
                    <a:pt x="1029" y="755"/>
                    <a:pt x="1029" y="763"/>
                    <a:pt x="1024" y="768"/>
                  </a:cubicBezTo>
                  <a:cubicBezTo>
                    <a:pt x="1019" y="773"/>
                    <a:pt x="1011" y="773"/>
                    <a:pt x="1007" y="768"/>
                  </a:cubicBezTo>
                  <a:cubicBezTo>
                    <a:pt x="1002" y="763"/>
                    <a:pt x="1002" y="755"/>
                    <a:pt x="1007" y="750"/>
                  </a:cubicBezTo>
                  <a:cubicBezTo>
                    <a:pt x="1011" y="745"/>
                    <a:pt x="1019" y="745"/>
                    <a:pt x="1024" y="750"/>
                  </a:cubicBezTo>
                  <a:close/>
                  <a:moveTo>
                    <a:pt x="977" y="798"/>
                  </a:moveTo>
                  <a:cubicBezTo>
                    <a:pt x="982" y="803"/>
                    <a:pt x="982" y="811"/>
                    <a:pt x="977" y="816"/>
                  </a:cubicBezTo>
                  <a:cubicBezTo>
                    <a:pt x="972" y="821"/>
                    <a:pt x="964" y="821"/>
                    <a:pt x="959" y="816"/>
                  </a:cubicBezTo>
                  <a:cubicBezTo>
                    <a:pt x="954" y="811"/>
                    <a:pt x="954" y="803"/>
                    <a:pt x="959" y="798"/>
                  </a:cubicBezTo>
                  <a:cubicBezTo>
                    <a:pt x="964" y="793"/>
                    <a:pt x="972" y="793"/>
                    <a:pt x="977" y="798"/>
                  </a:cubicBezTo>
                  <a:close/>
                  <a:moveTo>
                    <a:pt x="929" y="845"/>
                  </a:moveTo>
                  <a:cubicBezTo>
                    <a:pt x="934" y="850"/>
                    <a:pt x="934" y="858"/>
                    <a:pt x="929" y="863"/>
                  </a:cubicBezTo>
                  <a:cubicBezTo>
                    <a:pt x="924" y="868"/>
                    <a:pt x="916" y="868"/>
                    <a:pt x="911" y="863"/>
                  </a:cubicBezTo>
                  <a:cubicBezTo>
                    <a:pt x="906" y="858"/>
                    <a:pt x="906" y="850"/>
                    <a:pt x="911" y="845"/>
                  </a:cubicBezTo>
                  <a:cubicBezTo>
                    <a:pt x="916" y="840"/>
                    <a:pt x="924" y="840"/>
                    <a:pt x="929" y="845"/>
                  </a:cubicBezTo>
                  <a:close/>
                  <a:moveTo>
                    <a:pt x="881" y="893"/>
                  </a:moveTo>
                  <a:cubicBezTo>
                    <a:pt x="886" y="898"/>
                    <a:pt x="886" y="906"/>
                    <a:pt x="881" y="911"/>
                  </a:cubicBezTo>
                  <a:cubicBezTo>
                    <a:pt x="876" y="916"/>
                    <a:pt x="868" y="916"/>
                    <a:pt x="863" y="911"/>
                  </a:cubicBezTo>
                  <a:cubicBezTo>
                    <a:pt x="859" y="906"/>
                    <a:pt x="859" y="898"/>
                    <a:pt x="863" y="893"/>
                  </a:cubicBezTo>
                  <a:cubicBezTo>
                    <a:pt x="868" y="888"/>
                    <a:pt x="876" y="888"/>
                    <a:pt x="881" y="893"/>
                  </a:cubicBezTo>
                  <a:close/>
                  <a:moveTo>
                    <a:pt x="834" y="941"/>
                  </a:moveTo>
                  <a:cubicBezTo>
                    <a:pt x="839" y="946"/>
                    <a:pt x="839" y="954"/>
                    <a:pt x="834" y="959"/>
                  </a:cubicBezTo>
                  <a:cubicBezTo>
                    <a:pt x="829" y="964"/>
                    <a:pt x="821" y="964"/>
                    <a:pt x="816" y="959"/>
                  </a:cubicBezTo>
                  <a:cubicBezTo>
                    <a:pt x="811" y="954"/>
                    <a:pt x="811" y="946"/>
                    <a:pt x="816" y="941"/>
                  </a:cubicBezTo>
                  <a:cubicBezTo>
                    <a:pt x="821" y="936"/>
                    <a:pt x="829" y="936"/>
                    <a:pt x="834" y="941"/>
                  </a:cubicBezTo>
                  <a:close/>
                  <a:moveTo>
                    <a:pt x="786" y="989"/>
                  </a:moveTo>
                  <a:cubicBezTo>
                    <a:pt x="791" y="993"/>
                    <a:pt x="791" y="1001"/>
                    <a:pt x="786" y="1006"/>
                  </a:cubicBezTo>
                  <a:cubicBezTo>
                    <a:pt x="781" y="1011"/>
                    <a:pt x="773" y="1011"/>
                    <a:pt x="768" y="1006"/>
                  </a:cubicBezTo>
                  <a:cubicBezTo>
                    <a:pt x="763" y="1001"/>
                    <a:pt x="763" y="993"/>
                    <a:pt x="768" y="989"/>
                  </a:cubicBezTo>
                  <a:cubicBezTo>
                    <a:pt x="773" y="984"/>
                    <a:pt x="781" y="984"/>
                    <a:pt x="786" y="989"/>
                  </a:cubicBezTo>
                  <a:close/>
                  <a:moveTo>
                    <a:pt x="738" y="1036"/>
                  </a:moveTo>
                  <a:cubicBezTo>
                    <a:pt x="743" y="1041"/>
                    <a:pt x="743" y="1049"/>
                    <a:pt x="738" y="1054"/>
                  </a:cubicBezTo>
                  <a:cubicBezTo>
                    <a:pt x="733" y="1059"/>
                    <a:pt x="725" y="1059"/>
                    <a:pt x="720" y="1054"/>
                  </a:cubicBezTo>
                  <a:cubicBezTo>
                    <a:pt x="715" y="1049"/>
                    <a:pt x="715" y="1041"/>
                    <a:pt x="720" y="1036"/>
                  </a:cubicBezTo>
                  <a:cubicBezTo>
                    <a:pt x="725" y="1031"/>
                    <a:pt x="733" y="1031"/>
                    <a:pt x="738" y="1036"/>
                  </a:cubicBezTo>
                  <a:close/>
                  <a:moveTo>
                    <a:pt x="691" y="1084"/>
                  </a:moveTo>
                  <a:cubicBezTo>
                    <a:pt x="696" y="1089"/>
                    <a:pt x="696" y="1097"/>
                    <a:pt x="691" y="1102"/>
                  </a:cubicBezTo>
                  <a:cubicBezTo>
                    <a:pt x="686" y="1107"/>
                    <a:pt x="678" y="1107"/>
                    <a:pt x="673" y="1102"/>
                  </a:cubicBezTo>
                  <a:cubicBezTo>
                    <a:pt x="668" y="1097"/>
                    <a:pt x="668" y="1089"/>
                    <a:pt x="673" y="1084"/>
                  </a:cubicBezTo>
                  <a:cubicBezTo>
                    <a:pt x="678" y="1079"/>
                    <a:pt x="686" y="1079"/>
                    <a:pt x="691" y="1084"/>
                  </a:cubicBezTo>
                  <a:close/>
                  <a:moveTo>
                    <a:pt x="643" y="1132"/>
                  </a:moveTo>
                  <a:cubicBezTo>
                    <a:pt x="648" y="1137"/>
                    <a:pt x="648" y="1145"/>
                    <a:pt x="643" y="1149"/>
                  </a:cubicBezTo>
                  <a:cubicBezTo>
                    <a:pt x="638" y="1154"/>
                    <a:pt x="630" y="1154"/>
                    <a:pt x="625" y="1149"/>
                  </a:cubicBezTo>
                  <a:cubicBezTo>
                    <a:pt x="620" y="1145"/>
                    <a:pt x="620" y="1137"/>
                    <a:pt x="625" y="1132"/>
                  </a:cubicBezTo>
                  <a:cubicBezTo>
                    <a:pt x="630" y="1127"/>
                    <a:pt x="638" y="1127"/>
                    <a:pt x="643" y="1132"/>
                  </a:cubicBezTo>
                  <a:close/>
                  <a:moveTo>
                    <a:pt x="717" y="0"/>
                  </a:moveTo>
                  <a:cubicBezTo>
                    <a:pt x="741" y="0"/>
                    <a:pt x="741" y="0"/>
                    <a:pt x="741" y="0"/>
                  </a:cubicBezTo>
                  <a:cubicBezTo>
                    <a:pt x="741" y="2"/>
                    <a:pt x="740" y="3"/>
                    <a:pt x="738" y="5"/>
                  </a:cubicBezTo>
                  <a:cubicBezTo>
                    <a:pt x="733" y="10"/>
                    <a:pt x="725" y="10"/>
                    <a:pt x="720" y="5"/>
                  </a:cubicBezTo>
                  <a:cubicBezTo>
                    <a:pt x="719" y="3"/>
                    <a:pt x="718" y="2"/>
                    <a:pt x="717" y="0"/>
                  </a:cubicBezTo>
                  <a:close/>
                  <a:moveTo>
                    <a:pt x="622" y="0"/>
                  </a:moveTo>
                  <a:cubicBezTo>
                    <a:pt x="646" y="0"/>
                    <a:pt x="646" y="0"/>
                    <a:pt x="646" y="0"/>
                  </a:cubicBezTo>
                  <a:cubicBezTo>
                    <a:pt x="645" y="2"/>
                    <a:pt x="644" y="3"/>
                    <a:pt x="643" y="5"/>
                  </a:cubicBezTo>
                  <a:cubicBezTo>
                    <a:pt x="638" y="10"/>
                    <a:pt x="630" y="10"/>
                    <a:pt x="625" y="5"/>
                  </a:cubicBezTo>
                  <a:cubicBezTo>
                    <a:pt x="624" y="3"/>
                    <a:pt x="623" y="2"/>
                    <a:pt x="622" y="0"/>
                  </a:cubicBezTo>
                  <a:close/>
                  <a:moveTo>
                    <a:pt x="527" y="0"/>
                  </a:moveTo>
                  <a:cubicBezTo>
                    <a:pt x="550" y="0"/>
                    <a:pt x="550" y="0"/>
                    <a:pt x="550" y="0"/>
                  </a:cubicBezTo>
                  <a:cubicBezTo>
                    <a:pt x="550" y="2"/>
                    <a:pt x="549" y="3"/>
                    <a:pt x="547" y="5"/>
                  </a:cubicBezTo>
                  <a:cubicBezTo>
                    <a:pt x="543" y="10"/>
                    <a:pt x="535" y="10"/>
                    <a:pt x="530" y="5"/>
                  </a:cubicBezTo>
                  <a:cubicBezTo>
                    <a:pt x="528" y="3"/>
                    <a:pt x="527" y="2"/>
                    <a:pt x="527" y="0"/>
                  </a:cubicBezTo>
                  <a:close/>
                </a:path>
              </a:pathLst>
            </a:custGeom>
            <a:solidFill>
              <a:srgbClr val="6D2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14" y="3172"/>
              <a:ext cx="1072" cy="1138"/>
            </a:xfrm>
            <a:custGeom>
              <a:avLst/>
              <a:gdLst>
                <a:gd name="T0" fmla="*/ 5 w 743"/>
                <a:gd name="T1" fmla="*/ 119 h 791"/>
                <a:gd name="T2" fmla="*/ 118 w 743"/>
                <a:gd name="T3" fmla="*/ 101 h 791"/>
                <a:gd name="T4" fmla="*/ 52 w 743"/>
                <a:gd name="T5" fmla="*/ 148 h 791"/>
                <a:gd name="T6" fmla="*/ 213 w 743"/>
                <a:gd name="T7" fmla="*/ 119 h 791"/>
                <a:gd name="T8" fmla="*/ 166 w 743"/>
                <a:gd name="T9" fmla="*/ 148 h 791"/>
                <a:gd name="T10" fmla="*/ 52 w 743"/>
                <a:gd name="T11" fmla="*/ 262 h 791"/>
                <a:gd name="T12" fmla="*/ 261 w 743"/>
                <a:gd name="T13" fmla="*/ 148 h 791"/>
                <a:gd name="T14" fmla="*/ 195 w 743"/>
                <a:gd name="T15" fmla="*/ 196 h 791"/>
                <a:gd name="T16" fmla="*/ 118 w 743"/>
                <a:gd name="T17" fmla="*/ 309 h 791"/>
                <a:gd name="T18" fmla="*/ 70 w 743"/>
                <a:gd name="T19" fmla="*/ 339 h 791"/>
                <a:gd name="T20" fmla="*/ 291 w 743"/>
                <a:gd name="T21" fmla="*/ 214 h 791"/>
                <a:gd name="T22" fmla="*/ 213 w 743"/>
                <a:gd name="T23" fmla="*/ 291 h 791"/>
                <a:gd name="T24" fmla="*/ 148 w 743"/>
                <a:gd name="T25" fmla="*/ 339 h 791"/>
                <a:gd name="T26" fmla="*/ 70 w 743"/>
                <a:gd name="T27" fmla="*/ 452 h 791"/>
                <a:gd name="T28" fmla="*/ 23 w 743"/>
                <a:gd name="T29" fmla="*/ 482 h 791"/>
                <a:gd name="T30" fmla="*/ 291 w 743"/>
                <a:gd name="T31" fmla="*/ 309 h 791"/>
                <a:gd name="T32" fmla="*/ 213 w 743"/>
                <a:gd name="T33" fmla="*/ 387 h 791"/>
                <a:gd name="T34" fmla="*/ 148 w 743"/>
                <a:gd name="T35" fmla="*/ 435 h 791"/>
                <a:gd name="T36" fmla="*/ 70 w 743"/>
                <a:gd name="T37" fmla="*/ 548 h 791"/>
                <a:gd name="T38" fmla="*/ 23 w 743"/>
                <a:gd name="T39" fmla="*/ 578 h 791"/>
                <a:gd name="T40" fmla="*/ 339 w 743"/>
                <a:gd name="T41" fmla="*/ 357 h 791"/>
                <a:gd name="T42" fmla="*/ 261 w 743"/>
                <a:gd name="T43" fmla="*/ 435 h 791"/>
                <a:gd name="T44" fmla="*/ 195 w 743"/>
                <a:gd name="T45" fmla="*/ 482 h 791"/>
                <a:gd name="T46" fmla="*/ 118 w 743"/>
                <a:gd name="T47" fmla="*/ 596 h 791"/>
                <a:gd name="T48" fmla="*/ 70 w 743"/>
                <a:gd name="T49" fmla="*/ 625 h 791"/>
                <a:gd name="T50" fmla="*/ 434 w 743"/>
                <a:gd name="T51" fmla="*/ 357 h 791"/>
                <a:gd name="T52" fmla="*/ 356 w 743"/>
                <a:gd name="T53" fmla="*/ 435 h 791"/>
                <a:gd name="T54" fmla="*/ 291 w 743"/>
                <a:gd name="T55" fmla="*/ 482 h 791"/>
                <a:gd name="T56" fmla="*/ 213 w 743"/>
                <a:gd name="T57" fmla="*/ 596 h 791"/>
                <a:gd name="T58" fmla="*/ 166 w 743"/>
                <a:gd name="T59" fmla="*/ 625 h 791"/>
                <a:gd name="T60" fmla="*/ 52 w 743"/>
                <a:gd name="T61" fmla="*/ 739 h 791"/>
                <a:gd name="T62" fmla="*/ 500 w 743"/>
                <a:gd name="T63" fmla="*/ 387 h 791"/>
                <a:gd name="T64" fmla="*/ 434 w 743"/>
                <a:gd name="T65" fmla="*/ 435 h 791"/>
                <a:gd name="T66" fmla="*/ 356 w 743"/>
                <a:gd name="T67" fmla="*/ 548 h 791"/>
                <a:gd name="T68" fmla="*/ 309 w 743"/>
                <a:gd name="T69" fmla="*/ 578 h 791"/>
                <a:gd name="T70" fmla="*/ 195 w 743"/>
                <a:gd name="T71" fmla="*/ 691 h 791"/>
                <a:gd name="T72" fmla="*/ 118 w 743"/>
                <a:gd name="T73" fmla="*/ 768 h 791"/>
                <a:gd name="T74" fmla="*/ 529 w 743"/>
                <a:gd name="T75" fmla="*/ 435 h 791"/>
                <a:gd name="T76" fmla="*/ 452 w 743"/>
                <a:gd name="T77" fmla="*/ 548 h 791"/>
                <a:gd name="T78" fmla="*/ 404 w 743"/>
                <a:gd name="T79" fmla="*/ 578 h 791"/>
                <a:gd name="T80" fmla="*/ 291 w 743"/>
                <a:gd name="T81" fmla="*/ 691 h 791"/>
                <a:gd name="T82" fmla="*/ 213 w 743"/>
                <a:gd name="T83" fmla="*/ 768 h 791"/>
                <a:gd name="T84" fmla="*/ 577 w 743"/>
                <a:gd name="T85" fmla="*/ 482 h 791"/>
                <a:gd name="T86" fmla="*/ 500 w 743"/>
                <a:gd name="T87" fmla="*/ 596 h 791"/>
                <a:gd name="T88" fmla="*/ 452 w 743"/>
                <a:gd name="T89" fmla="*/ 625 h 791"/>
                <a:gd name="T90" fmla="*/ 339 w 743"/>
                <a:gd name="T91" fmla="*/ 739 h 791"/>
                <a:gd name="T92" fmla="*/ 643 w 743"/>
                <a:gd name="T93" fmla="*/ 530 h 791"/>
                <a:gd name="T94" fmla="*/ 577 w 743"/>
                <a:gd name="T95" fmla="*/ 578 h 791"/>
                <a:gd name="T96" fmla="*/ 500 w 743"/>
                <a:gd name="T97" fmla="*/ 691 h 791"/>
                <a:gd name="T98" fmla="*/ 452 w 743"/>
                <a:gd name="T99" fmla="*/ 721 h 791"/>
                <a:gd name="T100" fmla="*/ 672 w 743"/>
                <a:gd name="T101" fmla="*/ 596 h 791"/>
                <a:gd name="T102" fmla="*/ 595 w 743"/>
                <a:gd name="T103" fmla="*/ 673 h 791"/>
                <a:gd name="T104" fmla="*/ 529 w 743"/>
                <a:gd name="T105" fmla="*/ 721 h 791"/>
                <a:gd name="T106" fmla="*/ 738 w 743"/>
                <a:gd name="T107" fmla="*/ 643 h 791"/>
                <a:gd name="T108" fmla="*/ 690 w 743"/>
                <a:gd name="T109" fmla="*/ 673 h 791"/>
                <a:gd name="T110" fmla="*/ 577 w 743"/>
                <a:gd name="T111" fmla="*/ 78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3" h="791">
                  <a:moveTo>
                    <a:pt x="70" y="53"/>
                  </a:moveTo>
                  <a:cubicBezTo>
                    <a:pt x="75" y="58"/>
                    <a:pt x="75" y="66"/>
                    <a:pt x="70" y="71"/>
                  </a:cubicBezTo>
                  <a:cubicBezTo>
                    <a:pt x="65" y="76"/>
                    <a:pt x="57" y="76"/>
                    <a:pt x="52" y="71"/>
                  </a:cubicBezTo>
                  <a:cubicBezTo>
                    <a:pt x="47" y="66"/>
                    <a:pt x="47" y="58"/>
                    <a:pt x="52" y="53"/>
                  </a:cubicBezTo>
                  <a:cubicBezTo>
                    <a:pt x="57" y="48"/>
                    <a:pt x="65" y="48"/>
                    <a:pt x="70" y="53"/>
                  </a:cubicBezTo>
                  <a:close/>
                  <a:moveTo>
                    <a:pt x="23" y="101"/>
                  </a:moveTo>
                  <a:cubicBezTo>
                    <a:pt x="28" y="106"/>
                    <a:pt x="28" y="114"/>
                    <a:pt x="23" y="119"/>
                  </a:cubicBezTo>
                  <a:cubicBezTo>
                    <a:pt x="18" y="124"/>
                    <a:pt x="10" y="124"/>
                    <a:pt x="5" y="119"/>
                  </a:cubicBezTo>
                  <a:cubicBezTo>
                    <a:pt x="0" y="114"/>
                    <a:pt x="0" y="106"/>
                    <a:pt x="5" y="101"/>
                  </a:cubicBezTo>
                  <a:cubicBezTo>
                    <a:pt x="10" y="96"/>
                    <a:pt x="18" y="96"/>
                    <a:pt x="23" y="101"/>
                  </a:cubicBezTo>
                  <a:close/>
                  <a:moveTo>
                    <a:pt x="166" y="53"/>
                  </a:moveTo>
                  <a:cubicBezTo>
                    <a:pt x="171" y="58"/>
                    <a:pt x="171" y="66"/>
                    <a:pt x="166" y="71"/>
                  </a:cubicBezTo>
                  <a:cubicBezTo>
                    <a:pt x="161" y="76"/>
                    <a:pt x="153" y="76"/>
                    <a:pt x="148" y="71"/>
                  </a:cubicBezTo>
                  <a:cubicBezTo>
                    <a:pt x="143" y="66"/>
                    <a:pt x="143" y="58"/>
                    <a:pt x="148" y="53"/>
                  </a:cubicBezTo>
                  <a:cubicBezTo>
                    <a:pt x="153" y="48"/>
                    <a:pt x="161" y="48"/>
                    <a:pt x="166" y="53"/>
                  </a:cubicBezTo>
                  <a:close/>
                  <a:moveTo>
                    <a:pt x="118" y="101"/>
                  </a:moveTo>
                  <a:cubicBezTo>
                    <a:pt x="123" y="106"/>
                    <a:pt x="123" y="114"/>
                    <a:pt x="118" y="119"/>
                  </a:cubicBezTo>
                  <a:cubicBezTo>
                    <a:pt x="113" y="124"/>
                    <a:pt x="105" y="124"/>
                    <a:pt x="100" y="119"/>
                  </a:cubicBezTo>
                  <a:cubicBezTo>
                    <a:pt x="95" y="114"/>
                    <a:pt x="95" y="106"/>
                    <a:pt x="100" y="101"/>
                  </a:cubicBezTo>
                  <a:cubicBezTo>
                    <a:pt x="105" y="96"/>
                    <a:pt x="113" y="96"/>
                    <a:pt x="118" y="101"/>
                  </a:cubicBezTo>
                  <a:close/>
                  <a:moveTo>
                    <a:pt x="70" y="148"/>
                  </a:moveTo>
                  <a:cubicBezTo>
                    <a:pt x="75" y="153"/>
                    <a:pt x="75" y="161"/>
                    <a:pt x="70" y="166"/>
                  </a:cubicBezTo>
                  <a:cubicBezTo>
                    <a:pt x="65" y="171"/>
                    <a:pt x="57" y="171"/>
                    <a:pt x="52" y="166"/>
                  </a:cubicBezTo>
                  <a:cubicBezTo>
                    <a:pt x="47" y="161"/>
                    <a:pt x="47" y="153"/>
                    <a:pt x="52" y="148"/>
                  </a:cubicBezTo>
                  <a:cubicBezTo>
                    <a:pt x="57" y="143"/>
                    <a:pt x="65" y="143"/>
                    <a:pt x="70" y="148"/>
                  </a:cubicBezTo>
                  <a:close/>
                  <a:moveTo>
                    <a:pt x="23" y="196"/>
                  </a:moveTo>
                  <a:cubicBezTo>
                    <a:pt x="28" y="201"/>
                    <a:pt x="28" y="209"/>
                    <a:pt x="23" y="214"/>
                  </a:cubicBezTo>
                  <a:cubicBezTo>
                    <a:pt x="18" y="219"/>
                    <a:pt x="10" y="219"/>
                    <a:pt x="5" y="214"/>
                  </a:cubicBezTo>
                  <a:cubicBezTo>
                    <a:pt x="0" y="209"/>
                    <a:pt x="0" y="201"/>
                    <a:pt x="5" y="196"/>
                  </a:cubicBezTo>
                  <a:cubicBezTo>
                    <a:pt x="10" y="191"/>
                    <a:pt x="18" y="191"/>
                    <a:pt x="23" y="196"/>
                  </a:cubicBezTo>
                  <a:close/>
                  <a:moveTo>
                    <a:pt x="213" y="101"/>
                  </a:moveTo>
                  <a:cubicBezTo>
                    <a:pt x="218" y="106"/>
                    <a:pt x="218" y="114"/>
                    <a:pt x="213" y="119"/>
                  </a:cubicBezTo>
                  <a:cubicBezTo>
                    <a:pt x="208" y="124"/>
                    <a:pt x="200" y="124"/>
                    <a:pt x="195" y="119"/>
                  </a:cubicBezTo>
                  <a:cubicBezTo>
                    <a:pt x="191" y="114"/>
                    <a:pt x="191" y="106"/>
                    <a:pt x="195" y="101"/>
                  </a:cubicBezTo>
                  <a:cubicBezTo>
                    <a:pt x="200" y="96"/>
                    <a:pt x="208" y="96"/>
                    <a:pt x="213" y="101"/>
                  </a:cubicBezTo>
                  <a:close/>
                  <a:moveTo>
                    <a:pt x="166" y="148"/>
                  </a:moveTo>
                  <a:cubicBezTo>
                    <a:pt x="171" y="153"/>
                    <a:pt x="171" y="161"/>
                    <a:pt x="166" y="166"/>
                  </a:cubicBezTo>
                  <a:cubicBezTo>
                    <a:pt x="161" y="171"/>
                    <a:pt x="153" y="171"/>
                    <a:pt x="148" y="166"/>
                  </a:cubicBezTo>
                  <a:cubicBezTo>
                    <a:pt x="143" y="161"/>
                    <a:pt x="143" y="153"/>
                    <a:pt x="148" y="148"/>
                  </a:cubicBezTo>
                  <a:cubicBezTo>
                    <a:pt x="153" y="143"/>
                    <a:pt x="161" y="143"/>
                    <a:pt x="166" y="148"/>
                  </a:cubicBezTo>
                  <a:close/>
                  <a:moveTo>
                    <a:pt x="118" y="196"/>
                  </a:moveTo>
                  <a:cubicBezTo>
                    <a:pt x="123" y="201"/>
                    <a:pt x="123" y="209"/>
                    <a:pt x="118" y="214"/>
                  </a:cubicBezTo>
                  <a:cubicBezTo>
                    <a:pt x="113" y="219"/>
                    <a:pt x="105" y="219"/>
                    <a:pt x="100" y="214"/>
                  </a:cubicBezTo>
                  <a:cubicBezTo>
                    <a:pt x="95" y="209"/>
                    <a:pt x="95" y="201"/>
                    <a:pt x="100" y="196"/>
                  </a:cubicBezTo>
                  <a:cubicBezTo>
                    <a:pt x="105" y="191"/>
                    <a:pt x="113" y="191"/>
                    <a:pt x="118" y="196"/>
                  </a:cubicBezTo>
                  <a:close/>
                  <a:moveTo>
                    <a:pt x="70" y="244"/>
                  </a:moveTo>
                  <a:cubicBezTo>
                    <a:pt x="75" y="249"/>
                    <a:pt x="75" y="257"/>
                    <a:pt x="70" y="262"/>
                  </a:cubicBezTo>
                  <a:cubicBezTo>
                    <a:pt x="65" y="267"/>
                    <a:pt x="57" y="267"/>
                    <a:pt x="52" y="262"/>
                  </a:cubicBezTo>
                  <a:cubicBezTo>
                    <a:pt x="47" y="257"/>
                    <a:pt x="47" y="249"/>
                    <a:pt x="52" y="244"/>
                  </a:cubicBezTo>
                  <a:cubicBezTo>
                    <a:pt x="57" y="239"/>
                    <a:pt x="65" y="239"/>
                    <a:pt x="70" y="244"/>
                  </a:cubicBezTo>
                  <a:close/>
                  <a:moveTo>
                    <a:pt x="23" y="291"/>
                  </a:moveTo>
                  <a:cubicBezTo>
                    <a:pt x="28" y="296"/>
                    <a:pt x="28" y="304"/>
                    <a:pt x="23" y="309"/>
                  </a:cubicBezTo>
                  <a:cubicBezTo>
                    <a:pt x="18" y="314"/>
                    <a:pt x="10" y="314"/>
                    <a:pt x="5" y="309"/>
                  </a:cubicBezTo>
                  <a:cubicBezTo>
                    <a:pt x="0" y="304"/>
                    <a:pt x="0" y="296"/>
                    <a:pt x="5" y="291"/>
                  </a:cubicBezTo>
                  <a:cubicBezTo>
                    <a:pt x="10" y="287"/>
                    <a:pt x="18" y="287"/>
                    <a:pt x="23" y="291"/>
                  </a:cubicBezTo>
                  <a:close/>
                  <a:moveTo>
                    <a:pt x="261" y="148"/>
                  </a:moveTo>
                  <a:cubicBezTo>
                    <a:pt x="266" y="153"/>
                    <a:pt x="266" y="161"/>
                    <a:pt x="261" y="166"/>
                  </a:cubicBezTo>
                  <a:cubicBezTo>
                    <a:pt x="256" y="171"/>
                    <a:pt x="248" y="171"/>
                    <a:pt x="243" y="166"/>
                  </a:cubicBezTo>
                  <a:cubicBezTo>
                    <a:pt x="238" y="161"/>
                    <a:pt x="238" y="153"/>
                    <a:pt x="243" y="148"/>
                  </a:cubicBezTo>
                  <a:cubicBezTo>
                    <a:pt x="248" y="143"/>
                    <a:pt x="256" y="143"/>
                    <a:pt x="261" y="148"/>
                  </a:cubicBezTo>
                  <a:close/>
                  <a:moveTo>
                    <a:pt x="213" y="196"/>
                  </a:moveTo>
                  <a:cubicBezTo>
                    <a:pt x="218" y="201"/>
                    <a:pt x="218" y="209"/>
                    <a:pt x="213" y="214"/>
                  </a:cubicBezTo>
                  <a:cubicBezTo>
                    <a:pt x="208" y="219"/>
                    <a:pt x="200" y="219"/>
                    <a:pt x="195" y="214"/>
                  </a:cubicBezTo>
                  <a:cubicBezTo>
                    <a:pt x="191" y="209"/>
                    <a:pt x="191" y="201"/>
                    <a:pt x="195" y="196"/>
                  </a:cubicBezTo>
                  <a:cubicBezTo>
                    <a:pt x="200" y="191"/>
                    <a:pt x="208" y="191"/>
                    <a:pt x="213" y="196"/>
                  </a:cubicBezTo>
                  <a:close/>
                  <a:moveTo>
                    <a:pt x="166" y="244"/>
                  </a:moveTo>
                  <a:cubicBezTo>
                    <a:pt x="171" y="249"/>
                    <a:pt x="171" y="257"/>
                    <a:pt x="166" y="262"/>
                  </a:cubicBezTo>
                  <a:cubicBezTo>
                    <a:pt x="161" y="267"/>
                    <a:pt x="153" y="267"/>
                    <a:pt x="148" y="262"/>
                  </a:cubicBezTo>
                  <a:cubicBezTo>
                    <a:pt x="143" y="257"/>
                    <a:pt x="143" y="249"/>
                    <a:pt x="148" y="244"/>
                  </a:cubicBezTo>
                  <a:cubicBezTo>
                    <a:pt x="153" y="239"/>
                    <a:pt x="161" y="239"/>
                    <a:pt x="166" y="244"/>
                  </a:cubicBezTo>
                  <a:close/>
                  <a:moveTo>
                    <a:pt x="118" y="291"/>
                  </a:moveTo>
                  <a:cubicBezTo>
                    <a:pt x="123" y="296"/>
                    <a:pt x="123" y="304"/>
                    <a:pt x="118" y="309"/>
                  </a:cubicBezTo>
                  <a:cubicBezTo>
                    <a:pt x="113" y="314"/>
                    <a:pt x="105" y="314"/>
                    <a:pt x="100" y="309"/>
                  </a:cubicBezTo>
                  <a:cubicBezTo>
                    <a:pt x="95" y="304"/>
                    <a:pt x="95" y="296"/>
                    <a:pt x="100" y="291"/>
                  </a:cubicBezTo>
                  <a:cubicBezTo>
                    <a:pt x="105" y="287"/>
                    <a:pt x="113" y="287"/>
                    <a:pt x="118" y="291"/>
                  </a:cubicBezTo>
                  <a:close/>
                  <a:moveTo>
                    <a:pt x="70" y="339"/>
                  </a:moveTo>
                  <a:cubicBezTo>
                    <a:pt x="75" y="344"/>
                    <a:pt x="75" y="352"/>
                    <a:pt x="70" y="357"/>
                  </a:cubicBezTo>
                  <a:cubicBezTo>
                    <a:pt x="65" y="362"/>
                    <a:pt x="57" y="362"/>
                    <a:pt x="52" y="357"/>
                  </a:cubicBezTo>
                  <a:cubicBezTo>
                    <a:pt x="47" y="352"/>
                    <a:pt x="47" y="344"/>
                    <a:pt x="52" y="339"/>
                  </a:cubicBezTo>
                  <a:cubicBezTo>
                    <a:pt x="57" y="334"/>
                    <a:pt x="65" y="334"/>
                    <a:pt x="70" y="339"/>
                  </a:cubicBezTo>
                  <a:close/>
                  <a:moveTo>
                    <a:pt x="23" y="387"/>
                  </a:moveTo>
                  <a:cubicBezTo>
                    <a:pt x="28" y="392"/>
                    <a:pt x="28" y="400"/>
                    <a:pt x="23" y="405"/>
                  </a:cubicBezTo>
                  <a:cubicBezTo>
                    <a:pt x="18" y="410"/>
                    <a:pt x="10" y="410"/>
                    <a:pt x="5" y="405"/>
                  </a:cubicBezTo>
                  <a:cubicBezTo>
                    <a:pt x="0" y="400"/>
                    <a:pt x="0" y="392"/>
                    <a:pt x="5" y="387"/>
                  </a:cubicBezTo>
                  <a:cubicBezTo>
                    <a:pt x="10" y="382"/>
                    <a:pt x="18" y="382"/>
                    <a:pt x="23" y="387"/>
                  </a:cubicBezTo>
                  <a:close/>
                  <a:moveTo>
                    <a:pt x="309" y="196"/>
                  </a:moveTo>
                  <a:cubicBezTo>
                    <a:pt x="314" y="201"/>
                    <a:pt x="314" y="209"/>
                    <a:pt x="309" y="214"/>
                  </a:cubicBezTo>
                  <a:cubicBezTo>
                    <a:pt x="304" y="219"/>
                    <a:pt x="296" y="219"/>
                    <a:pt x="291" y="214"/>
                  </a:cubicBezTo>
                  <a:cubicBezTo>
                    <a:pt x="286" y="209"/>
                    <a:pt x="286" y="201"/>
                    <a:pt x="291" y="196"/>
                  </a:cubicBezTo>
                  <a:cubicBezTo>
                    <a:pt x="296" y="191"/>
                    <a:pt x="304" y="191"/>
                    <a:pt x="309" y="196"/>
                  </a:cubicBezTo>
                  <a:close/>
                  <a:moveTo>
                    <a:pt x="261" y="244"/>
                  </a:moveTo>
                  <a:cubicBezTo>
                    <a:pt x="266" y="249"/>
                    <a:pt x="266" y="257"/>
                    <a:pt x="261" y="262"/>
                  </a:cubicBezTo>
                  <a:cubicBezTo>
                    <a:pt x="256" y="267"/>
                    <a:pt x="248" y="267"/>
                    <a:pt x="243" y="262"/>
                  </a:cubicBezTo>
                  <a:cubicBezTo>
                    <a:pt x="238" y="257"/>
                    <a:pt x="238" y="249"/>
                    <a:pt x="243" y="244"/>
                  </a:cubicBezTo>
                  <a:cubicBezTo>
                    <a:pt x="248" y="239"/>
                    <a:pt x="256" y="239"/>
                    <a:pt x="261" y="244"/>
                  </a:cubicBezTo>
                  <a:close/>
                  <a:moveTo>
                    <a:pt x="213" y="291"/>
                  </a:moveTo>
                  <a:cubicBezTo>
                    <a:pt x="218" y="296"/>
                    <a:pt x="218" y="304"/>
                    <a:pt x="213" y="309"/>
                  </a:cubicBezTo>
                  <a:cubicBezTo>
                    <a:pt x="208" y="314"/>
                    <a:pt x="200" y="314"/>
                    <a:pt x="195" y="309"/>
                  </a:cubicBezTo>
                  <a:cubicBezTo>
                    <a:pt x="191" y="304"/>
                    <a:pt x="191" y="296"/>
                    <a:pt x="195" y="291"/>
                  </a:cubicBezTo>
                  <a:cubicBezTo>
                    <a:pt x="200" y="287"/>
                    <a:pt x="208" y="287"/>
                    <a:pt x="213" y="291"/>
                  </a:cubicBezTo>
                  <a:close/>
                  <a:moveTo>
                    <a:pt x="166" y="339"/>
                  </a:moveTo>
                  <a:cubicBezTo>
                    <a:pt x="171" y="344"/>
                    <a:pt x="171" y="352"/>
                    <a:pt x="166" y="357"/>
                  </a:cubicBezTo>
                  <a:cubicBezTo>
                    <a:pt x="161" y="362"/>
                    <a:pt x="153" y="362"/>
                    <a:pt x="148" y="357"/>
                  </a:cubicBezTo>
                  <a:cubicBezTo>
                    <a:pt x="143" y="352"/>
                    <a:pt x="143" y="344"/>
                    <a:pt x="148" y="339"/>
                  </a:cubicBezTo>
                  <a:cubicBezTo>
                    <a:pt x="153" y="334"/>
                    <a:pt x="161" y="334"/>
                    <a:pt x="166" y="339"/>
                  </a:cubicBezTo>
                  <a:close/>
                  <a:moveTo>
                    <a:pt x="118" y="387"/>
                  </a:moveTo>
                  <a:cubicBezTo>
                    <a:pt x="123" y="392"/>
                    <a:pt x="123" y="400"/>
                    <a:pt x="118" y="405"/>
                  </a:cubicBezTo>
                  <a:cubicBezTo>
                    <a:pt x="113" y="410"/>
                    <a:pt x="105" y="410"/>
                    <a:pt x="100" y="405"/>
                  </a:cubicBezTo>
                  <a:cubicBezTo>
                    <a:pt x="95" y="400"/>
                    <a:pt x="95" y="392"/>
                    <a:pt x="100" y="387"/>
                  </a:cubicBezTo>
                  <a:cubicBezTo>
                    <a:pt x="105" y="382"/>
                    <a:pt x="113" y="382"/>
                    <a:pt x="118" y="387"/>
                  </a:cubicBezTo>
                  <a:close/>
                  <a:moveTo>
                    <a:pt x="70" y="435"/>
                  </a:moveTo>
                  <a:cubicBezTo>
                    <a:pt x="75" y="439"/>
                    <a:pt x="75" y="448"/>
                    <a:pt x="70" y="452"/>
                  </a:cubicBezTo>
                  <a:cubicBezTo>
                    <a:pt x="65" y="457"/>
                    <a:pt x="57" y="457"/>
                    <a:pt x="52" y="452"/>
                  </a:cubicBezTo>
                  <a:cubicBezTo>
                    <a:pt x="47" y="448"/>
                    <a:pt x="47" y="439"/>
                    <a:pt x="52" y="435"/>
                  </a:cubicBezTo>
                  <a:cubicBezTo>
                    <a:pt x="57" y="430"/>
                    <a:pt x="65" y="430"/>
                    <a:pt x="70" y="435"/>
                  </a:cubicBezTo>
                  <a:close/>
                  <a:moveTo>
                    <a:pt x="23" y="482"/>
                  </a:moveTo>
                  <a:cubicBezTo>
                    <a:pt x="28" y="487"/>
                    <a:pt x="28" y="495"/>
                    <a:pt x="23" y="500"/>
                  </a:cubicBezTo>
                  <a:cubicBezTo>
                    <a:pt x="18" y="505"/>
                    <a:pt x="10" y="505"/>
                    <a:pt x="5" y="500"/>
                  </a:cubicBezTo>
                  <a:cubicBezTo>
                    <a:pt x="0" y="495"/>
                    <a:pt x="0" y="487"/>
                    <a:pt x="5" y="482"/>
                  </a:cubicBezTo>
                  <a:cubicBezTo>
                    <a:pt x="10" y="477"/>
                    <a:pt x="18" y="477"/>
                    <a:pt x="23" y="482"/>
                  </a:cubicBezTo>
                  <a:close/>
                  <a:moveTo>
                    <a:pt x="356" y="244"/>
                  </a:moveTo>
                  <a:cubicBezTo>
                    <a:pt x="361" y="249"/>
                    <a:pt x="361" y="257"/>
                    <a:pt x="356" y="262"/>
                  </a:cubicBezTo>
                  <a:cubicBezTo>
                    <a:pt x="352" y="267"/>
                    <a:pt x="343" y="267"/>
                    <a:pt x="339" y="262"/>
                  </a:cubicBezTo>
                  <a:cubicBezTo>
                    <a:pt x="334" y="257"/>
                    <a:pt x="334" y="249"/>
                    <a:pt x="339" y="244"/>
                  </a:cubicBezTo>
                  <a:cubicBezTo>
                    <a:pt x="343" y="239"/>
                    <a:pt x="352" y="239"/>
                    <a:pt x="356" y="244"/>
                  </a:cubicBezTo>
                  <a:close/>
                  <a:moveTo>
                    <a:pt x="309" y="291"/>
                  </a:moveTo>
                  <a:cubicBezTo>
                    <a:pt x="314" y="296"/>
                    <a:pt x="314" y="304"/>
                    <a:pt x="309" y="309"/>
                  </a:cubicBezTo>
                  <a:cubicBezTo>
                    <a:pt x="304" y="314"/>
                    <a:pt x="296" y="314"/>
                    <a:pt x="291" y="309"/>
                  </a:cubicBezTo>
                  <a:cubicBezTo>
                    <a:pt x="286" y="304"/>
                    <a:pt x="286" y="296"/>
                    <a:pt x="291" y="291"/>
                  </a:cubicBezTo>
                  <a:cubicBezTo>
                    <a:pt x="296" y="287"/>
                    <a:pt x="304" y="287"/>
                    <a:pt x="309" y="291"/>
                  </a:cubicBezTo>
                  <a:close/>
                  <a:moveTo>
                    <a:pt x="261" y="339"/>
                  </a:moveTo>
                  <a:cubicBezTo>
                    <a:pt x="266" y="344"/>
                    <a:pt x="266" y="352"/>
                    <a:pt x="261" y="357"/>
                  </a:cubicBezTo>
                  <a:cubicBezTo>
                    <a:pt x="256" y="362"/>
                    <a:pt x="248" y="362"/>
                    <a:pt x="243" y="357"/>
                  </a:cubicBezTo>
                  <a:cubicBezTo>
                    <a:pt x="238" y="352"/>
                    <a:pt x="238" y="344"/>
                    <a:pt x="243" y="339"/>
                  </a:cubicBezTo>
                  <a:cubicBezTo>
                    <a:pt x="248" y="334"/>
                    <a:pt x="256" y="334"/>
                    <a:pt x="261" y="339"/>
                  </a:cubicBezTo>
                  <a:close/>
                  <a:moveTo>
                    <a:pt x="213" y="387"/>
                  </a:moveTo>
                  <a:cubicBezTo>
                    <a:pt x="218" y="392"/>
                    <a:pt x="218" y="400"/>
                    <a:pt x="213" y="405"/>
                  </a:cubicBezTo>
                  <a:cubicBezTo>
                    <a:pt x="208" y="410"/>
                    <a:pt x="200" y="410"/>
                    <a:pt x="195" y="405"/>
                  </a:cubicBezTo>
                  <a:cubicBezTo>
                    <a:pt x="191" y="400"/>
                    <a:pt x="191" y="392"/>
                    <a:pt x="195" y="387"/>
                  </a:cubicBezTo>
                  <a:cubicBezTo>
                    <a:pt x="200" y="382"/>
                    <a:pt x="208" y="382"/>
                    <a:pt x="213" y="387"/>
                  </a:cubicBezTo>
                  <a:close/>
                  <a:moveTo>
                    <a:pt x="166" y="435"/>
                  </a:moveTo>
                  <a:cubicBezTo>
                    <a:pt x="171" y="439"/>
                    <a:pt x="171" y="448"/>
                    <a:pt x="166" y="452"/>
                  </a:cubicBezTo>
                  <a:cubicBezTo>
                    <a:pt x="161" y="457"/>
                    <a:pt x="153" y="457"/>
                    <a:pt x="148" y="452"/>
                  </a:cubicBezTo>
                  <a:cubicBezTo>
                    <a:pt x="143" y="448"/>
                    <a:pt x="143" y="439"/>
                    <a:pt x="148" y="435"/>
                  </a:cubicBezTo>
                  <a:cubicBezTo>
                    <a:pt x="153" y="430"/>
                    <a:pt x="161" y="430"/>
                    <a:pt x="166" y="435"/>
                  </a:cubicBezTo>
                  <a:close/>
                  <a:moveTo>
                    <a:pt x="118" y="482"/>
                  </a:moveTo>
                  <a:cubicBezTo>
                    <a:pt x="123" y="487"/>
                    <a:pt x="123" y="495"/>
                    <a:pt x="118" y="500"/>
                  </a:cubicBezTo>
                  <a:cubicBezTo>
                    <a:pt x="113" y="505"/>
                    <a:pt x="105" y="505"/>
                    <a:pt x="100" y="500"/>
                  </a:cubicBezTo>
                  <a:cubicBezTo>
                    <a:pt x="95" y="495"/>
                    <a:pt x="95" y="487"/>
                    <a:pt x="100" y="482"/>
                  </a:cubicBezTo>
                  <a:cubicBezTo>
                    <a:pt x="105" y="477"/>
                    <a:pt x="113" y="477"/>
                    <a:pt x="118" y="482"/>
                  </a:cubicBezTo>
                  <a:close/>
                  <a:moveTo>
                    <a:pt x="70" y="530"/>
                  </a:moveTo>
                  <a:cubicBezTo>
                    <a:pt x="75" y="535"/>
                    <a:pt x="75" y="543"/>
                    <a:pt x="70" y="548"/>
                  </a:cubicBezTo>
                  <a:cubicBezTo>
                    <a:pt x="65" y="553"/>
                    <a:pt x="57" y="553"/>
                    <a:pt x="52" y="548"/>
                  </a:cubicBezTo>
                  <a:cubicBezTo>
                    <a:pt x="47" y="543"/>
                    <a:pt x="47" y="535"/>
                    <a:pt x="52" y="530"/>
                  </a:cubicBezTo>
                  <a:cubicBezTo>
                    <a:pt x="57" y="525"/>
                    <a:pt x="65" y="525"/>
                    <a:pt x="70" y="530"/>
                  </a:cubicBezTo>
                  <a:close/>
                  <a:moveTo>
                    <a:pt x="23" y="578"/>
                  </a:moveTo>
                  <a:cubicBezTo>
                    <a:pt x="28" y="583"/>
                    <a:pt x="28" y="591"/>
                    <a:pt x="23" y="596"/>
                  </a:cubicBezTo>
                  <a:cubicBezTo>
                    <a:pt x="18" y="600"/>
                    <a:pt x="10" y="600"/>
                    <a:pt x="5" y="596"/>
                  </a:cubicBezTo>
                  <a:cubicBezTo>
                    <a:pt x="0" y="591"/>
                    <a:pt x="0" y="583"/>
                    <a:pt x="5" y="578"/>
                  </a:cubicBezTo>
                  <a:cubicBezTo>
                    <a:pt x="10" y="573"/>
                    <a:pt x="18" y="573"/>
                    <a:pt x="23" y="578"/>
                  </a:cubicBezTo>
                  <a:close/>
                  <a:moveTo>
                    <a:pt x="404" y="291"/>
                  </a:moveTo>
                  <a:cubicBezTo>
                    <a:pt x="409" y="296"/>
                    <a:pt x="409" y="304"/>
                    <a:pt x="404" y="309"/>
                  </a:cubicBezTo>
                  <a:cubicBezTo>
                    <a:pt x="399" y="314"/>
                    <a:pt x="391" y="314"/>
                    <a:pt x="386" y="309"/>
                  </a:cubicBezTo>
                  <a:cubicBezTo>
                    <a:pt x="381" y="304"/>
                    <a:pt x="381" y="296"/>
                    <a:pt x="386" y="291"/>
                  </a:cubicBezTo>
                  <a:cubicBezTo>
                    <a:pt x="391" y="287"/>
                    <a:pt x="399" y="287"/>
                    <a:pt x="404" y="291"/>
                  </a:cubicBezTo>
                  <a:close/>
                  <a:moveTo>
                    <a:pt x="356" y="339"/>
                  </a:moveTo>
                  <a:cubicBezTo>
                    <a:pt x="361" y="344"/>
                    <a:pt x="361" y="352"/>
                    <a:pt x="356" y="357"/>
                  </a:cubicBezTo>
                  <a:cubicBezTo>
                    <a:pt x="352" y="362"/>
                    <a:pt x="343" y="362"/>
                    <a:pt x="339" y="357"/>
                  </a:cubicBezTo>
                  <a:cubicBezTo>
                    <a:pt x="334" y="352"/>
                    <a:pt x="334" y="344"/>
                    <a:pt x="339" y="339"/>
                  </a:cubicBezTo>
                  <a:cubicBezTo>
                    <a:pt x="343" y="334"/>
                    <a:pt x="351" y="334"/>
                    <a:pt x="356" y="339"/>
                  </a:cubicBezTo>
                  <a:close/>
                  <a:moveTo>
                    <a:pt x="309" y="387"/>
                  </a:moveTo>
                  <a:cubicBezTo>
                    <a:pt x="314" y="392"/>
                    <a:pt x="314" y="400"/>
                    <a:pt x="309" y="405"/>
                  </a:cubicBezTo>
                  <a:cubicBezTo>
                    <a:pt x="304" y="410"/>
                    <a:pt x="296" y="410"/>
                    <a:pt x="291" y="405"/>
                  </a:cubicBezTo>
                  <a:cubicBezTo>
                    <a:pt x="286" y="400"/>
                    <a:pt x="286" y="392"/>
                    <a:pt x="291" y="387"/>
                  </a:cubicBezTo>
                  <a:cubicBezTo>
                    <a:pt x="296" y="382"/>
                    <a:pt x="304" y="382"/>
                    <a:pt x="309" y="387"/>
                  </a:cubicBezTo>
                  <a:close/>
                  <a:moveTo>
                    <a:pt x="261" y="435"/>
                  </a:moveTo>
                  <a:cubicBezTo>
                    <a:pt x="266" y="439"/>
                    <a:pt x="266" y="448"/>
                    <a:pt x="261" y="452"/>
                  </a:cubicBezTo>
                  <a:cubicBezTo>
                    <a:pt x="256" y="457"/>
                    <a:pt x="248" y="457"/>
                    <a:pt x="243" y="452"/>
                  </a:cubicBezTo>
                  <a:cubicBezTo>
                    <a:pt x="238" y="448"/>
                    <a:pt x="238" y="439"/>
                    <a:pt x="243" y="435"/>
                  </a:cubicBezTo>
                  <a:cubicBezTo>
                    <a:pt x="248" y="430"/>
                    <a:pt x="256" y="430"/>
                    <a:pt x="261" y="435"/>
                  </a:cubicBezTo>
                  <a:close/>
                  <a:moveTo>
                    <a:pt x="213" y="482"/>
                  </a:moveTo>
                  <a:cubicBezTo>
                    <a:pt x="218" y="487"/>
                    <a:pt x="218" y="495"/>
                    <a:pt x="213" y="500"/>
                  </a:cubicBezTo>
                  <a:cubicBezTo>
                    <a:pt x="208" y="505"/>
                    <a:pt x="200" y="505"/>
                    <a:pt x="195" y="500"/>
                  </a:cubicBezTo>
                  <a:cubicBezTo>
                    <a:pt x="191" y="495"/>
                    <a:pt x="191" y="487"/>
                    <a:pt x="195" y="482"/>
                  </a:cubicBezTo>
                  <a:cubicBezTo>
                    <a:pt x="200" y="477"/>
                    <a:pt x="208" y="477"/>
                    <a:pt x="213" y="482"/>
                  </a:cubicBezTo>
                  <a:close/>
                  <a:moveTo>
                    <a:pt x="166" y="530"/>
                  </a:moveTo>
                  <a:cubicBezTo>
                    <a:pt x="171" y="535"/>
                    <a:pt x="171" y="543"/>
                    <a:pt x="166" y="548"/>
                  </a:cubicBezTo>
                  <a:cubicBezTo>
                    <a:pt x="161" y="553"/>
                    <a:pt x="153" y="553"/>
                    <a:pt x="148" y="548"/>
                  </a:cubicBezTo>
                  <a:cubicBezTo>
                    <a:pt x="143" y="543"/>
                    <a:pt x="143" y="535"/>
                    <a:pt x="148" y="530"/>
                  </a:cubicBezTo>
                  <a:cubicBezTo>
                    <a:pt x="153" y="525"/>
                    <a:pt x="161" y="525"/>
                    <a:pt x="166" y="530"/>
                  </a:cubicBezTo>
                  <a:close/>
                  <a:moveTo>
                    <a:pt x="118" y="578"/>
                  </a:moveTo>
                  <a:cubicBezTo>
                    <a:pt x="123" y="583"/>
                    <a:pt x="123" y="591"/>
                    <a:pt x="118" y="596"/>
                  </a:cubicBezTo>
                  <a:cubicBezTo>
                    <a:pt x="113" y="600"/>
                    <a:pt x="105" y="600"/>
                    <a:pt x="100" y="596"/>
                  </a:cubicBezTo>
                  <a:cubicBezTo>
                    <a:pt x="95" y="591"/>
                    <a:pt x="95" y="583"/>
                    <a:pt x="100" y="578"/>
                  </a:cubicBezTo>
                  <a:cubicBezTo>
                    <a:pt x="105" y="573"/>
                    <a:pt x="113" y="573"/>
                    <a:pt x="118" y="578"/>
                  </a:cubicBezTo>
                  <a:close/>
                  <a:moveTo>
                    <a:pt x="70" y="625"/>
                  </a:moveTo>
                  <a:cubicBezTo>
                    <a:pt x="75" y="630"/>
                    <a:pt x="75" y="638"/>
                    <a:pt x="70" y="643"/>
                  </a:cubicBezTo>
                  <a:cubicBezTo>
                    <a:pt x="65" y="648"/>
                    <a:pt x="57" y="648"/>
                    <a:pt x="52" y="643"/>
                  </a:cubicBezTo>
                  <a:cubicBezTo>
                    <a:pt x="47" y="638"/>
                    <a:pt x="47" y="630"/>
                    <a:pt x="52" y="625"/>
                  </a:cubicBezTo>
                  <a:cubicBezTo>
                    <a:pt x="57" y="620"/>
                    <a:pt x="65" y="620"/>
                    <a:pt x="70" y="625"/>
                  </a:cubicBezTo>
                  <a:close/>
                  <a:moveTo>
                    <a:pt x="23" y="673"/>
                  </a:moveTo>
                  <a:cubicBezTo>
                    <a:pt x="28" y="678"/>
                    <a:pt x="28" y="686"/>
                    <a:pt x="23" y="691"/>
                  </a:cubicBezTo>
                  <a:cubicBezTo>
                    <a:pt x="18" y="696"/>
                    <a:pt x="10" y="696"/>
                    <a:pt x="5" y="691"/>
                  </a:cubicBezTo>
                  <a:cubicBezTo>
                    <a:pt x="0" y="686"/>
                    <a:pt x="0" y="678"/>
                    <a:pt x="5" y="673"/>
                  </a:cubicBezTo>
                  <a:cubicBezTo>
                    <a:pt x="10" y="668"/>
                    <a:pt x="18" y="668"/>
                    <a:pt x="23" y="673"/>
                  </a:cubicBezTo>
                  <a:close/>
                  <a:moveTo>
                    <a:pt x="452" y="339"/>
                  </a:moveTo>
                  <a:cubicBezTo>
                    <a:pt x="457" y="344"/>
                    <a:pt x="457" y="352"/>
                    <a:pt x="452" y="357"/>
                  </a:cubicBezTo>
                  <a:cubicBezTo>
                    <a:pt x="447" y="362"/>
                    <a:pt x="439" y="362"/>
                    <a:pt x="434" y="357"/>
                  </a:cubicBezTo>
                  <a:cubicBezTo>
                    <a:pt x="429" y="352"/>
                    <a:pt x="429" y="344"/>
                    <a:pt x="434" y="339"/>
                  </a:cubicBezTo>
                  <a:cubicBezTo>
                    <a:pt x="439" y="334"/>
                    <a:pt x="447" y="334"/>
                    <a:pt x="452" y="339"/>
                  </a:cubicBezTo>
                  <a:close/>
                  <a:moveTo>
                    <a:pt x="404" y="387"/>
                  </a:moveTo>
                  <a:cubicBezTo>
                    <a:pt x="409" y="392"/>
                    <a:pt x="409" y="400"/>
                    <a:pt x="404" y="405"/>
                  </a:cubicBezTo>
                  <a:cubicBezTo>
                    <a:pt x="399" y="410"/>
                    <a:pt x="391" y="410"/>
                    <a:pt x="386" y="405"/>
                  </a:cubicBezTo>
                  <a:cubicBezTo>
                    <a:pt x="381" y="400"/>
                    <a:pt x="381" y="392"/>
                    <a:pt x="386" y="387"/>
                  </a:cubicBezTo>
                  <a:cubicBezTo>
                    <a:pt x="391" y="382"/>
                    <a:pt x="399" y="382"/>
                    <a:pt x="404" y="387"/>
                  </a:cubicBezTo>
                  <a:close/>
                  <a:moveTo>
                    <a:pt x="356" y="435"/>
                  </a:moveTo>
                  <a:cubicBezTo>
                    <a:pt x="361" y="439"/>
                    <a:pt x="361" y="448"/>
                    <a:pt x="356" y="452"/>
                  </a:cubicBezTo>
                  <a:cubicBezTo>
                    <a:pt x="352" y="457"/>
                    <a:pt x="343" y="457"/>
                    <a:pt x="339" y="452"/>
                  </a:cubicBezTo>
                  <a:cubicBezTo>
                    <a:pt x="334" y="448"/>
                    <a:pt x="334" y="439"/>
                    <a:pt x="339" y="435"/>
                  </a:cubicBezTo>
                  <a:cubicBezTo>
                    <a:pt x="343" y="430"/>
                    <a:pt x="352" y="430"/>
                    <a:pt x="356" y="435"/>
                  </a:cubicBezTo>
                  <a:close/>
                  <a:moveTo>
                    <a:pt x="309" y="482"/>
                  </a:moveTo>
                  <a:cubicBezTo>
                    <a:pt x="314" y="487"/>
                    <a:pt x="314" y="495"/>
                    <a:pt x="309" y="500"/>
                  </a:cubicBezTo>
                  <a:cubicBezTo>
                    <a:pt x="304" y="505"/>
                    <a:pt x="296" y="505"/>
                    <a:pt x="291" y="500"/>
                  </a:cubicBezTo>
                  <a:cubicBezTo>
                    <a:pt x="286" y="495"/>
                    <a:pt x="286" y="487"/>
                    <a:pt x="291" y="482"/>
                  </a:cubicBezTo>
                  <a:cubicBezTo>
                    <a:pt x="296" y="477"/>
                    <a:pt x="304" y="477"/>
                    <a:pt x="309" y="482"/>
                  </a:cubicBezTo>
                  <a:close/>
                  <a:moveTo>
                    <a:pt x="261" y="530"/>
                  </a:moveTo>
                  <a:cubicBezTo>
                    <a:pt x="266" y="535"/>
                    <a:pt x="266" y="543"/>
                    <a:pt x="261" y="548"/>
                  </a:cubicBezTo>
                  <a:cubicBezTo>
                    <a:pt x="256" y="553"/>
                    <a:pt x="248" y="553"/>
                    <a:pt x="243" y="548"/>
                  </a:cubicBezTo>
                  <a:cubicBezTo>
                    <a:pt x="238" y="543"/>
                    <a:pt x="238" y="535"/>
                    <a:pt x="243" y="530"/>
                  </a:cubicBezTo>
                  <a:cubicBezTo>
                    <a:pt x="248" y="525"/>
                    <a:pt x="256" y="525"/>
                    <a:pt x="261" y="530"/>
                  </a:cubicBezTo>
                  <a:close/>
                  <a:moveTo>
                    <a:pt x="213" y="578"/>
                  </a:moveTo>
                  <a:cubicBezTo>
                    <a:pt x="218" y="583"/>
                    <a:pt x="218" y="591"/>
                    <a:pt x="213" y="596"/>
                  </a:cubicBezTo>
                  <a:cubicBezTo>
                    <a:pt x="208" y="600"/>
                    <a:pt x="200" y="600"/>
                    <a:pt x="195" y="596"/>
                  </a:cubicBezTo>
                  <a:cubicBezTo>
                    <a:pt x="191" y="591"/>
                    <a:pt x="191" y="583"/>
                    <a:pt x="195" y="578"/>
                  </a:cubicBezTo>
                  <a:cubicBezTo>
                    <a:pt x="200" y="573"/>
                    <a:pt x="208" y="573"/>
                    <a:pt x="213" y="578"/>
                  </a:cubicBezTo>
                  <a:close/>
                  <a:moveTo>
                    <a:pt x="166" y="625"/>
                  </a:moveTo>
                  <a:cubicBezTo>
                    <a:pt x="171" y="630"/>
                    <a:pt x="171" y="638"/>
                    <a:pt x="166" y="643"/>
                  </a:cubicBezTo>
                  <a:cubicBezTo>
                    <a:pt x="161" y="648"/>
                    <a:pt x="153" y="648"/>
                    <a:pt x="148" y="643"/>
                  </a:cubicBezTo>
                  <a:cubicBezTo>
                    <a:pt x="143" y="638"/>
                    <a:pt x="143" y="630"/>
                    <a:pt x="148" y="625"/>
                  </a:cubicBezTo>
                  <a:cubicBezTo>
                    <a:pt x="153" y="620"/>
                    <a:pt x="161" y="620"/>
                    <a:pt x="166" y="625"/>
                  </a:cubicBezTo>
                  <a:close/>
                  <a:moveTo>
                    <a:pt x="118" y="673"/>
                  </a:moveTo>
                  <a:cubicBezTo>
                    <a:pt x="123" y="678"/>
                    <a:pt x="123" y="686"/>
                    <a:pt x="118" y="691"/>
                  </a:cubicBezTo>
                  <a:cubicBezTo>
                    <a:pt x="113" y="696"/>
                    <a:pt x="105" y="696"/>
                    <a:pt x="100" y="691"/>
                  </a:cubicBezTo>
                  <a:cubicBezTo>
                    <a:pt x="95" y="686"/>
                    <a:pt x="95" y="678"/>
                    <a:pt x="100" y="673"/>
                  </a:cubicBezTo>
                  <a:cubicBezTo>
                    <a:pt x="105" y="668"/>
                    <a:pt x="113" y="668"/>
                    <a:pt x="118" y="673"/>
                  </a:cubicBezTo>
                  <a:close/>
                  <a:moveTo>
                    <a:pt x="70" y="721"/>
                  </a:moveTo>
                  <a:cubicBezTo>
                    <a:pt x="75" y="726"/>
                    <a:pt x="75" y="734"/>
                    <a:pt x="70" y="739"/>
                  </a:cubicBezTo>
                  <a:cubicBezTo>
                    <a:pt x="65" y="744"/>
                    <a:pt x="57" y="744"/>
                    <a:pt x="52" y="739"/>
                  </a:cubicBezTo>
                  <a:cubicBezTo>
                    <a:pt x="47" y="734"/>
                    <a:pt x="47" y="726"/>
                    <a:pt x="52" y="721"/>
                  </a:cubicBezTo>
                  <a:cubicBezTo>
                    <a:pt x="57" y="716"/>
                    <a:pt x="65" y="716"/>
                    <a:pt x="70" y="721"/>
                  </a:cubicBezTo>
                  <a:close/>
                  <a:moveTo>
                    <a:pt x="23" y="768"/>
                  </a:moveTo>
                  <a:cubicBezTo>
                    <a:pt x="28" y="773"/>
                    <a:pt x="28" y="781"/>
                    <a:pt x="23" y="786"/>
                  </a:cubicBezTo>
                  <a:cubicBezTo>
                    <a:pt x="18" y="791"/>
                    <a:pt x="10" y="791"/>
                    <a:pt x="5" y="786"/>
                  </a:cubicBezTo>
                  <a:cubicBezTo>
                    <a:pt x="0" y="781"/>
                    <a:pt x="0" y="773"/>
                    <a:pt x="5" y="768"/>
                  </a:cubicBezTo>
                  <a:cubicBezTo>
                    <a:pt x="10" y="763"/>
                    <a:pt x="18" y="763"/>
                    <a:pt x="23" y="768"/>
                  </a:cubicBezTo>
                  <a:close/>
                  <a:moveTo>
                    <a:pt x="500" y="387"/>
                  </a:moveTo>
                  <a:cubicBezTo>
                    <a:pt x="504" y="392"/>
                    <a:pt x="504" y="400"/>
                    <a:pt x="500" y="405"/>
                  </a:cubicBezTo>
                  <a:cubicBezTo>
                    <a:pt x="495" y="410"/>
                    <a:pt x="487" y="410"/>
                    <a:pt x="482" y="405"/>
                  </a:cubicBezTo>
                  <a:cubicBezTo>
                    <a:pt x="477" y="400"/>
                    <a:pt x="477" y="392"/>
                    <a:pt x="482" y="387"/>
                  </a:cubicBezTo>
                  <a:cubicBezTo>
                    <a:pt x="487" y="382"/>
                    <a:pt x="495" y="382"/>
                    <a:pt x="500" y="387"/>
                  </a:cubicBezTo>
                  <a:close/>
                  <a:moveTo>
                    <a:pt x="452" y="435"/>
                  </a:moveTo>
                  <a:cubicBezTo>
                    <a:pt x="457" y="439"/>
                    <a:pt x="457" y="448"/>
                    <a:pt x="452" y="452"/>
                  </a:cubicBezTo>
                  <a:cubicBezTo>
                    <a:pt x="447" y="457"/>
                    <a:pt x="439" y="457"/>
                    <a:pt x="434" y="452"/>
                  </a:cubicBezTo>
                  <a:cubicBezTo>
                    <a:pt x="429" y="448"/>
                    <a:pt x="429" y="439"/>
                    <a:pt x="434" y="435"/>
                  </a:cubicBezTo>
                  <a:cubicBezTo>
                    <a:pt x="439" y="430"/>
                    <a:pt x="447" y="430"/>
                    <a:pt x="452" y="435"/>
                  </a:cubicBezTo>
                  <a:close/>
                  <a:moveTo>
                    <a:pt x="404" y="482"/>
                  </a:moveTo>
                  <a:cubicBezTo>
                    <a:pt x="409" y="487"/>
                    <a:pt x="409" y="495"/>
                    <a:pt x="404" y="500"/>
                  </a:cubicBezTo>
                  <a:cubicBezTo>
                    <a:pt x="399" y="505"/>
                    <a:pt x="391" y="505"/>
                    <a:pt x="386" y="500"/>
                  </a:cubicBezTo>
                  <a:cubicBezTo>
                    <a:pt x="381" y="495"/>
                    <a:pt x="381" y="487"/>
                    <a:pt x="386" y="482"/>
                  </a:cubicBezTo>
                  <a:cubicBezTo>
                    <a:pt x="391" y="477"/>
                    <a:pt x="399" y="477"/>
                    <a:pt x="404" y="482"/>
                  </a:cubicBezTo>
                  <a:close/>
                  <a:moveTo>
                    <a:pt x="356" y="530"/>
                  </a:moveTo>
                  <a:cubicBezTo>
                    <a:pt x="361" y="535"/>
                    <a:pt x="361" y="543"/>
                    <a:pt x="356" y="548"/>
                  </a:cubicBezTo>
                  <a:cubicBezTo>
                    <a:pt x="352" y="553"/>
                    <a:pt x="343" y="553"/>
                    <a:pt x="339" y="548"/>
                  </a:cubicBezTo>
                  <a:cubicBezTo>
                    <a:pt x="334" y="543"/>
                    <a:pt x="334" y="535"/>
                    <a:pt x="339" y="530"/>
                  </a:cubicBezTo>
                  <a:cubicBezTo>
                    <a:pt x="343" y="525"/>
                    <a:pt x="351" y="525"/>
                    <a:pt x="356" y="530"/>
                  </a:cubicBezTo>
                  <a:close/>
                  <a:moveTo>
                    <a:pt x="309" y="578"/>
                  </a:moveTo>
                  <a:cubicBezTo>
                    <a:pt x="314" y="583"/>
                    <a:pt x="314" y="591"/>
                    <a:pt x="309" y="596"/>
                  </a:cubicBezTo>
                  <a:cubicBezTo>
                    <a:pt x="304" y="600"/>
                    <a:pt x="296" y="600"/>
                    <a:pt x="291" y="596"/>
                  </a:cubicBezTo>
                  <a:cubicBezTo>
                    <a:pt x="286" y="591"/>
                    <a:pt x="286" y="583"/>
                    <a:pt x="291" y="578"/>
                  </a:cubicBezTo>
                  <a:cubicBezTo>
                    <a:pt x="296" y="573"/>
                    <a:pt x="304" y="573"/>
                    <a:pt x="309" y="578"/>
                  </a:cubicBezTo>
                  <a:close/>
                  <a:moveTo>
                    <a:pt x="261" y="625"/>
                  </a:moveTo>
                  <a:cubicBezTo>
                    <a:pt x="266" y="630"/>
                    <a:pt x="266" y="638"/>
                    <a:pt x="261" y="643"/>
                  </a:cubicBezTo>
                  <a:cubicBezTo>
                    <a:pt x="256" y="648"/>
                    <a:pt x="248" y="648"/>
                    <a:pt x="243" y="643"/>
                  </a:cubicBezTo>
                  <a:cubicBezTo>
                    <a:pt x="238" y="638"/>
                    <a:pt x="238" y="630"/>
                    <a:pt x="243" y="625"/>
                  </a:cubicBezTo>
                  <a:cubicBezTo>
                    <a:pt x="248" y="620"/>
                    <a:pt x="256" y="620"/>
                    <a:pt x="261" y="625"/>
                  </a:cubicBezTo>
                  <a:close/>
                  <a:moveTo>
                    <a:pt x="213" y="673"/>
                  </a:moveTo>
                  <a:cubicBezTo>
                    <a:pt x="218" y="678"/>
                    <a:pt x="218" y="686"/>
                    <a:pt x="213" y="691"/>
                  </a:cubicBezTo>
                  <a:cubicBezTo>
                    <a:pt x="208" y="696"/>
                    <a:pt x="200" y="696"/>
                    <a:pt x="195" y="691"/>
                  </a:cubicBezTo>
                  <a:cubicBezTo>
                    <a:pt x="191" y="686"/>
                    <a:pt x="191" y="678"/>
                    <a:pt x="195" y="673"/>
                  </a:cubicBezTo>
                  <a:cubicBezTo>
                    <a:pt x="200" y="668"/>
                    <a:pt x="208" y="668"/>
                    <a:pt x="213" y="673"/>
                  </a:cubicBezTo>
                  <a:close/>
                  <a:moveTo>
                    <a:pt x="166" y="721"/>
                  </a:moveTo>
                  <a:cubicBezTo>
                    <a:pt x="171" y="726"/>
                    <a:pt x="171" y="734"/>
                    <a:pt x="166" y="739"/>
                  </a:cubicBezTo>
                  <a:cubicBezTo>
                    <a:pt x="161" y="744"/>
                    <a:pt x="153" y="744"/>
                    <a:pt x="148" y="739"/>
                  </a:cubicBezTo>
                  <a:cubicBezTo>
                    <a:pt x="143" y="734"/>
                    <a:pt x="143" y="726"/>
                    <a:pt x="148" y="721"/>
                  </a:cubicBezTo>
                  <a:cubicBezTo>
                    <a:pt x="153" y="716"/>
                    <a:pt x="161" y="716"/>
                    <a:pt x="166" y="721"/>
                  </a:cubicBezTo>
                  <a:close/>
                  <a:moveTo>
                    <a:pt x="118" y="768"/>
                  </a:moveTo>
                  <a:cubicBezTo>
                    <a:pt x="123" y="773"/>
                    <a:pt x="123" y="781"/>
                    <a:pt x="118" y="786"/>
                  </a:cubicBezTo>
                  <a:cubicBezTo>
                    <a:pt x="113" y="791"/>
                    <a:pt x="105" y="791"/>
                    <a:pt x="100" y="786"/>
                  </a:cubicBezTo>
                  <a:cubicBezTo>
                    <a:pt x="95" y="781"/>
                    <a:pt x="95" y="773"/>
                    <a:pt x="100" y="768"/>
                  </a:cubicBezTo>
                  <a:cubicBezTo>
                    <a:pt x="105" y="763"/>
                    <a:pt x="113" y="763"/>
                    <a:pt x="118" y="768"/>
                  </a:cubicBezTo>
                  <a:close/>
                  <a:moveTo>
                    <a:pt x="547" y="435"/>
                  </a:moveTo>
                  <a:cubicBezTo>
                    <a:pt x="552" y="439"/>
                    <a:pt x="552" y="448"/>
                    <a:pt x="547" y="452"/>
                  </a:cubicBezTo>
                  <a:cubicBezTo>
                    <a:pt x="542" y="457"/>
                    <a:pt x="534" y="457"/>
                    <a:pt x="529" y="452"/>
                  </a:cubicBezTo>
                  <a:cubicBezTo>
                    <a:pt x="524" y="448"/>
                    <a:pt x="524" y="439"/>
                    <a:pt x="529" y="435"/>
                  </a:cubicBezTo>
                  <a:cubicBezTo>
                    <a:pt x="534" y="430"/>
                    <a:pt x="542" y="430"/>
                    <a:pt x="547" y="435"/>
                  </a:cubicBezTo>
                  <a:close/>
                  <a:moveTo>
                    <a:pt x="500" y="482"/>
                  </a:moveTo>
                  <a:cubicBezTo>
                    <a:pt x="504" y="487"/>
                    <a:pt x="504" y="495"/>
                    <a:pt x="500" y="500"/>
                  </a:cubicBezTo>
                  <a:cubicBezTo>
                    <a:pt x="495" y="505"/>
                    <a:pt x="487" y="505"/>
                    <a:pt x="482" y="500"/>
                  </a:cubicBezTo>
                  <a:cubicBezTo>
                    <a:pt x="477" y="495"/>
                    <a:pt x="477" y="487"/>
                    <a:pt x="482" y="482"/>
                  </a:cubicBezTo>
                  <a:cubicBezTo>
                    <a:pt x="487" y="477"/>
                    <a:pt x="495" y="477"/>
                    <a:pt x="500" y="482"/>
                  </a:cubicBezTo>
                  <a:close/>
                  <a:moveTo>
                    <a:pt x="452" y="530"/>
                  </a:moveTo>
                  <a:cubicBezTo>
                    <a:pt x="457" y="535"/>
                    <a:pt x="457" y="543"/>
                    <a:pt x="452" y="548"/>
                  </a:cubicBezTo>
                  <a:cubicBezTo>
                    <a:pt x="447" y="553"/>
                    <a:pt x="439" y="553"/>
                    <a:pt x="434" y="548"/>
                  </a:cubicBezTo>
                  <a:cubicBezTo>
                    <a:pt x="429" y="543"/>
                    <a:pt x="429" y="535"/>
                    <a:pt x="434" y="530"/>
                  </a:cubicBezTo>
                  <a:cubicBezTo>
                    <a:pt x="439" y="525"/>
                    <a:pt x="447" y="525"/>
                    <a:pt x="452" y="530"/>
                  </a:cubicBezTo>
                  <a:close/>
                  <a:moveTo>
                    <a:pt x="404" y="578"/>
                  </a:moveTo>
                  <a:cubicBezTo>
                    <a:pt x="409" y="583"/>
                    <a:pt x="409" y="591"/>
                    <a:pt x="404" y="596"/>
                  </a:cubicBezTo>
                  <a:cubicBezTo>
                    <a:pt x="399" y="600"/>
                    <a:pt x="391" y="600"/>
                    <a:pt x="386" y="596"/>
                  </a:cubicBezTo>
                  <a:cubicBezTo>
                    <a:pt x="381" y="591"/>
                    <a:pt x="381" y="583"/>
                    <a:pt x="386" y="578"/>
                  </a:cubicBezTo>
                  <a:cubicBezTo>
                    <a:pt x="391" y="573"/>
                    <a:pt x="399" y="573"/>
                    <a:pt x="404" y="578"/>
                  </a:cubicBezTo>
                  <a:close/>
                  <a:moveTo>
                    <a:pt x="356" y="625"/>
                  </a:moveTo>
                  <a:cubicBezTo>
                    <a:pt x="361" y="630"/>
                    <a:pt x="361" y="638"/>
                    <a:pt x="356" y="643"/>
                  </a:cubicBezTo>
                  <a:cubicBezTo>
                    <a:pt x="352" y="648"/>
                    <a:pt x="343" y="648"/>
                    <a:pt x="339" y="643"/>
                  </a:cubicBezTo>
                  <a:cubicBezTo>
                    <a:pt x="334" y="638"/>
                    <a:pt x="334" y="630"/>
                    <a:pt x="339" y="625"/>
                  </a:cubicBezTo>
                  <a:cubicBezTo>
                    <a:pt x="343" y="620"/>
                    <a:pt x="352" y="620"/>
                    <a:pt x="356" y="625"/>
                  </a:cubicBezTo>
                  <a:close/>
                  <a:moveTo>
                    <a:pt x="309" y="673"/>
                  </a:moveTo>
                  <a:cubicBezTo>
                    <a:pt x="314" y="678"/>
                    <a:pt x="314" y="686"/>
                    <a:pt x="309" y="691"/>
                  </a:cubicBezTo>
                  <a:cubicBezTo>
                    <a:pt x="304" y="696"/>
                    <a:pt x="296" y="696"/>
                    <a:pt x="291" y="691"/>
                  </a:cubicBezTo>
                  <a:cubicBezTo>
                    <a:pt x="286" y="686"/>
                    <a:pt x="286" y="678"/>
                    <a:pt x="291" y="673"/>
                  </a:cubicBezTo>
                  <a:cubicBezTo>
                    <a:pt x="296" y="668"/>
                    <a:pt x="304" y="668"/>
                    <a:pt x="309" y="673"/>
                  </a:cubicBezTo>
                  <a:close/>
                  <a:moveTo>
                    <a:pt x="261" y="721"/>
                  </a:moveTo>
                  <a:cubicBezTo>
                    <a:pt x="266" y="726"/>
                    <a:pt x="266" y="734"/>
                    <a:pt x="261" y="739"/>
                  </a:cubicBezTo>
                  <a:cubicBezTo>
                    <a:pt x="256" y="744"/>
                    <a:pt x="248" y="744"/>
                    <a:pt x="243" y="739"/>
                  </a:cubicBezTo>
                  <a:cubicBezTo>
                    <a:pt x="238" y="734"/>
                    <a:pt x="238" y="726"/>
                    <a:pt x="243" y="721"/>
                  </a:cubicBezTo>
                  <a:cubicBezTo>
                    <a:pt x="248" y="716"/>
                    <a:pt x="256" y="716"/>
                    <a:pt x="261" y="721"/>
                  </a:cubicBezTo>
                  <a:close/>
                  <a:moveTo>
                    <a:pt x="213" y="768"/>
                  </a:moveTo>
                  <a:cubicBezTo>
                    <a:pt x="218" y="773"/>
                    <a:pt x="218" y="781"/>
                    <a:pt x="213" y="786"/>
                  </a:cubicBezTo>
                  <a:cubicBezTo>
                    <a:pt x="208" y="791"/>
                    <a:pt x="200" y="791"/>
                    <a:pt x="195" y="786"/>
                  </a:cubicBezTo>
                  <a:cubicBezTo>
                    <a:pt x="191" y="781"/>
                    <a:pt x="191" y="773"/>
                    <a:pt x="195" y="768"/>
                  </a:cubicBezTo>
                  <a:cubicBezTo>
                    <a:pt x="200" y="763"/>
                    <a:pt x="208" y="763"/>
                    <a:pt x="213" y="768"/>
                  </a:cubicBezTo>
                  <a:close/>
                  <a:moveTo>
                    <a:pt x="595" y="482"/>
                  </a:moveTo>
                  <a:cubicBezTo>
                    <a:pt x="600" y="487"/>
                    <a:pt x="600" y="495"/>
                    <a:pt x="595" y="500"/>
                  </a:cubicBezTo>
                  <a:cubicBezTo>
                    <a:pt x="590" y="505"/>
                    <a:pt x="582" y="505"/>
                    <a:pt x="577" y="500"/>
                  </a:cubicBezTo>
                  <a:cubicBezTo>
                    <a:pt x="572" y="495"/>
                    <a:pt x="572" y="487"/>
                    <a:pt x="577" y="482"/>
                  </a:cubicBezTo>
                  <a:cubicBezTo>
                    <a:pt x="582" y="477"/>
                    <a:pt x="590" y="477"/>
                    <a:pt x="595" y="482"/>
                  </a:cubicBezTo>
                  <a:close/>
                  <a:moveTo>
                    <a:pt x="547" y="530"/>
                  </a:moveTo>
                  <a:cubicBezTo>
                    <a:pt x="552" y="535"/>
                    <a:pt x="552" y="543"/>
                    <a:pt x="547" y="548"/>
                  </a:cubicBezTo>
                  <a:cubicBezTo>
                    <a:pt x="542" y="553"/>
                    <a:pt x="534" y="553"/>
                    <a:pt x="529" y="548"/>
                  </a:cubicBezTo>
                  <a:cubicBezTo>
                    <a:pt x="524" y="543"/>
                    <a:pt x="524" y="535"/>
                    <a:pt x="529" y="530"/>
                  </a:cubicBezTo>
                  <a:cubicBezTo>
                    <a:pt x="534" y="525"/>
                    <a:pt x="542" y="525"/>
                    <a:pt x="547" y="530"/>
                  </a:cubicBezTo>
                  <a:close/>
                  <a:moveTo>
                    <a:pt x="500" y="578"/>
                  </a:moveTo>
                  <a:cubicBezTo>
                    <a:pt x="504" y="583"/>
                    <a:pt x="504" y="591"/>
                    <a:pt x="500" y="596"/>
                  </a:cubicBezTo>
                  <a:cubicBezTo>
                    <a:pt x="495" y="600"/>
                    <a:pt x="487" y="600"/>
                    <a:pt x="482" y="596"/>
                  </a:cubicBezTo>
                  <a:cubicBezTo>
                    <a:pt x="477" y="591"/>
                    <a:pt x="477" y="583"/>
                    <a:pt x="482" y="578"/>
                  </a:cubicBezTo>
                  <a:cubicBezTo>
                    <a:pt x="487" y="573"/>
                    <a:pt x="495" y="573"/>
                    <a:pt x="500" y="578"/>
                  </a:cubicBezTo>
                  <a:close/>
                  <a:moveTo>
                    <a:pt x="452" y="625"/>
                  </a:moveTo>
                  <a:cubicBezTo>
                    <a:pt x="457" y="630"/>
                    <a:pt x="457" y="638"/>
                    <a:pt x="452" y="643"/>
                  </a:cubicBezTo>
                  <a:cubicBezTo>
                    <a:pt x="447" y="648"/>
                    <a:pt x="439" y="648"/>
                    <a:pt x="434" y="643"/>
                  </a:cubicBezTo>
                  <a:cubicBezTo>
                    <a:pt x="429" y="638"/>
                    <a:pt x="429" y="630"/>
                    <a:pt x="434" y="625"/>
                  </a:cubicBezTo>
                  <a:cubicBezTo>
                    <a:pt x="439" y="620"/>
                    <a:pt x="447" y="620"/>
                    <a:pt x="452" y="625"/>
                  </a:cubicBezTo>
                  <a:close/>
                  <a:moveTo>
                    <a:pt x="404" y="673"/>
                  </a:moveTo>
                  <a:cubicBezTo>
                    <a:pt x="409" y="678"/>
                    <a:pt x="409" y="686"/>
                    <a:pt x="404" y="691"/>
                  </a:cubicBezTo>
                  <a:cubicBezTo>
                    <a:pt x="399" y="696"/>
                    <a:pt x="391" y="696"/>
                    <a:pt x="386" y="691"/>
                  </a:cubicBezTo>
                  <a:cubicBezTo>
                    <a:pt x="381" y="686"/>
                    <a:pt x="381" y="678"/>
                    <a:pt x="386" y="673"/>
                  </a:cubicBezTo>
                  <a:cubicBezTo>
                    <a:pt x="391" y="668"/>
                    <a:pt x="399" y="668"/>
                    <a:pt x="404" y="673"/>
                  </a:cubicBezTo>
                  <a:close/>
                  <a:moveTo>
                    <a:pt x="356" y="721"/>
                  </a:moveTo>
                  <a:cubicBezTo>
                    <a:pt x="361" y="726"/>
                    <a:pt x="361" y="734"/>
                    <a:pt x="356" y="739"/>
                  </a:cubicBezTo>
                  <a:cubicBezTo>
                    <a:pt x="352" y="744"/>
                    <a:pt x="343" y="744"/>
                    <a:pt x="339" y="739"/>
                  </a:cubicBezTo>
                  <a:cubicBezTo>
                    <a:pt x="334" y="734"/>
                    <a:pt x="334" y="726"/>
                    <a:pt x="339" y="721"/>
                  </a:cubicBezTo>
                  <a:cubicBezTo>
                    <a:pt x="343" y="716"/>
                    <a:pt x="352" y="716"/>
                    <a:pt x="356" y="721"/>
                  </a:cubicBezTo>
                  <a:close/>
                  <a:moveTo>
                    <a:pt x="309" y="768"/>
                  </a:moveTo>
                  <a:cubicBezTo>
                    <a:pt x="314" y="773"/>
                    <a:pt x="314" y="781"/>
                    <a:pt x="309" y="786"/>
                  </a:cubicBezTo>
                  <a:cubicBezTo>
                    <a:pt x="304" y="791"/>
                    <a:pt x="296" y="791"/>
                    <a:pt x="291" y="786"/>
                  </a:cubicBezTo>
                  <a:cubicBezTo>
                    <a:pt x="286" y="781"/>
                    <a:pt x="286" y="773"/>
                    <a:pt x="291" y="768"/>
                  </a:cubicBezTo>
                  <a:cubicBezTo>
                    <a:pt x="296" y="763"/>
                    <a:pt x="304" y="763"/>
                    <a:pt x="309" y="768"/>
                  </a:cubicBezTo>
                  <a:close/>
                  <a:moveTo>
                    <a:pt x="643" y="530"/>
                  </a:moveTo>
                  <a:cubicBezTo>
                    <a:pt x="648" y="535"/>
                    <a:pt x="648" y="543"/>
                    <a:pt x="643" y="548"/>
                  </a:cubicBezTo>
                  <a:cubicBezTo>
                    <a:pt x="638" y="553"/>
                    <a:pt x="630" y="553"/>
                    <a:pt x="625" y="548"/>
                  </a:cubicBezTo>
                  <a:cubicBezTo>
                    <a:pt x="620" y="543"/>
                    <a:pt x="620" y="535"/>
                    <a:pt x="625" y="530"/>
                  </a:cubicBezTo>
                  <a:cubicBezTo>
                    <a:pt x="630" y="525"/>
                    <a:pt x="638" y="525"/>
                    <a:pt x="643" y="530"/>
                  </a:cubicBezTo>
                  <a:close/>
                  <a:moveTo>
                    <a:pt x="595" y="578"/>
                  </a:moveTo>
                  <a:cubicBezTo>
                    <a:pt x="600" y="583"/>
                    <a:pt x="600" y="591"/>
                    <a:pt x="595" y="596"/>
                  </a:cubicBezTo>
                  <a:cubicBezTo>
                    <a:pt x="590" y="600"/>
                    <a:pt x="582" y="600"/>
                    <a:pt x="577" y="596"/>
                  </a:cubicBezTo>
                  <a:cubicBezTo>
                    <a:pt x="572" y="591"/>
                    <a:pt x="572" y="583"/>
                    <a:pt x="577" y="578"/>
                  </a:cubicBezTo>
                  <a:cubicBezTo>
                    <a:pt x="582" y="573"/>
                    <a:pt x="590" y="573"/>
                    <a:pt x="595" y="578"/>
                  </a:cubicBezTo>
                  <a:close/>
                  <a:moveTo>
                    <a:pt x="547" y="625"/>
                  </a:moveTo>
                  <a:cubicBezTo>
                    <a:pt x="552" y="630"/>
                    <a:pt x="552" y="638"/>
                    <a:pt x="547" y="643"/>
                  </a:cubicBezTo>
                  <a:cubicBezTo>
                    <a:pt x="542" y="648"/>
                    <a:pt x="534" y="648"/>
                    <a:pt x="529" y="643"/>
                  </a:cubicBezTo>
                  <a:cubicBezTo>
                    <a:pt x="524" y="638"/>
                    <a:pt x="524" y="630"/>
                    <a:pt x="529" y="625"/>
                  </a:cubicBezTo>
                  <a:cubicBezTo>
                    <a:pt x="534" y="620"/>
                    <a:pt x="542" y="620"/>
                    <a:pt x="547" y="625"/>
                  </a:cubicBezTo>
                  <a:close/>
                  <a:moveTo>
                    <a:pt x="500" y="673"/>
                  </a:moveTo>
                  <a:cubicBezTo>
                    <a:pt x="504" y="678"/>
                    <a:pt x="504" y="686"/>
                    <a:pt x="500" y="691"/>
                  </a:cubicBezTo>
                  <a:cubicBezTo>
                    <a:pt x="495" y="696"/>
                    <a:pt x="487" y="696"/>
                    <a:pt x="482" y="691"/>
                  </a:cubicBezTo>
                  <a:cubicBezTo>
                    <a:pt x="477" y="686"/>
                    <a:pt x="477" y="678"/>
                    <a:pt x="482" y="673"/>
                  </a:cubicBezTo>
                  <a:cubicBezTo>
                    <a:pt x="487" y="668"/>
                    <a:pt x="495" y="668"/>
                    <a:pt x="500" y="673"/>
                  </a:cubicBezTo>
                  <a:close/>
                  <a:moveTo>
                    <a:pt x="452" y="721"/>
                  </a:moveTo>
                  <a:cubicBezTo>
                    <a:pt x="457" y="726"/>
                    <a:pt x="457" y="734"/>
                    <a:pt x="452" y="739"/>
                  </a:cubicBezTo>
                  <a:cubicBezTo>
                    <a:pt x="447" y="744"/>
                    <a:pt x="439" y="744"/>
                    <a:pt x="434" y="739"/>
                  </a:cubicBezTo>
                  <a:cubicBezTo>
                    <a:pt x="429" y="734"/>
                    <a:pt x="429" y="726"/>
                    <a:pt x="434" y="721"/>
                  </a:cubicBezTo>
                  <a:cubicBezTo>
                    <a:pt x="439" y="716"/>
                    <a:pt x="447" y="716"/>
                    <a:pt x="452" y="721"/>
                  </a:cubicBezTo>
                  <a:close/>
                  <a:moveTo>
                    <a:pt x="404" y="768"/>
                  </a:moveTo>
                  <a:cubicBezTo>
                    <a:pt x="409" y="773"/>
                    <a:pt x="409" y="781"/>
                    <a:pt x="404" y="786"/>
                  </a:cubicBezTo>
                  <a:cubicBezTo>
                    <a:pt x="399" y="791"/>
                    <a:pt x="391" y="791"/>
                    <a:pt x="386" y="786"/>
                  </a:cubicBezTo>
                  <a:cubicBezTo>
                    <a:pt x="381" y="781"/>
                    <a:pt x="381" y="773"/>
                    <a:pt x="386" y="768"/>
                  </a:cubicBezTo>
                  <a:cubicBezTo>
                    <a:pt x="391" y="763"/>
                    <a:pt x="399" y="763"/>
                    <a:pt x="404" y="768"/>
                  </a:cubicBezTo>
                  <a:close/>
                  <a:moveTo>
                    <a:pt x="690" y="578"/>
                  </a:moveTo>
                  <a:cubicBezTo>
                    <a:pt x="695" y="583"/>
                    <a:pt x="695" y="591"/>
                    <a:pt x="690" y="596"/>
                  </a:cubicBezTo>
                  <a:cubicBezTo>
                    <a:pt x="685" y="600"/>
                    <a:pt x="677" y="600"/>
                    <a:pt x="672" y="596"/>
                  </a:cubicBezTo>
                  <a:cubicBezTo>
                    <a:pt x="667" y="591"/>
                    <a:pt x="667" y="583"/>
                    <a:pt x="672" y="578"/>
                  </a:cubicBezTo>
                  <a:cubicBezTo>
                    <a:pt x="677" y="573"/>
                    <a:pt x="685" y="573"/>
                    <a:pt x="690" y="578"/>
                  </a:cubicBezTo>
                  <a:close/>
                  <a:moveTo>
                    <a:pt x="643" y="625"/>
                  </a:moveTo>
                  <a:cubicBezTo>
                    <a:pt x="648" y="630"/>
                    <a:pt x="648" y="638"/>
                    <a:pt x="643" y="643"/>
                  </a:cubicBezTo>
                  <a:cubicBezTo>
                    <a:pt x="638" y="648"/>
                    <a:pt x="630" y="648"/>
                    <a:pt x="625" y="643"/>
                  </a:cubicBezTo>
                  <a:cubicBezTo>
                    <a:pt x="620" y="638"/>
                    <a:pt x="620" y="630"/>
                    <a:pt x="625" y="625"/>
                  </a:cubicBezTo>
                  <a:cubicBezTo>
                    <a:pt x="630" y="620"/>
                    <a:pt x="638" y="620"/>
                    <a:pt x="643" y="625"/>
                  </a:cubicBezTo>
                  <a:close/>
                  <a:moveTo>
                    <a:pt x="595" y="673"/>
                  </a:moveTo>
                  <a:cubicBezTo>
                    <a:pt x="600" y="678"/>
                    <a:pt x="600" y="686"/>
                    <a:pt x="595" y="691"/>
                  </a:cubicBezTo>
                  <a:cubicBezTo>
                    <a:pt x="590" y="696"/>
                    <a:pt x="582" y="696"/>
                    <a:pt x="577" y="691"/>
                  </a:cubicBezTo>
                  <a:cubicBezTo>
                    <a:pt x="572" y="686"/>
                    <a:pt x="572" y="678"/>
                    <a:pt x="577" y="673"/>
                  </a:cubicBezTo>
                  <a:cubicBezTo>
                    <a:pt x="582" y="668"/>
                    <a:pt x="590" y="668"/>
                    <a:pt x="595" y="673"/>
                  </a:cubicBezTo>
                  <a:close/>
                  <a:moveTo>
                    <a:pt x="547" y="721"/>
                  </a:moveTo>
                  <a:cubicBezTo>
                    <a:pt x="552" y="726"/>
                    <a:pt x="552" y="734"/>
                    <a:pt x="547" y="739"/>
                  </a:cubicBezTo>
                  <a:cubicBezTo>
                    <a:pt x="542" y="744"/>
                    <a:pt x="534" y="744"/>
                    <a:pt x="529" y="739"/>
                  </a:cubicBezTo>
                  <a:cubicBezTo>
                    <a:pt x="524" y="734"/>
                    <a:pt x="524" y="726"/>
                    <a:pt x="529" y="721"/>
                  </a:cubicBezTo>
                  <a:cubicBezTo>
                    <a:pt x="534" y="716"/>
                    <a:pt x="542" y="716"/>
                    <a:pt x="547" y="721"/>
                  </a:cubicBezTo>
                  <a:close/>
                  <a:moveTo>
                    <a:pt x="500" y="768"/>
                  </a:moveTo>
                  <a:cubicBezTo>
                    <a:pt x="504" y="773"/>
                    <a:pt x="504" y="781"/>
                    <a:pt x="500" y="786"/>
                  </a:cubicBezTo>
                  <a:cubicBezTo>
                    <a:pt x="495" y="791"/>
                    <a:pt x="487" y="791"/>
                    <a:pt x="482" y="786"/>
                  </a:cubicBezTo>
                  <a:cubicBezTo>
                    <a:pt x="477" y="781"/>
                    <a:pt x="477" y="773"/>
                    <a:pt x="482" y="768"/>
                  </a:cubicBezTo>
                  <a:cubicBezTo>
                    <a:pt x="487" y="763"/>
                    <a:pt x="495" y="763"/>
                    <a:pt x="500" y="768"/>
                  </a:cubicBezTo>
                  <a:close/>
                  <a:moveTo>
                    <a:pt x="738" y="625"/>
                  </a:moveTo>
                  <a:cubicBezTo>
                    <a:pt x="743" y="630"/>
                    <a:pt x="743" y="638"/>
                    <a:pt x="738" y="643"/>
                  </a:cubicBezTo>
                  <a:cubicBezTo>
                    <a:pt x="733" y="648"/>
                    <a:pt x="725" y="648"/>
                    <a:pt x="720" y="643"/>
                  </a:cubicBezTo>
                  <a:cubicBezTo>
                    <a:pt x="715" y="638"/>
                    <a:pt x="715" y="630"/>
                    <a:pt x="720" y="625"/>
                  </a:cubicBezTo>
                  <a:cubicBezTo>
                    <a:pt x="725" y="620"/>
                    <a:pt x="733" y="620"/>
                    <a:pt x="738" y="625"/>
                  </a:cubicBezTo>
                  <a:close/>
                  <a:moveTo>
                    <a:pt x="690" y="673"/>
                  </a:moveTo>
                  <a:cubicBezTo>
                    <a:pt x="695" y="678"/>
                    <a:pt x="695" y="686"/>
                    <a:pt x="690" y="691"/>
                  </a:cubicBezTo>
                  <a:cubicBezTo>
                    <a:pt x="685" y="696"/>
                    <a:pt x="677" y="696"/>
                    <a:pt x="672" y="691"/>
                  </a:cubicBezTo>
                  <a:cubicBezTo>
                    <a:pt x="667" y="686"/>
                    <a:pt x="667" y="678"/>
                    <a:pt x="672" y="673"/>
                  </a:cubicBezTo>
                  <a:cubicBezTo>
                    <a:pt x="677" y="668"/>
                    <a:pt x="685" y="668"/>
                    <a:pt x="690" y="673"/>
                  </a:cubicBezTo>
                  <a:close/>
                  <a:moveTo>
                    <a:pt x="643" y="721"/>
                  </a:moveTo>
                  <a:cubicBezTo>
                    <a:pt x="648" y="726"/>
                    <a:pt x="648" y="734"/>
                    <a:pt x="643" y="739"/>
                  </a:cubicBezTo>
                  <a:cubicBezTo>
                    <a:pt x="638" y="744"/>
                    <a:pt x="630" y="744"/>
                    <a:pt x="625" y="739"/>
                  </a:cubicBezTo>
                  <a:cubicBezTo>
                    <a:pt x="620" y="734"/>
                    <a:pt x="620" y="726"/>
                    <a:pt x="625" y="721"/>
                  </a:cubicBezTo>
                  <a:cubicBezTo>
                    <a:pt x="630" y="716"/>
                    <a:pt x="638" y="716"/>
                    <a:pt x="643" y="721"/>
                  </a:cubicBezTo>
                  <a:close/>
                  <a:moveTo>
                    <a:pt x="595" y="768"/>
                  </a:moveTo>
                  <a:cubicBezTo>
                    <a:pt x="600" y="773"/>
                    <a:pt x="600" y="781"/>
                    <a:pt x="595" y="786"/>
                  </a:cubicBezTo>
                  <a:cubicBezTo>
                    <a:pt x="590" y="791"/>
                    <a:pt x="582" y="791"/>
                    <a:pt x="577" y="786"/>
                  </a:cubicBezTo>
                  <a:cubicBezTo>
                    <a:pt x="572" y="781"/>
                    <a:pt x="572" y="773"/>
                    <a:pt x="577" y="768"/>
                  </a:cubicBezTo>
                  <a:cubicBezTo>
                    <a:pt x="582" y="763"/>
                    <a:pt x="590" y="763"/>
                    <a:pt x="595" y="768"/>
                  </a:cubicBezTo>
                  <a:close/>
                  <a:moveTo>
                    <a:pt x="118" y="5"/>
                  </a:moveTo>
                  <a:cubicBezTo>
                    <a:pt x="123" y="10"/>
                    <a:pt x="123" y="18"/>
                    <a:pt x="118" y="23"/>
                  </a:cubicBezTo>
                  <a:cubicBezTo>
                    <a:pt x="113" y="28"/>
                    <a:pt x="105" y="28"/>
                    <a:pt x="100" y="23"/>
                  </a:cubicBezTo>
                  <a:cubicBezTo>
                    <a:pt x="95" y="18"/>
                    <a:pt x="95" y="10"/>
                    <a:pt x="100" y="5"/>
                  </a:cubicBezTo>
                  <a:cubicBezTo>
                    <a:pt x="105" y="0"/>
                    <a:pt x="113" y="0"/>
                    <a:pt x="118" y="5"/>
                  </a:cubicBezTo>
                  <a:close/>
                </a:path>
              </a:pathLst>
            </a:custGeom>
            <a:solidFill>
              <a:srgbClr val="6D2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6"/>
            <p:cNvSpPr/>
            <p:nvPr/>
          </p:nvSpPr>
          <p:spPr bwMode="auto">
            <a:xfrm>
              <a:off x="64" y="1"/>
              <a:ext cx="253" cy="291"/>
            </a:xfrm>
            <a:custGeom>
              <a:avLst/>
              <a:gdLst>
                <a:gd name="T0" fmla="*/ 36 w 175"/>
                <a:gd name="T1" fmla="*/ 24 h 202"/>
                <a:gd name="T2" fmla="*/ 0 w 175"/>
                <a:gd name="T3" fmla="*/ 4 h 202"/>
                <a:gd name="T4" fmla="*/ 0 w 175"/>
                <a:gd name="T5" fmla="*/ 0 h 202"/>
                <a:gd name="T6" fmla="*/ 136 w 175"/>
                <a:gd name="T7" fmla="*/ 0 h 202"/>
                <a:gd name="T8" fmla="*/ 166 w 175"/>
                <a:gd name="T9" fmla="*/ 53 h 202"/>
                <a:gd name="T10" fmla="*/ 154 w 175"/>
                <a:gd name="T11" fmla="*/ 143 h 202"/>
                <a:gd name="T12" fmla="*/ 153 w 175"/>
                <a:gd name="T13" fmla="*/ 145 h 202"/>
                <a:gd name="T14" fmla="*/ 82 w 175"/>
                <a:gd name="T15" fmla="*/ 198 h 202"/>
                <a:gd name="T16" fmla="*/ 47 w 175"/>
                <a:gd name="T17" fmla="*/ 178 h 202"/>
                <a:gd name="T18" fmla="*/ 67 w 175"/>
                <a:gd name="T19" fmla="*/ 143 h 202"/>
                <a:gd name="T20" fmla="*/ 104 w 175"/>
                <a:gd name="T21" fmla="*/ 115 h 202"/>
                <a:gd name="T22" fmla="*/ 105 w 175"/>
                <a:gd name="T23" fmla="*/ 114 h 202"/>
                <a:gd name="T24" fmla="*/ 111 w 175"/>
                <a:gd name="T25" fmla="*/ 68 h 202"/>
                <a:gd name="T26" fmla="*/ 84 w 175"/>
                <a:gd name="T27" fmla="*/ 31 h 202"/>
                <a:gd name="T28" fmla="*/ 82 w 175"/>
                <a:gd name="T29" fmla="*/ 30 h 202"/>
                <a:gd name="T30" fmla="*/ 36 w 175"/>
                <a:gd name="T31" fmla="*/ 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02">
                  <a:moveTo>
                    <a:pt x="36" y="24"/>
                  </a:moveTo>
                  <a:cubicBezTo>
                    <a:pt x="20" y="28"/>
                    <a:pt x="4" y="19"/>
                    <a:pt x="0" y="4"/>
                  </a:cubicBezTo>
                  <a:cubicBezTo>
                    <a:pt x="0" y="3"/>
                    <a:pt x="0" y="1"/>
                    <a:pt x="0" y="0"/>
                  </a:cubicBezTo>
                  <a:cubicBezTo>
                    <a:pt x="136" y="0"/>
                    <a:pt x="136" y="0"/>
                    <a:pt x="136" y="0"/>
                  </a:cubicBezTo>
                  <a:cubicBezTo>
                    <a:pt x="150" y="14"/>
                    <a:pt x="161" y="32"/>
                    <a:pt x="166" y="53"/>
                  </a:cubicBezTo>
                  <a:cubicBezTo>
                    <a:pt x="175" y="84"/>
                    <a:pt x="170" y="117"/>
                    <a:pt x="154" y="143"/>
                  </a:cubicBezTo>
                  <a:cubicBezTo>
                    <a:pt x="154" y="144"/>
                    <a:pt x="154" y="144"/>
                    <a:pt x="153" y="145"/>
                  </a:cubicBezTo>
                  <a:cubicBezTo>
                    <a:pt x="138" y="170"/>
                    <a:pt x="113" y="190"/>
                    <a:pt x="82" y="198"/>
                  </a:cubicBezTo>
                  <a:cubicBezTo>
                    <a:pt x="67" y="202"/>
                    <a:pt x="51" y="193"/>
                    <a:pt x="47" y="178"/>
                  </a:cubicBezTo>
                  <a:cubicBezTo>
                    <a:pt x="43" y="163"/>
                    <a:pt x="52" y="147"/>
                    <a:pt x="67" y="143"/>
                  </a:cubicBezTo>
                  <a:cubicBezTo>
                    <a:pt x="83" y="138"/>
                    <a:pt x="96" y="128"/>
                    <a:pt x="104" y="115"/>
                  </a:cubicBezTo>
                  <a:cubicBezTo>
                    <a:pt x="105" y="114"/>
                    <a:pt x="105" y="114"/>
                    <a:pt x="105" y="114"/>
                  </a:cubicBezTo>
                  <a:cubicBezTo>
                    <a:pt x="113" y="101"/>
                    <a:pt x="115" y="84"/>
                    <a:pt x="111" y="68"/>
                  </a:cubicBezTo>
                  <a:cubicBezTo>
                    <a:pt x="106" y="52"/>
                    <a:pt x="96" y="39"/>
                    <a:pt x="84" y="31"/>
                  </a:cubicBezTo>
                  <a:cubicBezTo>
                    <a:pt x="82" y="30"/>
                    <a:pt x="82" y="30"/>
                    <a:pt x="82" y="30"/>
                  </a:cubicBezTo>
                  <a:cubicBezTo>
                    <a:pt x="69" y="22"/>
                    <a:pt x="52" y="20"/>
                    <a:pt x="36" y="24"/>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7"/>
            <p:cNvSpPr/>
            <p:nvPr/>
          </p:nvSpPr>
          <p:spPr bwMode="auto">
            <a:xfrm>
              <a:off x="453" y="1955"/>
              <a:ext cx="285" cy="170"/>
            </a:xfrm>
            <a:custGeom>
              <a:avLst/>
              <a:gdLst>
                <a:gd name="T0" fmla="*/ 59 w 198"/>
                <a:gd name="T1" fmla="*/ 96 h 118"/>
                <a:gd name="T2" fmla="*/ 21 w 198"/>
                <a:gd name="T3" fmla="*/ 110 h 118"/>
                <a:gd name="T4" fmla="*/ 7 w 198"/>
                <a:gd name="T5" fmla="*/ 71 h 118"/>
                <a:gd name="T6" fmla="*/ 75 w 198"/>
                <a:gd name="T7" fmla="*/ 10 h 118"/>
                <a:gd name="T8" fmla="*/ 77 w 198"/>
                <a:gd name="T9" fmla="*/ 10 h 118"/>
                <a:gd name="T10" fmla="*/ 166 w 198"/>
                <a:gd name="T11" fmla="*/ 15 h 118"/>
                <a:gd name="T12" fmla="*/ 198 w 198"/>
                <a:gd name="T13" fmla="*/ 37 h 118"/>
                <a:gd name="T14" fmla="*/ 176 w 198"/>
                <a:gd name="T15" fmla="*/ 118 h 118"/>
                <a:gd name="T16" fmla="*/ 173 w 198"/>
                <a:gd name="T17" fmla="*/ 103 h 118"/>
                <a:gd name="T18" fmla="*/ 172 w 198"/>
                <a:gd name="T19" fmla="*/ 102 h 118"/>
                <a:gd name="T20" fmla="*/ 141 w 198"/>
                <a:gd name="T21" fmla="*/ 67 h 118"/>
                <a:gd name="T22" fmla="*/ 95 w 198"/>
                <a:gd name="T23" fmla="*/ 64 h 118"/>
                <a:gd name="T24" fmla="*/ 94 w 198"/>
                <a:gd name="T25" fmla="*/ 64 h 118"/>
                <a:gd name="T26" fmla="*/ 59 w 198"/>
                <a:gd name="T27" fmla="*/ 9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18">
                  <a:moveTo>
                    <a:pt x="59" y="96"/>
                  </a:moveTo>
                  <a:cubicBezTo>
                    <a:pt x="52" y="110"/>
                    <a:pt x="35" y="116"/>
                    <a:pt x="21" y="110"/>
                  </a:cubicBezTo>
                  <a:cubicBezTo>
                    <a:pt x="6" y="103"/>
                    <a:pt x="0" y="86"/>
                    <a:pt x="7" y="71"/>
                  </a:cubicBezTo>
                  <a:cubicBezTo>
                    <a:pt x="21" y="42"/>
                    <a:pt x="46" y="20"/>
                    <a:pt x="75" y="10"/>
                  </a:cubicBezTo>
                  <a:cubicBezTo>
                    <a:pt x="75" y="10"/>
                    <a:pt x="76" y="10"/>
                    <a:pt x="77" y="10"/>
                  </a:cubicBezTo>
                  <a:cubicBezTo>
                    <a:pt x="105" y="0"/>
                    <a:pt x="137" y="1"/>
                    <a:pt x="166" y="15"/>
                  </a:cubicBezTo>
                  <a:cubicBezTo>
                    <a:pt x="178" y="21"/>
                    <a:pt x="189" y="28"/>
                    <a:pt x="198" y="37"/>
                  </a:cubicBezTo>
                  <a:cubicBezTo>
                    <a:pt x="176" y="118"/>
                    <a:pt x="176" y="118"/>
                    <a:pt x="176" y="118"/>
                  </a:cubicBezTo>
                  <a:cubicBezTo>
                    <a:pt x="176" y="113"/>
                    <a:pt x="175" y="108"/>
                    <a:pt x="173" y="103"/>
                  </a:cubicBezTo>
                  <a:cubicBezTo>
                    <a:pt x="172" y="102"/>
                    <a:pt x="172" y="102"/>
                    <a:pt x="172" y="102"/>
                  </a:cubicBezTo>
                  <a:cubicBezTo>
                    <a:pt x="167" y="87"/>
                    <a:pt x="156" y="74"/>
                    <a:pt x="141" y="67"/>
                  </a:cubicBezTo>
                  <a:cubicBezTo>
                    <a:pt x="126" y="60"/>
                    <a:pt x="110" y="59"/>
                    <a:pt x="95" y="64"/>
                  </a:cubicBezTo>
                  <a:cubicBezTo>
                    <a:pt x="94" y="64"/>
                    <a:pt x="94" y="64"/>
                    <a:pt x="94" y="64"/>
                  </a:cubicBezTo>
                  <a:cubicBezTo>
                    <a:pt x="79" y="70"/>
                    <a:pt x="66" y="81"/>
                    <a:pt x="59" y="96"/>
                  </a:cubicBezTo>
                  <a:close/>
                </a:path>
              </a:pathLst>
            </a:custGeom>
            <a:solidFill>
              <a:srgbClr val="B1D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p:nvPr/>
          </p:nvSpPr>
          <p:spPr bwMode="auto">
            <a:xfrm>
              <a:off x="1487" y="3527"/>
              <a:ext cx="323" cy="302"/>
            </a:xfrm>
            <a:custGeom>
              <a:avLst/>
              <a:gdLst>
                <a:gd name="T0" fmla="*/ 150 w 224"/>
                <a:gd name="T1" fmla="*/ 50 h 210"/>
                <a:gd name="T2" fmla="*/ 154 w 224"/>
                <a:gd name="T3" fmla="*/ 10 h 210"/>
                <a:gd name="T4" fmla="*/ 195 w 224"/>
                <a:gd name="T5" fmla="*/ 14 h 210"/>
                <a:gd name="T6" fmla="*/ 221 w 224"/>
                <a:gd name="T7" fmla="*/ 101 h 210"/>
                <a:gd name="T8" fmla="*/ 220 w 224"/>
                <a:gd name="T9" fmla="*/ 103 h 210"/>
                <a:gd name="T10" fmla="*/ 177 w 224"/>
                <a:gd name="T11" fmla="*/ 181 h 210"/>
                <a:gd name="T12" fmla="*/ 90 w 224"/>
                <a:gd name="T13" fmla="*/ 207 h 210"/>
                <a:gd name="T14" fmla="*/ 88 w 224"/>
                <a:gd name="T15" fmla="*/ 207 h 210"/>
                <a:gd name="T16" fmla="*/ 10 w 224"/>
                <a:gd name="T17" fmla="*/ 164 h 210"/>
                <a:gd name="T18" fmla="*/ 14 w 224"/>
                <a:gd name="T19" fmla="*/ 123 h 210"/>
                <a:gd name="T20" fmla="*/ 55 w 224"/>
                <a:gd name="T21" fmla="*/ 127 h 210"/>
                <a:gd name="T22" fmla="*/ 94 w 224"/>
                <a:gd name="T23" fmla="*/ 150 h 210"/>
                <a:gd name="T24" fmla="*/ 96 w 224"/>
                <a:gd name="T25" fmla="*/ 150 h 210"/>
                <a:gd name="T26" fmla="*/ 141 w 224"/>
                <a:gd name="T27" fmla="*/ 136 h 210"/>
                <a:gd name="T28" fmla="*/ 163 w 224"/>
                <a:gd name="T29" fmla="*/ 97 h 210"/>
                <a:gd name="T30" fmla="*/ 163 w 224"/>
                <a:gd name="T31" fmla="*/ 95 h 210"/>
                <a:gd name="T32" fmla="*/ 150 w 224"/>
                <a:gd name="T33"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10">
                  <a:moveTo>
                    <a:pt x="150" y="50"/>
                  </a:moveTo>
                  <a:cubicBezTo>
                    <a:pt x="140" y="38"/>
                    <a:pt x="142" y="20"/>
                    <a:pt x="154" y="10"/>
                  </a:cubicBezTo>
                  <a:cubicBezTo>
                    <a:pt x="167" y="0"/>
                    <a:pt x="185" y="1"/>
                    <a:pt x="195" y="14"/>
                  </a:cubicBezTo>
                  <a:cubicBezTo>
                    <a:pt x="215" y="39"/>
                    <a:pt x="224" y="71"/>
                    <a:pt x="221" y="101"/>
                  </a:cubicBezTo>
                  <a:cubicBezTo>
                    <a:pt x="220" y="102"/>
                    <a:pt x="220" y="103"/>
                    <a:pt x="220" y="103"/>
                  </a:cubicBezTo>
                  <a:cubicBezTo>
                    <a:pt x="217" y="133"/>
                    <a:pt x="202" y="161"/>
                    <a:pt x="177" y="181"/>
                  </a:cubicBezTo>
                  <a:cubicBezTo>
                    <a:pt x="152" y="202"/>
                    <a:pt x="120" y="210"/>
                    <a:pt x="90" y="207"/>
                  </a:cubicBezTo>
                  <a:cubicBezTo>
                    <a:pt x="89" y="207"/>
                    <a:pt x="88" y="207"/>
                    <a:pt x="88" y="207"/>
                  </a:cubicBezTo>
                  <a:cubicBezTo>
                    <a:pt x="58" y="203"/>
                    <a:pt x="30" y="188"/>
                    <a:pt x="10" y="164"/>
                  </a:cubicBezTo>
                  <a:cubicBezTo>
                    <a:pt x="0" y="151"/>
                    <a:pt x="2" y="133"/>
                    <a:pt x="14" y="123"/>
                  </a:cubicBezTo>
                  <a:cubicBezTo>
                    <a:pt x="26" y="113"/>
                    <a:pt x="45" y="115"/>
                    <a:pt x="55" y="127"/>
                  </a:cubicBezTo>
                  <a:cubicBezTo>
                    <a:pt x="65" y="140"/>
                    <a:pt x="79" y="148"/>
                    <a:pt x="94" y="150"/>
                  </a:cubicBezTo>
                  <a:cubicBezTo>
                    <a:pt x="96" y="150"/>
                    <a:pt x="96" y="150"/>
                    <a:pt x="96" y="150"/>
                  </a:cubicBezTo>
                  <a:cubicBezTo>
                    <a:pt x="111" y="151"/>
                    <a:pt x="128" y="147"/>
                    <a:pt x="141" y="136"/>
                  </a:cubicBezTo>
                  <a:cubicBezTo>
                    <a:pt x="154" y="126"/>
                    <a:pt x="161" y="112"/>
                    <a:pt x="163" y="97"/>
                  </a:cubicBezTo>
                  <a:cubicBezTo>
                    <a:pt x="163" y="95"/>
                    <a:pt x="163" y="95"/>
                    <a:pt x="163" y="95"/>
                  </a:cubicBezTo>
                  <a:cubicBezTo>
                    <a:pt x="165" y="79"/>
                    <a:pt x="161" y="63"/>
                    <a:pt x="150" y="50"/>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p:nvPr/>
          </p:nvSpPr>
          <p:spPr bwMode="auto">
            <a:xfrm>
              <a:off x="399" y="3015"/>
              <a:ext cx="88" cy="88"/>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3"/>
                    <a:pt x="8" y="8"/>
                    <a:pt x="23" y="4"/>
                  </a:cubicBezTo>
                  <a:cubicBezTo>
                    <a:pt x="38" y="0"/>
                    <a:pt x="53" y="8"/>
                    <a:pt x="57" y="23"/>
                  </a:cubicBezTo>
                  <a:cubicBezTo>
                    <a:pt x="61" y="37"/>
                    <a:pt x="53" y="53"/>
                    <a:pt x="38" y="57"/>
                  </a:cubicBezTo>
                  <a:cubicBezTo>
                    <a:pt x="24" y="61"/>
                    <a:pt x="8"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p:nvPr/>
          </p:nvSpPr>
          <p:spPr bwMode="auto">
            <a:xfrm>
              <a:off x="2253" y="3980"/>
              <a:ext cx="88" cy="88"/>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4"/>
                    <a:pt x="9" y="8"/>
                    <a:pt x="23" y="4"/>
                  </a:cubicBezTo>
                  <a:cubicBezTo>
                    <a:pt x="38" y="0"/>
                    <a:pt x="53" y="8"/>
                    <a:pt x="57" y="23"/>
                  </a:cubicBezTo>
                  <a:cubicBezTo>
                    <a:pt x="61" y="38"/>
                    <a:pt x="53" y="53"/>
                    <a:pt x="38" y="57"/>
                  </a:cubicBezTo>
                  <a:cubicBezTo>
                    <a:pt x="24" y="61"/>
                    <a:pt x="9"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1"/>
            <p:cNvSpPr/>
            <p:nvPr/>
          </p:nvSpPr>
          <p:spPr bwMode="auto">
            <a:xfrm>
              <a:off x="2483" y="83"/>
              <a:ext cx="88" cy="88"/>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4"/>
                    <a:pt x="9" y="9"/>
                    <a:pt x="23" y="4"/>
                  </a:cubicBezTo>
                  <a:cubicBezTo>
                    <a:pt x="38" y="0"/>
                    <a:pt x="53" y="9"/>
                    <a:pt x="57" y="23"/>
                  </a:cubicBezTo>
                  <a:cubicBezTo>
                    <a:pt x="61" y="38"/>
                    <a:pt x="53" y="53"/>
                    <a:pt x="38" y="57"/>
                  </a:cubicBezTo>
                  <a:cubicBezTo>
                    <a:pt x="24" y="61"/>
                    <a:pt x="8"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2"/>
            <p:cNvSpPr/>
            <p:nvPr/>
          </p:nvSpPr>
          <p:spPr bwMode="auto">
            <a:xfrm>
              <a:off x="238" y="1417"/>
              <a:ext cx="88" cy="87"/>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4"/>
                    <a:pt x="8" y="9"/>
                    <a:pt x="23" y="4"/>
                  </a:cubicBezTo>
                  <a:cubicBezTo>
                    <a:pt x="37" y="0"/>
                    <a:pt x="53" y="9"/>
                    <a:pt x="57" y="23"/>
                  </a:cubicBezTo>
                  <a:cubicBezTo>
                    <a:pt x="61" y="38"/>
                    <a:pt x="52" y="53"/>
                    <a:pt x="38" y="57"/>
                  </a:cubicBezTo>
                  <a:cubicBezTo>
                    <a:pt x="23" y="61"/>
                    <a:pt x="8"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3"/>
            <p:cNvSpPr/>
            <p:nvPr/>
          </p:nvSpPr>
          <p:spPr bwMode="auto">
            <a:xfrm>
              <a:off x="858" y="3286"/>
              <a:ext cx="203" cy="201"/>
            </a:xfrm>
            <a:custGeom>
              <a:avLst/>
              <a:gdLst>
                <a:gd name="T0" fmla="*/ 10 w 141"/>
                <a:gd name="T1" fmla="*/ 88 h 140"/>
                <a:gd name="T2" fmla="*/ 53 w 141"/>
                <a:gd name="T3" fmla="*/ 10 h 140"/>
                <a:gd name="T4" fmla="*/ 131 w 141"/>
                <a:gd name="T5" fmla="*/ 53 h 140"/>
                <a:gd name="T6" fmla="*/ 88 w 141"/>
                <a:gd name="T7" fmla="*/ 131 h 140"/>
                <a:gd name="T8" fmla="*/ 10 w 141"/>
                <a:gd name="T9" fmla="*/ 88 h 140"/>
              </a:gdLst>
              <a:ahLst/>
              <a:cxnLst>
                <a:cxn ang="0">
                  <a:pos x="T0" y="T1"/>
                </a:cxn>
                <a:cxn ang="0">
                  <a:pos x="T2" y="T3"/>
                </a:cxn>
                <a:cxn ang="0">
                  <a:pos x="T4" y="T5"/>
                </a:cxn>
                <a:cxn ang="0">
                  <a:pos x="T6" y="T7"/>
                </a:cxn>
                <a:cxn ang="0">
                  <a:pos x="T8" y="T9"/>
                </a:cxn>
              </a:cxnLst>
              <a:rect l="0" t="0" r="r" b="b"/>
              <a:pathLst>
                <a:path w="141" h="140">
                  <a:moveTo>
                    <a:pt x="10" y="88"/>
                  </a:moveTo>
                  <a:cubicBezTo>
                    <a:pt x="0" y="54"/>
                    <a:pt x="20" y="19"/>
                    <a:pt x="53" y="10"/>
                  </a:cubicBezTo>
                  <a:cubicBezTo>
                    <a:pt x="86" y="0"/>
                    <a:pt x="121" y="19"/>
                    <a:pt x="131" y="53"/>
                  </a:cubicBezTo>
                  <a:cubicBezTo>
                    <a:pt x="141" y="86"/>
                    <a:pt x="121" y="121"/>
                    <a:pt x="88" y="131"/>
                  </a:cubicBezTo>
                  <a:cubicBezTo>
                    <a:pt x="54" y="140"/>
                    <a:pt x="19" y="121"/>
                    <a:pt x="1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4"/>
            <p:cNvSpPr/>
            <p:nvPr/>
          </p:nvSpPr>
          <p:spPr bwMode="auto">
            <a:xfrm>
              <a:off x="892" y="3320"/>
              <a:ext cx="135" cy="134"/>
            </a:xfrm>
            <a:custGeom>
              <a:avLst/>
              <a:gdLst>
                <a:gd name="T0" fmla="*/ 6 w 93"/>
                <a:gd name="T1" fmla="*/ 58 h 93"/>
                <a:gd name="T2" fmla="*/ 35 w 93"/>
                <a:gd name="T3" fmla="*/ 6 h 93"/>
                <a:gd name="T4" fmla="*/ 86 w 93"/>
                <a:gd name="T5" fmla="*/ 35 h 93"/>
                <a:gd name="T6" fmla="*/ 58 w 93"/>
                <a:gd name="T7" fmla="*/ 86 h 93"/>
                <a:gd name="T8" fmla="*/ 6 w 93"/>
                <a:gd name="T9" fmla="*/ 58 h 93"/>
              </a:gdLst>
              <a:ahLst/>
              <a:cxnLst>
                <a:cxn ang="0">
                  <a:pos x="T0" y="T1"/>
                </a:cxn>
                <a:cxn ang="0">
                  <a:pos x="T2" y="T3"/>
                </a:cxn>
                <a:cxn ang="0">
                  <a:pos x="T4" y="T5"/>
                </a:cxn>
                <a:cxn ang="0">
                  <a:pos x="T6" y="T7"/>
                </a:cxn>
                <a:cxn ang="0">
                  <a:pos x="T8" y="T9"/>
                </a:cxn>
              </a:cxnLst>
              <a:rect l="0" t="0" r="r" b="b"/>
              <a:pathLst>
                <a:path w="93" h="93">
                  <a:moveTo>
                    <a:pt x="6" y="58"/>
                  </a:moveTo>
                  <a:cubicBezTo>
                    <a:pt x="0" y="36"/>
                    <a:pt x="13" y="13"/>
                    <a:pt x="35" y="6"/>
                  </a:cubicBezTo>
                  <a:cubicBezTo>
                    <a:pt x="57" y="0"/>
                    <a:pt x="80" y="13"/>
                    <a:pt x="86" y="35"/>
                  </a:cubicBezTo>
                  <a:cubicBezTo>
                    <a:pt x="93" y="57"/>
                    <a:pt x="80" y="80"/>
                    <a:pt x="58" y="86"/>
                  </a:cubicBezTo>
                  <a:cubicBezTo>
                    <a:pt x="36" y="93"/>
                    <a:pt x="13" y="80"/>
                    <a:pt x="6" y="58"/>
                  </a:cubicBez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5"/>
            <p:cNvSpPr/>
            <p:nvPr/>
          </p:nvSpPr>
          <p:spPr bwMode="auto">
            <a:xfrm>
              <a:off x="2032" y="389"/>
              <a:ext cx="202" cy="203"/>
            </a:xfrm>
            <a:custGeom>
              <a:avLst/>
              <a:gdLst>
                <a:gd name="T0" fmla="*/ 10 w 140"/>
                <a:gd name="T1" fmla="*/ 88 h 141"/>
                <a:gd name="T2" fmla="*/ 53 w 140"/>
                <a:gd name="T3" fmla="*/ 10 h 141"/>
                <a:gd name="T4" fmla="*/ 131 w 140"/>
                <a:gd name="T5" fmla="*/ 53 h 141"/>
                <a:gd name="T6" fmla="*/ 87 w 140"/>
                <a:gd name="T7" fmla="*/ 131 h 141"/>
                <a:gd name="T8" fmla="*/ 10 w 140"/>
                <a:gd name="T9" fmla="*/ 88 h 141"/>
              </a:gdLst>
              <a:ahLst/>
              <a:cxnLst>
                <a:cxn ang="0">
                  <a:pos x="T0" y="T1"/>
                </a:cxn>
                <a:cxn ang="0">
                  <a:pos x="T2" y="T3"/>
                </a:cxn>
                <a:cxn ang="0">
                  <a:pos x="T4" y="T5"/>
                </a:cxn>
                <a:cxn ang="0">
                  <a:pos x="T6" y="T7"/>
                </a:cxn>
                <a:cxn ang="0">
                  <a:pos x="T8" y="T9"/>
                </a:cxn>
              </a:cxnLst>
              <a:rect l="0" t="0" r="r" b="b"/>
              <a:pathLst>
                <a:path w="140" h="141">
                  <a:moveTo>
                    <a:pt x="10" y="88"/>
                  </a:moveTo>
                  <a:cubicBezTo>
                    <a:pt x="0" y="54"/>
                    <a:pt x="19" y="20"/>
                    <a:pt x="53" y="10"/>
                  </a:cubicBezTo>
                  <a:cubicBezTo>
                    <a:pt x="86" y="0"/>
                    <a:pt x="121" y="20"/>
                    <a:pt x="131" y="53"/>
                  </a:cubicBezTo>
                  <a:cubicBezTo>
                    <a:pt x="140" y="87"/>
                    <a:pt x="121" y="121"/>
                    <a:pt x="87" y="131"/>
                  </a:cubicBezTo>
                  <a:cubicBezTo>
                    <a:pt x="54" y="141"/>
                    <a:pt x="19" y="121"/>
                    <a:pt x="1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6"/>
            <p:cNvSpPr/>
            <p:nvPr/>
          </p:nvSpPr>
          <p:spPr bwMode="auto">
            <a:xfrm>
              <a:off x="2067" y="424"/>
              <a:ext cx="132" cy="134"/>
            </a:xfrm>
            <a:custGeom>
              <a:avLst/>
              <a:gdLst>
                <a:gd name="T0" fmla="*/ 6 w 92"/>
                <a:gd name="T1" fmla="*/ 58 h 93"/>
                <a:gd name="T2" fmla="*/ 35 w 92"/>
                <a:gd name="T3" fmla="*/ 6 h 93"/>
                <a:gd name="T4" fmla="*/ 86 w 92"/>
                <a:gd name="T5" fmla="*/ 35 h 93"/>
                <a:gd name="T6" fmla="*/ 58 w 92"/>
                <a:gd name="T7" fmla="*/ 87 h 93"/>
                <a:gd name="T8" fmla="*/ 6 w 92"/>
                <a:gd name="T9" fmla="*/ 58 h 93"/>
              </a:gdLst>
              <a:ahLst/>
              <a:cxnLst>
                <a:cxn ang="0">
                  <a:pos x="T0" y="T1"/>
                </a:cxn>
                <a:cxn ang="0">
                  <a:pos x="T2" y="T3"/>
                </a:cxn>
                <a:cxn ang="0">
                  <a:pos x="T4" y="T5"/>
                </a:cxn>
                <a:cxn ang="0">
                  <a:pos x="T6" y="T7"/>
                </a:cxn>
                <a:cxn ang="0">
                  <a:pos x="T8" y="T9"/>
                </a:cxn>
              </a:cxnLst>
              <a:rect l="0" t="0" r="r" b="b"/>
              <a:pathLst>
                <a:path w="92" h="93">
                  <a:moveTo>
                    <a:pt x="6" y="58"/>
                  </a:moveTo>
                  <a:cubicBezTo>
                    <a:pt x="0" y="36"/>
                    <a:pt x="12" y="13"/>
                    <a:pt x="35" y="6"/>
                  </a:cubicBezTo>
                  <a:cubicBezTo>
                    <a:pt x="57" y="0"/>
                    <a:pt x="80" y="13"/>
                    <a:pt x="86" y="35"/>
                  </a:cubicBezTo>
                  <a:cubicBezTo>
                    <a:pt x="92" y="57"/>
                    <a:pt x="80" y="80"/>
                    <a:pt x="58" y="87"/>
                  </a:cubicBezTo>
                  <a:cubicBezTo>
                    <a:pt x="35" y="93"/>
                    <a:pt x="12" y="80"/>
                    <a:pt x="6" y="58"/>
                  </a:cubicBez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a:spLocks noEditPoints="1"/>
            </p:cNvSpPr>
            <p:nvPr/>
          </p:nvSpPr>
          <p:spPr bwMode="auto">
            <a:xfrm>
              <a:off x="1" y="2267"/>
              <a:ext cx="473" cy="561"/>
            </a:xfrm>
            <a:custGeom>
              <a:avLst/>
              <a:gdLst>
                <a:gd name="T0" fmla="*/ 133 w 328"/>
                <a:gd name="T1" fmla="*/ 94 h 390"/>
                <a:gd name="T2" fmla="*/ 235 w 328"/>
                <a:gd name="T3" fmla="*/ 195 h 390"/>
                <a:gd name="T4" fmla="*/ 133 w 328"/>
                <a:gd name="T5" fmla="*/ 296 h 390"/>
                <a:gd name="T6" fmla="*/ 32 w 328"/>
                <a:gd name="T7" fmla="*/ 195 h 390"/>
                <a:gd name="T8" fmla="*/ 133 w 328"/>
                <a:gd name="T9" fmla="*/ 94 h 390"/>
                <a:gd name="T10" fmla="*/ 133 w 328"/>
                <a:gd name="T11" fmla="*/ 0 h 390"/>
                <a:gd name="T12" fmla="*/ 328 w 328"/>
                <a:gd name="T13" fmla="*/ 195 h 390"/>
                <a:gd name="T14" fmla="*/ 133 w 328"/>
                <a:gd name="T15" fmla="*/ 390 h 390"/>
                <a:gd name="T16" fmla="*/ 0 w 328"/>
                <a:gd name="T17" fmla="*/ 337 h 390"/>
                <a:gd name="T18" fmla="*/ 0 w 328"/>
                <a:gd name="T19" fmla="*/ 53 h 390"/>
                <a:gd name="T20" fmla="*/ 133 w 328"/>
                <a:gd name="T2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390">
                  <a:moveTo>
                    <a:pt x="133" y="94"/>
                  </a:moveTo>
                  <a:cubicBezTo>
                    <a:pt x="189" y="94"/>
                    <a:pt x="235" y="139"/>
                    <a:pt x="235" y="195"/>
                  </a:cubicBezTo>
                  <a:cubicBezTo>
                    <a:pt x="235" y="251"/>
                    <a:pt x="189" y="296"/>
                    <a:pt x="133" y="296"/>
                  </a:cubicBezTo>
                  <a:cubicBezTo>
                    <a:pt x="77" y="296"/>
                    <a:pt x="32" y="251"/>
                    <a:pt x="32" y="195"/>
                  </a:cubicBezTo>
                  <a:cubicBezTo>
                    <a:pt x="32" y="139"/>
                    <a:pt x="77" y="94"/>
                    <a:pt x="133" y="94"/>
                  </a:cubicBezTo>
                  <a:close/>
                  <a:moveTo>
                    <a:pt x="133" y="0"/>
                  </a:moveTo>
                  <a:cubicBezTo>
                    <a:pt x="241" y="0"/>
                    <a:pt x="328" y="87"/>
                    <a:pt x="328" y="195"/>
                  </a:cubicBezTo>
                  <a:cubicBezTo>
                    <a:pt x="328" y="303"/>
                    <a:pt x="241" y="390"/>
                    <a:pt x="133" y="390"/>
                  </a:cubicBezTo>
                  <a:cubicBezTo>
                    <a:pt x="82" y="390"/>
                    <a:pt x="35" y="370"/>
                    <a:pt x="0" y="337"/>
                  </a:cubicBezTo>
                  <a:cubicBezTo>
                    <a:pt x="0" y="53"/>
                    <a:pt x="0" y="53"/>
                    <a:pt x="0" y="53"/>
                  </a:cubicBezTo>
                  <a:cubicBezTo>
                    <a:pt x="35" y="20"/>
                    <a:pt x="82" y="0"/>
                    <a:pt x="133"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a:spLocks noEditPoints="1"/>
            </p:cNvSpPr>
            <p:nvPr/>
          </p:nvSpPr>
          <p:spPr bwMode="auto">
            <a:xfrm>
              <a:off x="242" y="1572"/>
              <a:ext cx="239" cy="237"/>
            </a:xfrm>
            <a:custGeom>
              <a:avLst/>
              <a:gdLst>
                <a:gd name="T0" fmla="*/ 83 w 166"/>
                <a:gd name="T1" fmla="*/ 39 h 165"/>
                <a:gd name="T2" fmla="*/ 126 w 166"/>
                <a:gd name="T3" fmla="*/ 82 h 165"/>
                <a:gd name="T4" fmla="*/ 83 w 166"/>
                <a:gd name="T5" fmla="*/ 125 h 165"/>
                <a:gd name="T6" fmla="*/ 40 w 166"/>
                <a:gd name="T7" fmla="*/ 82 h 165"/>
                <a:gd name="T8" fmla="*/ 83 w 166"/>
                <a:gd name="T9" fmla="*/ 39 h 165"/>
                <a:gd name="T10" fmla="*/ 83 w 166"/>
                <a:gd name="T11" fmla="*/ 0 h 165"/>
                <a:gd name="T12" fmla="*/ 166 w 166"/>
                <a:gd name="T13" fmla="*/ 82 h 165"/>
                <a:gd name="T14" fmla="*/ 83 w 166"/>
                <a:gd name="T15" fmla="*/ 165 h 165"/>
                <a:gd name="T16" fmla="*/ 0 w 166"/>
                <a:gd name="T17" fmla="*/ 82 h 165"/>
                <a:gd name="T18" fmla="*/ 83 w 166"/>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5">
                  <a:moveTo>
                    <a:pt x="83" y="39"/>
                  </a:moveTo>
                  <a:cubicBezTo>
                    <a:pt x="107" y="39"/>
                    <a:pt x="126" y="58"/>
                    <a:pt x="126" y="82"/>
                  </a:cubicBezTo>
                  <a:cubicBezTo>
                    <a:pt x="126" y="106"/>
                    <a:pt x="107" y="125"/>
                    <a:pt x="83" y="125"/>
                  </a:cubicBezTo>
                  <a:cubicBezTo>
                    <a:pt x="59" y="125"/>
                    <a:pt x="40" y="106"/>
                    <a:pt x="40" y="82"/>
                  </a:cubicBezTo>
                  <a:cubicBezTo>
                    <a:pt x="40" y="58"/>
                    <a:pt x="59" y="39"/>
                    <a:pt x="83" y="39"/>
                  </a:cubicBezTo>
                  <a:close/>
                  <a:moveTo>
                    <a:pt x="83" y="0"/>
                  </a:moveTo>
                  <a:cubicBezTo>
                    <a:pt x="129" y="0"/>
                    <a:pt x="166" y="37"/>
                    <a:pt x="166" y="82"/>
                  </a:cubicBezTo>
                  <a:cubicBezTo>
                    <a:pt x="166" y="128"/>
                    <a:pt x="129" y="165"/>
                    <a:pt x="83" y="165"/>
                  </a:cubicBezTo>
                  <a:cubicBezTo>
                    <a:pt x="37" y="165"/>
                    <a:pt x="0" y="128"/>
                    <a:pt x="0" y="82"/>
                  </a:cubicBezTo>
                  <a:cubicBezTo>
                    <a:pt x="0" y="37"/>
                    <a:pt x="37" y="0"/>
                    <a:pt x="83"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9"/>
            <p:cNvSpPr>
              <a:spLocks noEditPoints="1"/>
            </p:cNvSpPr>
            <p:nvPr/>
          </p:nvSpPr>
          <p:spPr bwMode="auto">
            <a:xfrm>
              <a:off x="256" y="1558"/>
              <a:ext cx="238" cy="237"/>
            </a:xfrm>
            <a:custGeom>
              <a:avLst/>
              <a:gdLst>
                <a:gd name="T0" fmla="*/ 83 w 165"/>
                <a:gd name="T1" fmla="*/ 40 h 165"/>
                <a:gd name="T2" fmla="*/ 126 w 165"/>
                <a:gd name="T3" fmla="*/ 82 h 165"/>
                <a:gd name="T4" fmla="*/ 83 w 165"/>
                <a:gd name="T5" fmla="*/ 125 h 165"/>
                <a:gd name="T6" fmla="*/ 40 w 165"/>
                <a:gd name="T7" fmla="*/ 82 h 165"/>
                <a:gd name="T8" fmla="*/ 83 w 165"/>
                <a:gd name="T9" fmla="*/ 40 h 165"/>
                <a:gd name="T10" fmla="*/ 83 w 165"/>
                <a:gd name="T11" fmla="*/ 0 h 165"/>
                <a:gd name="T12" fmla="*/ 165 w 165"/>
                <a:gd name="T13" fmla="*/ 82 h 165"/>
                <a:gd name="T14" fmla="*/ 83 w 165"/>
                <a:gd name="T15" fmla="*/ 165 h 165"/>
                <a:gd name="T16" fmla="*/ 0 w 165"/>
                <a:gd name="T17" fmla="*/ 82 h 165"/>
                <a:gd name="T18" fmla="*/ 83 w 165"/>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5">
                  <a:moveTo>
                    <a:pt x="83" y="40"/>
                  </a:moveTo>
                  <a:cubicBezTo>
                    <a:pt x="106" y="40"/>
                    <a:pt x="126" y="59"/>
                    <a:pt x="126" y="82"/>
                  </a:cubicBezTo>
                  <a:cubicBezTo>
                    <a:pt x="126" y="106"/>
                    <a:pt x="106" y="125"/>
                    <a:pt x="83" y="125"/>
                  </a:cubicBezTo>
                  <a:cubicBezTo>
                    <a:pt x="59" y="125"/>
                    <a:pt x="40" y="106"/>
                    <a:pt x="40" y="82"/>
                  </a:cubicBezTo>
                  <a:cubicBezTo>
                    <a:pt x="40" y="59"/>
                    <a:pt x="59" y="40"/>
                    <a:pt x="83" y="40"/>
                  </a:cubicBezTo>
                  <a:close/>
                  <a:moveTo>
                    <a:pt x="83" y="0"/>
                  </a:moveTo>
                  <a:cubicBezTo>
                    <a:pt x="128" y="0"/>
                    <a:pt x="165" y="37"/>
                    <a:pt x="165" y="82"/>
                  </a:cubicBezTo>
                  <a:cubicBezTo>
                    <a:pt x="165" y="128"/>
                    <a:pt x="128" y="165"/>
                    <a:pt x="83" y="165"/>
                  </a:cubicBezTo>
                  <a:cubicBezTo>
                    <a:pt x="37" y="165"/>
                    <a:pt x="0" y="128"/>
                    <a:pt x="0" y="82"/>
                  </a:cubicBezTo>
                  <a:cubicBezTo>
                    <a:pt x="0" y="37"/>
                    <a:pt x="37" y="0"/>
                    <a:pt x="83"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0"/>
            <p:cNvSpPr/>
            <p:nvPr/>
          </p:nvSpPr>
          <p:spPr bwMode="auto">
            <a:xfrm>
              <a:off x="470" y="1988"/>
              <a:ext cx="340" cy="279"/>
            </a:xfrm>
            <a:custGeom>
              <a:avLst/>
              <a:gdLst>
                <a:gd name="T0" fmla="*/ 59 w 236"/>
                <a:gd name="T1" fmla="*/ 96 h 194"/>
                <a:gd name="T2" fmla="*/ 20 w 236"/>
                <a:gd name="T3" fmla="*/ 110 h 194"/>
                <a:gd name="T4" fmla="*/ 7 w 236"/>
                <a:gd name="T5" fmla="*/ 71 h 194"/>
                <a:gd name="T6" fmla="*/ 74 w 236"/>
                <a:gd name="T7" fmla="*/ 10 h 194"/>
                <a:gd name="T8" fmla="*/ 76 w 236"/>
                <a:gd name="T9" fmla="*/ 10 h 194"/>
                <a:gd name="T10" fmla="*/ 165 w 236"/>
                <a:gd name="T11" fmla="*/ 15 h 194"/>
                <a:gd name="T12" fmla="*/ 226 w 236"/>
                <a:gd name="T13" fmla="*/ 82 h 194"/>
                <a:gd name="T14" fmla="*/ 227 w 236"/>
                <a:gd name="T15" fmla="*/ 84 h 194"/>
                <a:gd name="T16" fmla="*/ 222 w 236"/>
                <a:gd name="T17" fmla="*/ 173 h 194"/>
                <a:gd name="T18" fmla="*/ 183 w 236"/>
                <a:gd name="T19" fmla="*/ 187 h 194"/>
                <a:gd name="T20" fmla="*/ 170 w 236"/>
                <a:gd name="T21" fmla="*/ 149 h 194"/>
                <a:gd name="T22" fmla="*/ 173 w 236"/>
                <a:gd name="T23" fmla="*/ 103 h 194"/>
                <a:gd name="T24" fmla="*/ 172 w 236"/>
                <a:gd name="T25" fmla="*/ 102 h 194"/>
                <a:gd name="T26" fmla="*/ 140 w 236"/>
                <a:gd name="T27" fmla="*/ 67 h 194"/>
                <a:gd name="T28" fmla="*/ 95 w 236"/>
                <a:gd name="T29" fmla="*/ 64 h 194"/>
                <a:gd name="T30" fmla="*/ 94 w 236"/>
                <a:gd name="T31" fmla="*/ 64 h 194"/>
                <a:gd name="T32" fmla="*/ 59 w 236"/>
                <a:gd name="T33" fmla="*/ 9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94">
                  <a:moveTo>
                    <a:pt x="59" y="96"/>
                  </a:moveTo>
                  <a:cubicBezTo>
                    <a:pt x="52" y="110"/>
                    <a:pt x="35" y="116"/>
                    <a:pt x="20" y="110"/>
                  </a:cubicBezTo>
                  <a:cubicBezTo>
                    <a:pt x="6" y="103"/>
                    <a:pt x="0" y="86"/>
                    <a:pt x="7" y="71"/>
                  </a:cubicBezTo>
                  <a:cubicBezTo>
                    <a:pt x="21" y="42"/>
                    <a:pt x="46" y="20"/>
                    <a:pt x="74" y="10"/>
                  </a:cubicBezTo>
                  <a:cubicBezTo>
                    <a:pt x="75" y="10"/>
                    <a:pt x="76" y="10"/>
                    <a:pt x="76" y="10"/>
                  </a:cubicBezTo>
                  <a:cubicBezTo>
                    <a:pt x="105" y="0"/>
                    <a:pt x="136" y="1"/>
                    <a:pt x="165" y="15"/>
                  </a:cubicBezTo>
                  <a:cubicBezTo>
                    <a:pt x="195" y="29"/>
                    <a:pt x="216" y="54"/>
                    <a:pt x="226" y="82"/>
                  </a:cubicBezTo>
                  <a:cubicBezTo>
                    <a:pt x="226" y="83"/>
                    <a:pt x="227" y="84"/>
                    <a:pt x="227" y="84"/>
                  </a:cubicBezTo>
                  <a:cubicBezTo>
                    <a:pt x="236" y="113"/>
                    <a:pt x="235" y="144"/>
                    <a:pt x="222" y="173"/>
                  </a:cubicBezTo>
                  <a:cubicBezTo>
                    <a:pt x="215" y="188"/>
                    <a:pt x="198" y="194"/>
                    <a:pt x="183" y="187"/>
                  </a:cubicBezTo>
                  <a:cubicBezTo>
                    <a:pt x="169" y="180"/>
                    <a:pt x="163" y="163"/>
                    <a:pt x="170" y="149"/>
                  </a:cubicBezTo>
                  <a:cubicBezTo>
                    <a:pt x="177" y="134"/>
                    <a:pt x="177" y="117"/>
                    <a:pt x="173" y="103"/>
                  </a:cubicBezTo>
                  <a:cubicBezTo>
                    <a:pt x="172" y="102"/>
                    <a:pt x="172" y="102"/>
                    <a:pt x="172" y="102"/>
                  </a:cubicBezTo>
                  <a:cubicBezTo>
                    <a:pt x="167" y="87"/>
                    <a:pt x="156" y="74"/>
                    <a:pt x="140" y="67"/>
                  </a:cubicBezTo>
                  <a:cubicBezTo>
                    <a:pt x="126" y="60"/>
                    <a:pt x="109" y="59"/>
                    <a:pt x="95" y="64"/>
                  </a:cubicBezTo>
                  <a:cubicBezTo>
                    <a:pt x="94" y="64"/>
                    <a:pt x="94" y="64"/>
                    <a:pt x="94" y="64"/>
                  </a:cubicBezTo>
                  <a:cubicBezTo>
                    <a:pt x="79" y="70"/>
                    <a:pt x="66" y="81"/>
                    <a:pt x="59" y="96"/>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F9FA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flipH="1">
            <a:off x="-40807" y="0"/>
            <a:ext cx="2924212"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8" name="Freeform 29"/>
          <p:cNvSpPr/>
          <p:nvPr userDrawn="1"/>
        </p:nvSpPr>
        <p:spPr bwMode="auto">
          <a:xfrm>
            <a:off x="238125" y="0"/>
            <a:ext cx="2644775" cy="1844675"/>
          </a:xfrm>
          <a:custGeom>
            <a:avLst/>
            <a:gdLst>
              <a:gd name="T0" fmla="*/ 1087 w 1153"/>
              <a:gd name="T1" fmla="*/ 0 h 807"/>
              <a:gd name="T2" fmla="*/ 1153 w 1153"/>
              <a:gd name="T3" fmla="*/ 247 h 807"/>
              <a:gd name="T4" fmla="*/ 1153 w 1153"/>
              <a:gd name="T5" fmla="*/ 804 h 807"/>
              <a:gd name="T6" fmla="*/ 1065 w 1153"/>
              <a:gd name="T7" fmla="*/ 796 h 807"/>
              <a:gd name="T8" fmla="*/ 174 w 1153"/>
              <a:gd name="T9" fmla="*/ 557 h 807"/>
              <a:gd name="T10" fmla="*/ 104 w 1153"/>
              <a:gd name="T11" fmla="*/ 314 h 807"/>
              <a:gd name="T12" fmla="*/ 418 w 1153"/>
              <a:gd name="T13" fmla="*/ 0 h 807"/>
              <a:gd name="T14" fmla="*/ 1087 w 1153"/>
              <a:gd name="T15" fmla="*/ 0 h 8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807">
                <a:moveTo>
                  <a:pt x="1087" y="0"/>
                </a:moveTo>
                <a:cubicBezTo>
                  <a:pt x="1153" y="247"/>
                  <a:pt x="1153" y="247"/>
                  <a:pt x="1153" y="247"/>
                </a:cubicBezTo>
                <a:cubicBezTo>
                  <a:pt x="1153" y="804"/>
                  <a:pt x="1153" y="804"/>
                  <a:pt x="1153" y="804"/>
                </a:cubicBezTo>
                <a:cubicBezTo>
                  <a:pt x="1128" y="807"/>
                  <a:pt x="1098" y="804"/>
                  <a:pt x="1065" y="796"/>
                </a:cubicBezTo>
                <a:cubicBezTo>
                  <a:pt x="174" y="557"/>
                  <a:pt x="174" y="557"/>
                  <a:pt x="174" y="557"/>
                </a:cubicBezTo>
                <a:cubicBezTo>
                  <a:pt x="30" y="519"/>
                  <a:pt x="0" y="419"/>
                  <a:pt x="104" y="314"/>
                </a:cubicBezTo>
                <a:cubicBezTo>
                  <a:pt x="418" y="0"/>
                  <a:pt x="418" y="0"/>
                  <a:pt x="418" y="0"/>
                </a:cubicBezTo>
                <a:lnTo>
                  <a:pt x="1087" y="0"/>
                </a:ln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userDrawn="1"/>
        </p:nvSpPr>
        <p:spPr bwMode="auto">
          <a:xfrm>
            <a:off x="692150" y="5051425"/>
            <a:ext cx="2190750" cy="1806575"/>
          </a:xfrm>
          <a:custGeom>
            <a:avLst/>
            <a:gdLst>
              <a:gd name="T0" fmla="*/ 955 w 955"/>
              <a:gd name="T1" fmla="*/ 0 h 790"/>
              <a:gd name="T2" fmla="*/ 175 w 955"/>
              <a:gd name="T3" fmla="*/ 209 h 790"/>
              <a:gd name="T4" fmla="*/ 105 w 955"/>
              <a:gd name="T5" fmla="*/ 452 h 790"/>
              <a:gd name="T6" fmla="*/ 443 w 955"/>
              <a:gd name="T7" fmla="*/ 790 h 790"/>
              <a:gd name="T8" fmla="*/ 955 w 955"/>
              <a:gd name="T9" fmla="*/ 790 h 790"/>
              <a:gd name="T10" fmla="*/ 955 w 955"/>
              <a:gd name="T11" fmla="*/ 0 h 790"/>
            </a:gdLst>
            <a:ahLst/>
            <a:cxnLst>
              <a:cxn ang="0">
                <a:pos x="T0" y="T1"/>
              </a:cxn>
              <a:cxn ang="0">
                <a:pos x="T2" y="T3"/>
              </a:cxn>
              <a:cxn ang="0">
                <a:pos x="T4" y="T5"/>
              </a:cxn>
              <a:cxn ang="0">
                <a:pos x="T6" y="T7"/>
              </a:cxn>
              <a:cxn ang="0">
                <a:pos x="T8" y="T9"/>
              </a:cxn>
              <a:cxn ang="0">
                <a:pos x="T10" y="T11"/>
              </a:cxn>
            </a:cxnLst>
            <a:rect l="0" t="0" r="r" b="b"/>
            <a:pathLst>
              <a:path w="955" h="790">
                <a:moveTo>
                  <a:pt x="955" y="0"/>
                </a:moveTo>
                <a:cubicBezTo>
                  <a:pt x="175" y="209"/>
                  <a:pt x="175" y="209"/>
                  <a:pt x="175" y="209"/>
                </a:cubicBezTo>
                <a:cubicBezTo>
                  <a:pt x="31" y="247"/>
                  <a:pt x="0" y="347"/>
                  <a:pt x="105" y="452"/>
                </a:cubicBezTo>
                <a:cubicBezTo>
                  <a:pt x="443" y="790"/>
                  <a:pt x="443" y="790"/>
                  <a:pt x="443" y="790"/>
                </a:cubicBezTo>
                <a:cubicBezTo>
                  <a:pt x="955" y="790"/>
                  <a:pt x="955" y="790"/>
                  <a:pt x="955" y="790"/>
                </a:cubicBezTo>
                <a:lnTo>
                  <a:pt x="955" y="0"/>
                </a:ln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userDrawn="1"/>
        </p:nvSpPr>
        <p:spPr bwMode="auto">
          <a:xfrm>
            <a:off x="1589088" y="1131888"/>
            <a:ext cx="892175" cy="623888"/>
          </a:xfrm>
          <a:custGeom>
            <a:avLst/>
            <a:gdLst>
              <a:gd name="T0" fmla="*/ 194 w 389"/>
              <a:gd name="T1" fmla="*/ 0 h 273"/>
              <a:gd name="T2" fmla="*/ 389 w 389"/>
              <a:gd name="T3" fmla="*/ 195 h 273"/>
              <a:gd name="T4" fmla="*/ 372 w 389"/>
              <a:gd name="T5" fmla="*/ 273 h 273"/>
              <a:gd name="T6" fmla="*/ 280 w 389"/>
              <a:gd name="T7" fmla="*/ 248 h 273"/>
              <a:gd name="T8" fmla="*/ 295 w 389"/>
              <a:gd name="T9" fmla="*/ 195 h 273"/>
              <a:gd name="T10" fmla="*/ 194 w 389"/>
              <a:gd name="T11" fmla="*/ 94 h 273"/>
              <a:gd name="T12" fmla="*/ 92 w 389"/>
              <a:gd name="T13" fmla="*/ 195 h 273"/>
              <a:gd name="T14" fmla="*/ 92 w 389"/>
              <a:gd name="T15" fmla="*/ 198 h 273"/>
              <a:gd name="T16" fmla="*/ 0 w 389"/>
              <a:gd name="T17" fmla="*/ 173 h 273"/>
              <a:gd name="T18" fmla="*/ 194 w 389"/>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273">
                <a:moveTo>
                  <a:pt x="194" y="0"/>
                </a:moveTo>
                <a:cubicBezTo>
                  <a:pt x="301" y="0"/>
                  <a:pt x="389" y="87"/>
                  <a:pt x="389" y="195"/>
                </a:cubicBezTo>
                <a:cubicBezTo>
                  <a:pt x="389" y="223"/>
                  <a:pt x="383" y="249"/>
                  <a:pt x="372" y="273"/>
                </a:cubicBezTo>
                <a:cubicBezTo>
                  <a:pt x="280" y="248"/>
                  <a:pt x="280" y="248"/>
                  <a:pt x="280" y="248"/>
                </a:cubicBezTo>
                <a:cubicBezTo>
                  <a:pt x="289" y="233"/>
                  <a:pt x="295" y="215"/>
                  <a:pt x="295" y="195"/>
                </a:cubicBezTo>
                <a:cubicBezTo>
                  <a:pt x="295" y="139"/>
                  <a:pt x="250" y="94"/>
                  <a:pt x="194" y="94"/>
                </a:cubicBezTo>
                <a:cubicBezTo>
                  <a:pt x="138" y="94"/>
                  <a:pt x="92" y="139"/>
                  <a:pt x="92" y="195"/>
                </a:cubicBezTo>
                <a:cubicBezTo>
                  <a:pt x="92" y="196"/>
                  <a:pt x="92" y="197"/>
                  <a:pt x="92" y="198"/>
                </a:cubicBezTo>
                <a:cubicBezTo>
                  <a:pt x="0" y="173"/>
                  <a:pt x="0" y="173"/>
                  <a:pt x="0" y="173"/>
                </a:cubicBezTo>
                <a:cubicBezTo>
                  <a:pt x="11" y="76"/>
                  <a:pt x="93" y="0"/>
                  <a:pt x="194"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userDrawn="1"/>
        </p:nvSpPr>
        <p:spPr bwMode="auto">
          <a:xfrm>
            <a:off x="793750" y="5735638"/>
            <a:ext cx="749300" cy="793750"/>
          </a:xfrm>
          <a:custGeom>
            <a:avLst/>
            <a:gdLst>
              <a:gd name="T0" fmla="*/ 133 w 327"/>
              <a:gd name="T1" fmla="*/ 0 h 347"/>
              <a:gd name="T2" fmla="*/ 327 w 327"/>
              <a:gd name="T3" fmla="*/ 195 h 347"/>
              <a:gd name="T4" fmla="*/ 255 w 327"/>
              <a:gd name="T5" fmla="*/ 347 h 347"/>
              <a:gd name="T6" fmla="*/ 188 w 327"/>
              <a:gd name="T7" fmla="*/ 280 h 347"/>
              <a:gd name="T8" fmla="*/ 234 w 327"/>
              <a:gd name="T9" fmla="*/ 195 h 347"/>
              <a:gd name="T10" fmla="*/ 133 w 327"/>
              <a:gd name="T11" fmla="*/ 94 h 347"/>
              <a:gd name="T12" fmla="*/ 48 w 327"/>
              <a:gd name="T13" fmla="*/ 140 h 347"/>
              <a:gd name="T14" fmla="*/ 0 w 327"/>
              <a:gd name="T15" fmla="*/ 52 h 347"/>
              <a:gd name="T16" fmla="*/ 133 w 327"/>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47">
                <a:moveTo>
                  <a:pt x="133" y="0"/>
                </a:moveTo>
                <a:cubicBezTo>
                  <a:pt x="240" y="0"/>
                  <a:pt x="327" y="88"/>
                  <a:pt x="327" y="195"/>
                </a:cubicBezTo>
                <a:cubicBezTo>
                  <a:pt x="327" y="257"/>
                  <a:pt x="299" y="311"/>
                  <a:pt x="255" y="347"/>
                </a:cubicBezTo>
                <a:cubicBezTo>
                  <a:pt x="188" y="280"/>
                  <a:pt x="188" y="280"/>
                  <a:pt x="188" y="280"/>
                </a:cubicBezTo>
                <a:cubicBezTo>
                  <a:pt x="215" y="262"/>
                  <a:pt x="234" y="231"/>
                  <a:pt x="234" y="195"/>
                </a:cubicBezTo>
                <a:cubicBezTo>
                  <a:pt x="234" y="139"/>
                  <a:pt x="188" y="94"/>
                  <a:pt x="133" y="94"/>
                </a:cubicBezTo>
                <a:cubicBezTo>
                  <a:pt x="97" y="94"/>
                  <a:pt x="66" y="112"/>
                  <a:pt x="48" y="140"/>
                </a:cubicBezTo>
                <a:cubicBezTo>
                  <a:pt x="21" y="109"/>
                  <a:pt x="5" y="80"/>
                  <a:pt x="0" y="52"/>
                </a:cubicBezTo>
                <a:cubicBezTo>
                  <a:pt x="35" y="20"/>
                  <a:pt x="81" y="0"/>
                  <a:pt x="133"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a:spLocks noEditPoints="1"/>
          </p:cNvSpPr>
          <p:nvPr userDrawn="1"/>
        </p:nvSpPr>
        <p:spPr bwMode="auto">
          <a:xfrm>
            <a:off x="704850" y="5683250"/>
            <a:ext cx="893763" cy="890588"/>
          </a:xfrm>
          <a:custGeom>
            <a:avLst/>
            <a:gdLst>
              <a:gd name="T0" fmla="*/ 195 w 390"/>
              <a:gd name="T1" fmla="*/ 94 h 390"/>
              <a:gd name="T2" fmla="*/ 296 w 390"/>
              <a:gd name="T3" fmla="*/ 195 h 390"/>
              <a:gd name="T4" fmla="*/ 195 w 390"/>
              <a:gd name="T5" fmla="*/ 296 h 390"/>
              <a:gd name="T6" fmla="*/ 93 w 390"/>
              <a:gd name="T7" fmla="*/ 195 h 390"/>
              <a:gd name="T8" fmla="*/ 195 w 390"/>
              <a:gd name="T9" fmla="*/ 94 h 390"/>
              <a:gd name="T10" fmla="*/ 195 w 390"/>
              <a:gd name="T11" fmla="*/ 0 h 390"/>
              <a:gd name="T12" fmla="*/ 390 w 390"/>
              <a:gd name="T13" fmla="*/ 195 h 390"/>
              <a:gd name="T14" fmla="*/ 195 w 390"/>
              <a:gd name="T15" fmla="*/ 390 h 390"/>
              <a:gd name="T16" fmla="*/ 0 w 390"/>
              <a:gd name="T17" fmla="*/ 195 h 390"/>
              <a:gd name="T18" fmla="*/ 195 w 390"/>
              <a:gd name="T1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90">
                <a:moveTo>
                  <a:pt x="195" y="94"/>
                </a:moveTo>
                <a:cubicBezTo>
                  <a:pt x="251" y="94"/>
                  <a:pt x="296" y="139"/>
                  <a:pt x="296" y="195"/>
                </a:cubicBezTo>
                <a:cubicBezTo>
                  <a:pt x="296" y="251"/>
                  <a:pt x="251" y="296"/>
                  <a:pt x="195" y="296"/>
                </a:cubicBezTo>
                <a:cubicBezTo>
                  <a:pt x="139" y="296"/>
                  <a:pt x="93" y="251"/>
                  <a:pt x="93" y="195"/>
                </a:cubicBezTo>
                <a:cubicBezTo>
                  <a:pt x="93" y="139"/>
                  <a:pt x="139" y="94"/>
                  <a:pt x="195" y="94"/>
                </a:cubicBezTo>
                <a:close/>
                <a:moveTo>
                  <a:pt x="195" y="0"/>
                </a:moveTo>
                <a:cubicBezTo>
                  <a:pt x="302" y="0"/>
                  <a:pt x="390" y="88"/>
                  <a:pt x="390" y="195"/>
                </a:cubicBezTo>
                <a:cubicBezTo>
                  <a:pt x="390" y="303"/>
                  <a:pt x="302" y="390"/>
                  <a:pt x="195" y="390"/>
                </a:cubicBezTo>
                <a:cubicBezTo>
                  <a:pt x="87" y="390"/>
                  <a:pt x="0" y="303"/>
                  <a:pt x="0" y="195"/>
                </a:cubicBezTo>
                <a:cubicBezTo>
                  <a:pt x="0" y="88"/>
                  <a:pt x="87" y="0"/>
                  <a:pt x="195"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a:spLocks noEditPoints="1"/>
          </p:cNvSpPr>
          <p:nvPr userDrawn="1"/>
        </p:nvSpPr>
        <p:spPr bwMode="auto">
          <a:xfrm>
            <a:off x="3113088" y="1844675"/>
            <a:ext cx="1471613" cy="2898775"/>
          </a:xfrm>
          <a:custGeom>
            <a:avLst/>
            <a:gdLst>
              <a:gd name="T0" fmla="*/ 529 w 642"/>
              <a:gd name="T1" fmla="*/ 100 h 1268"/>
              <a:gd name="T2" fmla="*/ 434 w 642"/>
              <a:gd name="T3" fmla="*/ 213 h 1268"/>
              <a:gd name="T4" fmla="*/ 356 w 642"/>
              <a:gd name="T5" fmla="*/ 309 h 1268"/>
              <a:gd name="T6" fmla="*/ 261 w 642"/>
              <a:gd name="T7" fmla="*/ 386 h 1268"/>
              <a:gd name="T8" fmla="*/ 213 w 642"/>
              <a:gd name="T9" fmla="*/ 434 h 1268"/>
              <a:gd name="T10" fmla="*/ 100 w 642"/>
              <a:gd name="T11" fmla="*/ 529 h 1268"/>
              <a:gd name="T12" fmla="*/ 4 w 642"/>
              <a:gd name="T13" fmla="*/ 643 h 1268"/>
              <a:gd name="T14" fmla="*/ 547 w 642"/>
              <a:gd name="T15" fmla="*/ 213 h 1268"/>
              <a:gd name="T16" fmla="*/ 452 w 642"/>
              <a:gd name="T17" fmla="*/ 291 h 1268"/>
              <a:gd name="T18" fmla="*/ 404 w 642"/>
              <a:gd name="T19" fmla="*/ 339 h 1268"/>
              <a:gd name="T20" fmla="*/ 291 w 642"/>
              <a:gd name="T21" fmla="*/ 434 h 1268"/>
              <a:gd name="T22" fmla="*/ 195 w 642"/>
              <a:gd name="T23" fmla="*/ 547 h 1268"/>
              <a:gd name="T24" fmla="*/ 118 w 642"/>
              <a:gd name="T25" fmla="*/ 643 h 1268"/>
              <a:gd name="T26" fmla="*/ 595 w 642"/>
              <a:gd name="T27" fmla="*/ 243 h 1268"/>
              <a:gd name="T28" fmla="*/ 547 w 642"/>
              <a:gd name="T29" fmla="*/ 291 h 1268"/>
              <a:gd name="T30" fmla="*/ 434 w 642"/>
              <a:gd name="T31" fmla="*/ 386 h 1268"/>
              <a:gd name="T32" fmla="*/ 338 w 642"/>
              <a:gd name="T33" fmla="*/ 500 h 1268"/>
              <a:gd name="T34" fmla="*/ 261 w 642"/>
              <a:gd name="T35" fmla="*/ 595 h 1268"/>
              <a:gd name="T36" fmla="*/ 165 w 642"/>
              <a:gd name="T37" fmla="*/ 673 h 1268"/>
              <a:gd name="T38" fmla="*/ 118 w 642"/>
              <a:gd name="T39" fmla="*/ 720 h 1268"/>
              <a:gd name="T40" fmla="*/ 529 w 642"/>
              <a:gd name="T41" fmla="*/ 386 h 1268"/>
              <a:gd name="T42" fmla="*/ 434 w 642"/>
              <a:gd name="T43" fmla="*/ 500 h 1268"/>
              <a:gd name="T44" fmla="*/ 356 w 642"/>
              <a:gd name="T45" fmla="*/ 595 h 1268"/>
              <a:gd name="T46" fmla="*/ 261 w 642"/>
              <a:gd name="T47" fmla="*/ 673 h 1268"/>
              <a:gd name="T48" fmla="*/ 213 w 642"/>
              <a:gd name="T49" fmla="*/ 720 h 1268"/>
              <a:gd name="T50" fmla="*/ 577 w 642"/>
              <a:gd name="T51" fmla="*/ 434 h 1268"/>
              <a:gd name="T52" fmla="*/ 481 w 642"/>
              <a:gd name="T53" fmla="*/ 547 h 1268"/>
              <a:gd name="T54" fmla="*/ 404 w 642"/>
              <a:gd name="T55" fmla="*/ 643 h 1268"/>
              <a:gd name="T56" fmla="*/ 309 w 642"/>
              <a:gd name="T57" fmla="*/ 720 h 1268"/>
              <a:gd name="T58" fmla="*/ 261 w 642"/>
              <a:gd name="T59" fmla="*/ 768 h 1268"/>
              <a:gd name="T60" fmla="*/ 577 w 642"/>
              <a:gd name="T61" fmla="*/ 529 h 1268"/>
              <a:gd name="T62" fmla="*/ 481 w 642"/>
              <a:gd name="T63" fmla="*/ 643 h 1268"/>
              <a:gd name="T64" fmla="*/ 404 w 642"/>
              <a:gd name="T65" fmla="*/ 738 h 1268"/>
              <a:gd name="T66" fmla="*/ 309 w 642"/>
              <a:gd name="T67" fmla="*/ 816 h 1268"/>
              <a:gd name="T68" fmla="*/ 261 w 642"/>
              <a:gd name="T69" fmla="*/ 863 h 1268"/>
              <a:gd name="T70" fmla="*/ 529 w 642"/>
              <a:gd name="T71" fmla="*/ 673 h 1268"/>
              <a:gd name="T72" fmla="*/ 434 w 642"/>
              <a:gd name="T73" fmla="*/ 786 h 1268"/>
              <a:gd name="T74" fmla="*/ 356 w 642"/>
              <a:gd name="T75" fmla="*/ 881 h 1268"/>
              <a:gd name="T76" fmla="*/ 595 w 642"/>
              <a:gd name="T77" fmla="*/ 720 h 1268"/>
              <a:gd name="T78" fmla="*/ 547 w 642"/>
              <a:gd name="T79" fmla="*/ 768 h 1268"/>
              <a:gd name="T80" fmla="*/ 434 w 642"/>
              <a:gd name="T81" fmla="*/ 863 h 1268"/>
              <a:gd name="T82" fmla="*/ 338 w 642"/>
              <a:gd name="T83" fmla="*/ 977 h 1268"/>
              <a:gd name="T84" fmla="*/ 547 w 642"/>
              <a:gd name="T85" fmla="*/ 881 h 1268"/>
              <a:gd name="T86" fmla="*/ 452 w 642"/>
              <a:gd name="T87" fmla="*/ 959 h 1268"/>
              <a:gd name="T88" fmla="*/ 404 w 642"/>
              <a:gd name="T89" fmla="*/ 1006 h 1268"/>
              <a:gd name="T90" fmla="*/ 529 w 642"/>
              <a:gd name="T91" fmla="*/ 959 h 1268"/>
              <a:gd name="T92" fmla="*/ 434 w 642"/>
              <a:gd name="T93" fmla="*/ 1072 h 1268"/>
              <a:gd name="T94" fmla="*/ 547 w 642"/>
              <a:gd name="T95" fmla="*/ 1072 h 1268"/>
              <a:gd name="T96" fmla="*/ 595 w 642"/>
              <a:gd name="T97" fmla="*/ 1102 h 1268"/>
              <a:gd name="T98" fmla="*/ 547 w 642"/>
              <a:gd name="T99" fmla="*/ 1149 h 1268"/>
              <a:gd name="T100" fmla="*/ 624 w 642"/>
              <a:gd name="T101" fmla="*/ 1245 h 1268"/>
              <a:gd name="T102" fmla="*/ 624 w 642"/>
              <a:gd name="T103" fmla="*/ 1072 h 1268"/>
              <a:gd name="T104" fmla="*/ 642 w 642"/>
              <a:gd name="T105" fmla="*/ 882 h 1268"/>
              <a:gd name="T106" fmla="*/ 642 w 642"/>
              <a:gd name="T107" fmla="*/ 672 h 1268"/>
              <a:gd name="T108" fmla="*/ 642 w 642"/>
              <a:gd name="T109" fmla="*/ 577 h 1268"/>
              <a:gd name="T110" fmla="*/ 624 w 642"/>
              <a:gd name="T111" fmla="*/ 386 h 1268"/>
              <a:gd name="T112" fmla="*/ 624 w 642"/>
              <a:gd name="T113" fmla="*/ 213 h 1268"/>
              <a:gd name="T114" fmla="*/ 624 w 642"/>
              <a:gd name="T115" fmla="*/ 2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2" h="1268">
                <a:moveTo>
                  <a:pt x="595" y="52"/>
                </a:moveTo>
                <a:cubicBezTo>
                  <a:pt x="600" y="57"/>
                  <a:pt x="600" y="65"/>
                  <a:pt x="595" y="70"/>
                </a:cubicBezTo>
                <a:cubicBezTo>
                  <a:pt x="590" y="75"/>
                  <a:pt x="582" y="75"/>
                  <a:pt x="577" y="70"/>
                </a:cubicBezTo>
                <a:cubicBezTo>
                  <a:pt x="572" y="65"/>
                  <a:pt x="572" y="57"/>
                  <a:pt x="577" y="52"/>
                </a:cubicBezTo>
                <a:cubicBezTo>
                  <a:pt x="582" y="48"/>
                  <a:pt x="590" y="48"/>
                  <a:pt x="595" y="52"/>
                </a:cubicBezTo>
                <a:close/>
                <a:moveTo>
                  <a:pt x="547" y="100"/>
                </a:moveTo>
                <a:cubicBezTo>
                  <a:pt x="552" y="105"/>
                  <a:pt x="552" y="113"/>
                  <a:pt x="547" y="118"/>
                </a:cubicBezTo>
                <a:cubicBezTo>
                  <a:pt x="542" y="123"/>
                  <a:pt x="534" y="123"/>
                  <a:pt x="529" y="118"/>
                </a:cubicBezTo>
                <a:cubicBezTo>
                  <a:pt x="524" y="113"/>
                  <a:pt x="524" y="105"/>
                  <a:pt x="529" y="100"/>
                </a:cubicBezTo>
                <a:cubicBezTo>
                  <a:pt x="534" y="95"/>
                  <a:pt x="542" y="95"/>
                  <a:pt x="547" y="100"/>
                </a:cubicBezTo>
                <a:close/>
                <a:moveTo>
                  <a:pt x="499" y="148"/>
                </a:moveTo>
                <a:cubicBezTo>
                  <a:pt x="504" y="153"/>
                  <a:pt x="504" y="161"/>
                  <a:pt x="499" y="166"/>
                </a:cubicBezTo>
                <a:cubicBezTo>
                  <a:pt x="494" y="171"/>
                  <a:pt x="486" y="171"/>
                  <a:pt x="481" y="166"/>
                </a:cubicBezTo>
                <a:cubicBezTo>
                  <a:pt x="476" y="161"/>
                  <a:pt x="476" y="153"/>
                  <a:pt x="481" y="148"/>
                </a:cubicBezTo>
                <a:cubicBezTo>
                  <a:pt x="486" y="143"/>
                  <a:pt x="494" y="143"/>
                  <a:pt x="499" y="148"/>
                </a:cubicBezTo>
                <a:close/>
                <a:moveTo>
                  <a:pt x="452" y="196"/>
                </a:moveTo>
                <a:cubicBezTo>
                  <a:pt x="457" y="201"/>
                  <a:pt x="457" y="209"/>
                  <a:pt x="452" y="213"/>
                </a:cubicBezTo>
                <a:cubicBezTo>
                  <a:pt x="447" y="218"/>
                  <a:pt x="439" y="218"/>
                  <a:pt x="434" y="213"/>
                </a:cubicBezTo>
                <a:cubicBezTo>
                  <a:pt x="429" y="209"/>
                  <a:pt x="429" y="201"/>
                  <a:pt x="434" y="196"/>
                </a:cubicBezTo>
                <a:cubicBezTo>
                  <a:pt x="439" y="191"/>
                  <a:pt x="447" y="191"/>
                  <a:pt x="452" y="196"/>
                </a:cubicBezTo>
                <a:close/>
                <a:moveTo>
                  <a:pt x="404" y="243"/>
                </a:moveTo>
                <a:cubicBezTo>
                  <a:pt x="409" y="248"/>
                  <a:pt x="409" y="256"/>
                  <a:pt x="404" y="261"/>
                </a:cubicBezTo>
                <a:cubicBezTo>
                  <a:pt x="399" y="266"/>
                  <a:pt x="391" y="266"/>
                  <a:pt x="386" y="261"/>
                </a:cubicBezTo>
                <a:cubicBezTo>
                  <a:pt x="381" y="256"/>
                  <a:pt x="381" y="248"/>
                  <a:pt x="386" y="243"/>
                </a:cubicBezTo>
                <a:cubicBezTo>
                  <a:pt x="391" y="238"/>
                  <a:pt x="399" y="238"/>
                  <a:pt x="404" y="243"/>
                </a:cubicBezTo>
                <a:close/>
                <a:moveTo>
                  <a:pt x="356" y="291"/>
                </a:moveTo>
                <a:cubicBezTo>
                  <a:pt x="361" y="296"/>
                  <a:pt x="361" y="304"/>
                  <a:pt x="356" y="309"/>
                </a:cubicBezTo>
                <a:cubicBezTo>
                  <a:pt x="351" y="314"/>
                  <a:pt x="343" y="314"/>
                  <a:pt x="338" y="309"/>
                </a:cubicBezTo>
                <a:cubicBezTo>
                  <a:pt x="333" y="304"/>
                  <a:pt x="333" y="296"/>
                  <a:pt x="338" y="291"/>
                </a:cubicBezTo>
                <a:cubicBezTo>
                  <a:pt x="343" y="286"/>
                  <a:pt x="351" y="286"/>
                  <a:pt x="356" y="291"/>
                </a:cubicBezTo>
                <a:close/>
                <a:moveTo>
                  <a:pt x="309" y="339"/>
                </a:moveTo>
                <a:cubicBezTo>
                  <a:pt x="313" y="344"/>
                  <a:pt x="313" y="352"/>
                  <a:pt x="309" y="357"/>
                </a:cubicBezTo>
                <a:cubicBezTo>
                  <a:pt x="304" y="361"/>
                  <a:pt x="296" y="361"/>
                  <a:pt x="291" y="357"/>
                </a:cubicBezTo>
                <a:cubicBezTo>
                  <a:pt x="286" y="352"/>
                  <a:pt x="286" y="344"/>
                  <a:pt x="291" y="339"/>
                </a:cubicBezTo>
                <a:cubicBezTo>
                  <a:pt x="296" y="334"/>
                  <a:pt x="304" y="334"/>
                  <a:pt x="309" y="339"/>
                </a:cubicBezTo>
                <a:close/>
                <a:moveTo>
                  <a:pt x="261" y="386"/>
                </a:moveTo>
                <a:cubicBezTo>
                  <a:pt x="266" y="391"/>
                  <a:pt x="266" y="399"/>
                  <a:pt x="261" y="404"/>
                </a:cubicBezTo>
                <a:cubicBezTo>
                  <a:pt x="256" y="409"/>
                  <a:pt x="248" y="409"/>
                  <a:pt x="243" y="404"/>
                </a:cubicBezTo>
                <a:cubicBezTo>
                  <a:pt x="238" y="399"/>
                  <a:pt x="238" y="391"/>
                  <a:pt x="243" y="386"/>
                </a:cubicBezTo>
                <a:cubicBezTo>
                  <a:pt x="248" y="381"/>
                  <a:pt x="256" y="381"/>
                  <a:pt x="261" y="386"/>
                </a:cubicBezTo>
                <a:close/>
                <a:moveTo>
                  <a:pt x="213" y="434"/>
                </a:moveTo>
                <a:cubicBezTo>
                  <a:pt x="218" y="439"/>
                  <a:pt x="218" y="447"/>
                  <a:pt x="213" y="452"/>
                </a:cubicBezTo>
                <a:cubicBezTo>
                  <a:pt x="208" y="457"/>
                  <a:pt x="200" y="457"/>
                  <a:pt x="195" y="452"/>
                </a:cubicBezTo>
                <a:cubicBezTo>
                  <a:pt x="190" y="447"/>
                  <a:pt x="190" y="439"/>
                  <a:pt x="195" y="434"/>
                </a:cubicBezTo>
                <a:cubicBezTo>
                  <a:pt x="200" y="429"/>
                  <a:pt x="208" y="429"/>
                  <a:pt x="213" y="434"/>
                </a:cubicBezTo>
                <a:close/>
                <a:moveTo>
                  <a:pt x="165" y="482"/>
                </a:moveTo>
                <a:cubicBezTo>
                  <a:pt x="170" y="487"/>
                  <a:pt x="170" y="495"/>
                  <a:pt x="165" y="500"/>
                </a:cubicBezTo>
                <a:cubicBezTo>
                  <a:pt x="160" y="505"/>
                  <a:pt x="152" y="505"/>
                  <a:pt x="148" y="500"/>
                </a:cubicBezTo>
                <a:cubicBezTo>
                  <a:pt x="143" y="495"/>
                  <a:pt x="143" y="487"/>
                  <a:pt x="148" y="482"/>
                </a:cubicBezTo>
                <a:cubicBezTo>
                  <a:pt x="152" y="477"/>
                  <a:pt x="160" y="477"/>
                  <a:pt x="165" y="482"/>
                </a:cubicBezTo>
                <a:close/>
                <a:moveTo>
                  <a:pt x="118" y="529"/>
                </a:moveTo>
                <a:cubicBezTo>
                  <a:pt x="123" y="534"/>
                  <a:pt x="123" y="542"/>
                  <a:pt x="118" y="547"/>
                </a:cubicBezTo>
                <a:cubicBezTo>
                  <a:pt x="113" y="552"/>
                  <a:pt x="105" y="552"/>
                  <a:pt x="100" y="547"/>
                </a:cubicBezTo>
                <a:cubicBezTo>
                  <a:pt x="95" y="542"/>
                  <a:pt x="95" y="534"/>
                  <a:pt x="100" y="529"/>
                </a:cubicBezTo>
                <a:cubicBezTo>
                  <a:pt x="105" y="525"/>
                  <a:pt x="113" y="525"/>
                  <a:pt x="118" y="529"/>
                </a:cubicBezTo>
                <a:close/>
                <a:moveTo>
                  <a:pt x="70" y="577"/>
                </a:moveTo>
                <a:cubicBezTo>
                  <a:pt x="75" y="582"/>
                  <a:pt x="75" y="590"/>
                  <a:pt x="70" y="595"/>
                </a:cubicBezTo>
                <a:cubicBezTo>
                  <a:pt x="65" y="600"/>
                  <a:pt x="57" y="600"/>
                  <a:pt x="52" y="595"/>
                </a:cubicBezTo>
                <a:cubicBezTo>
                  <a:pt x="47" y="590"/>
                  <a:pt x="47" y="582"/>
                  <a:pt x="52" y="577"/>
                </a:cubicBezTo>
                <a:cubicBezTo>
                  <a:pt x="57" y="572"/>
                  <a:pt x="65" y="572"/>
                  <a:pt x="70" y="577"/>
                </a:cubicBezTo>
                <a:close/>
                <a:moveTo>
                  <a:pt x="22" y="625"/>
                </a:moveTo>
                <a:cubicBezTo>
                  <a:pt x="27" y="630"/>
                  <a:pt x="27" y="638"/>
                  <a:pt x="22" y="643"/>
                </a:cubicBezTo>
                <a:cubicBezTo>
                  <a:pt x="17" y="648"/>
                  <a:pt x="9" y="648"/>
                  <a:pt x="4" y="643"/>
                </a:cubicBezTo>
                <a:cubicBezTo>
                  <a:pt x="0" y="638"/>
                  <a:pt x="0" y="630"/>
                  <a:pt x="4" y="625"/>
                </a:cubicBezTo>
                <a:cubicBezTo>
                  <a:pt x="9" y="620"/>
                  <a:pt x="17" y="620"/>
                  <a:pt x="22" y="625"/>
                </a:cubicBezTo>
                <a:close/>
                <a:moveTo>
                  <a:pt x="595" y="148"/>
                </a:moveTo>
                <a:cubicBezTo>
                  <a:pt x="600" y="153"/>
                  <a:pt x="600" y="161"/>
                  <a:pt x="595" y="166"/>
                </a:cubicBezTo>
                <a:cubicBezTo>
                  <a:pt x="590" y="171"/>
                  <a:pt x="582" y="171"/>
                  <a:pt x="577" y="166"/>
                </a:cubicBezTo>
                <a:cubicBezTo>
                  <a:pt x="572" y="161"/>
                  <a:pt x="572" y="153"/>
                  <a:pt x="577" y="148"/>
                </a:cubicBezTo>
                <a:cubicBezTo>
                  <a:pt x="582" y="143"/>
                  <a:pt x="590" y="143"/>
                  <a:pt x="595" y="148"/>
                </a:cubicBezTo>
                <a:close/>
                <a:moveTo>
                  <a:pt x="547" y="196"/>
                </a:moveTo>
                <a:cubicBezTo>
                  <a:pt x="552" y="201"/>
                  <a:pt x="552" y="209"/>
                  <a:pt x="547" y="213"/>
                </a:cubicBezTo>
                <a:cubicBezTo>
                  <a:pt x="542" y="218"/>
                  <a:pt x="534" y="218"/>
                  <a:pt x="529" y="213"/>
                </a:cubicBezTo>
                <a:cubicBezTo>
                  <a:pt x="524" y="209"/>
                  <a:pt x="524" y="201"/>
                  <a:pt x="529" y="196"/>
                </a:cubicBezTo>
                <a:cubicBezTo>
                  <a:pt x="534" y="191"/>
                  <a:pt x="542" y="191"/>
                  <a:pt x="547" y="196"/>
                </a:cubicBezTo>
                <a:close/>
                <a:moveTo>
                  <a:pt x="499" y="243"/>
                </a:moveTo>
                <a:cubicBezTo>
                  <a:pt x="504" y="248"/>
                  <a:pt x="504" y="256"/>
                  <a:pt x="499" y="261"/>
                </a:cubicBezTo>
                <a:cubicBezTo>
                  <a:pt x="494" y="266"/>
                  <a:pt x="486" y="266"/>
                  <a:pt x="481" y="261"/>
                </a:cubicBezTo>
                <a:cubicBezTo>
                  <a:pt x="476" y="256"/>
                  <a:pt x="476" y="248"/>
                  <a:pt x="481" y="243"/>
                </a:cubicBezTo>
                <a:cubicBezTo>
                  <a:pt x="486" y="238"/>
                  <a:pt x="494" y="238"/>
                  <a:pt x="499" y="243"/>
                </a:cubicBezTo>
                <a:close/>
                <a:moveTo>
                  <a:pt x="452" y="291"/>
                </a:moveTo>
                <a:cubicBezTo>
                  <a:pt x="457" y="296"/>
                  <a:pt x="457" y="304"/>
                  <a:pt x="452" y="309"/>
                </a:cubicBezTo>
                <a:cubicBezTo>
                  <a:pt x="447" y="314"/>
                  <a:pt x="439" y="314"/>
                  <a:pt x="434" y="309"/>
                </a:cubicBezTo>
                <a:cubicBezTo>
                  <a:pt x="429" y="304"/>
                  <a:pt x="429" y="296"/>
                  <a:pt x="434" y="291"/>
                </a:cubicBezTo>
                <a:cubicBezTo>
                  <a:pt x="439" y="286"/>
                  <a:pt x="447" y="286"/>
                  <a:pt x="452" y="291"/>
                </a:cubicBezTo>
                <a:close/>
                <a:moveTo>
                  <a:pt x="404" y="339"/>
                </a:moveTo>
                <a:cubicBezTo>
                  <a:pt x="409" y="344"/>
                  <a:pt x="409" y="352"/>
                  <a:pt x="404" y="357"/>
                </a:cubicBezTo>
                <a:cubicBezTo>
                  <a:pt x="399" y="361"/>
                  <a:pt x="391" y="361"/>
                  <a:pt x="386" y="357"/>
                </a:cubicBezTo>
                <a:cubicBezTo>
                  <a:pt x="381" y="352"/>
                  <a:pt x="381" y="344"/>
                  <a:pt x="386" y="339"/>
                </a:cubicBezTo>
                <a:cubicBezTo>
                  <a:pt x="391" y="334"/>
                  <a:pt x="399" y="334"/>
                  <a:pt x="404" y="339"/>
                </a:cubicBezTo>
                <a:close/>
                <a:moveTo>
                  <a:pt x="356" y="386"/>
                </a:moveTo>
                <a:cubicBezTo>
                  <a:pt x="361" y="391"/>
                  <a:pt x="361" y="399"/>
                  <a:pt x="356" y="404"/>
                </a:cubicBezTo>
                <a:cubicBezTo>
                  <a:pt x="351" y="409"/>
                  <a:pt x="343" y="409"/>
                  <a:pt x="338" y="404"/>
                </a:cubicBezTo>
                <a:cubicBezTo>
                  <a:pt x="333" y="399"/>
                  <a:pt x="333" y="391"/>
                  <a:pt x="338" y="386"/>
                </a:cubicBezTo>
                <a:cubicBezTo>
                  <a:pt x="343" y="381"/>
                  <a:pt x="351" y="381"/>
                  <a:pt x="356" y="386"/>
                </a:cubicBezTo>
                <a:close/>
                <a:moveTo>
                  <a:pt x="309" y="434"/>
                </a:moveTo>
                <a:cubicBezTo>
                  <a:pt x="313" y="439"/>
                  <a:pt x="313" y="447"/>
                  <a:pt x="309" y="452"/>
                </a:cubicBezTo>
                <a:cubicBezTo>
                  <a:pt x="304" y="457"/>
                  <a:pt x="296" y="457"/>
                  <a:pt x="291" y="452"/>
                </a:cubicBezTo>
                <a:cubicBezTo>
                  <a:pt x="286" y="447"/>
                  <a:pt x="286" y="439"/>
                  <a:pt x="291" y="434"/>
                </a:cubicBezTo>
                <a:cubicBezTo>
                  <a:pt x="296" y="429"/>
                  <a:pt x="304" y="429"/>
                  <a:pt x="309" y="434"/>
                </a:cubicBezTo>
                <a:close/>
                <a:moveTo>
                  <a:pt x="261" y="482"/>
                </a:moveTo>
                <a:cubicBezTo>
                  <a:pt x="266" y="487"/>
                  <a:pt x="266" y="495"/>
                  <a:pt x="261" y="500"/>
                </a:cubicBezTo>
                <a:cubicBezTo>
                  <a:pt x="256" y="505"/>
                  <a:pt x="248" y="505"/>
                  <a:pt x="243" y="500"/>
                </a:cubicBezTo>
                <a:cubicBezTo>
                  <a:pt x="238" y="495"/>
                  <a:pt x="238" y="487"/>
                  <a:pt x="243" y="482"/>
                </a:cubicBezTo>
                <a:cubicBezTo>
                  <a:pt x="248" y="477"/>
                  <a:pt x="256" y="477"/>
                  <a:pt x="261" y="482"/>
                </a:cubicBezTo>
                <a:close/>
                <a:moveTo>
                  <a:pt x="213" y="529"/>
                </a:moveTo>
                <a:cubicBezTo>
                  <a:pt x="218" y="534"/>
                  <a:pt x="218" y="542"/>
                  <a:pt x="213" y="547"/>
                </a:cubicBezTo>
                <a:cubicBezTo>
                  <a:pt x="208" y="552"/>
                  <a:pt x="200" y="552"/>
                  <a:pt x="195" y="547"/>
                </a:cubicBezTo>
                <a:cubicBezTo>
                  <a:pt x="190" y="542"/>
                  <a:pt x="190" y="534"/>
                  <a:pt x="195" y="529"/>
                </a:cubicBezTo>
                <a:cubicBezTo>
                  <a:pt x="200" y="525"/>
                  <a:pt x="208" y="525"/>
                  <a:pt x="213" y="529"/>
                </a:cubicBezTo>
                <a:close/>
                <a:moveTo>
                  <a:pt x="165" y="577"/>
                </a:moveTo>
                <a:cubicBezTo>
                  <a:pt x="170" y="582"/>
                  <a:pt x="170" y="590"/>
                  <a:pt x="165" y="595"/>
                </a:cubicBezTo>
                <a:cubicBezTo>
                  <a:pt x="160" y="600"/>
                  <a:pt x="152" y="600"/>
                  <a:pt x="148" y="595"/>
                </a:cubicBezTo>
                <a:cubicBezTo>
                  <a:pt x="143" y="590"/>
                  <a:pt x="143" y="582"/>
                  <a:pt x="148" y="577"/>
                </a:cubicBezTo>
                <a:cubicBezTo>
                  <a:pt x="152" y="572"/>
                  <a:pt x="160" y="572"/>
                  <a:pt x="165" y="577"/>
                </a:cubicBezTo>
                <a:close/>
                <a:moveTo>
                  <a:pt x="118" y="625"/>
                </a:moveTo>
                <a:cubicBezTo>
                  <a:pt x="123" y="630"/>
                  <a:pt x="123" y="638"/>
                  <a:pt x="118" y="643"/>
                </a:cubicBezTo>
                <a:cubicBezTo>
                  <a:pt x="113" y="648"/>
                  <a:pt x="105" y="648"/>
                  <a:pt x="100" y="643"/>
                </a:cubicBezTo>
                <a:cubicBezTo>
                  <a:pt x="95" y="638"/>
                  <a:pt x="95" y="630"/>
                  <a:pt x="100" y="625"/>
                </a:cubicBezTo>
                <a:cubicBezTo>
                  <a:pt x="105" y="620"/>
                  <a:pt x="113" y="620"/>
                  <a:pt x="118" y="625"/>
                </a:cubicBezTo>
                <a:close/>
                <a:moveTo>
                  <a:pt x="70" y="673"/>
                </a:moveTo>
                <a:cubicBezTo>
                  <a:pt x="75" y="677"/>
                  <a:pt x="75" y="685"/>
                  <a:pt x="70" y="690"/>
                </a:cubicBezTo>
                <a:cubicBezTo>
                  <a:pt x="65" y="695"/>
                  <a:pt x="57" y="695"/>
                  <a:pt x="52" y="690"/>
                </a:cubicBezTo>
                <a:cubicBezTo>
                  <a:pt x="47" y="685"/>
                  <a:pt x="47" y="677"/>
                  <a:pt x="52" y="673"/>
                </a:cubicBezTo>
                <a:cubicBezTo>
                  <a:pt x="57" y="668"/>
                  <a:pt x="65" y="668"/>
                  <a:pt x="70" y="673"/>
                </a:cubicBezTo>
                <a:close/>
                <a:moveTo>
                  <a:pt x="595" y="243"/>
                </a:moveTo>
                <a:cubicBezTo>
                  <a:pt x="600" y="248"/>
                  <a:pt x="600" y="256"/>
                  <a:pt x="595" y="261"/>
                </a:cubicBezTo>
                <a:cubicBezTo>
                  <a:pt x="590" y="266"/>
                  <a:pt x="582" y="266"/>
                  <a:pt x="577" y="261"/>
                </a:cubicBezTo>
                <a:cubicBezTo>
                  <a:pt x="572" y="256"/>
                  <a:pt x="572" y="248"/>
                  <a:pt x="577" y="243"/>
                </a:cubicBezTo>
                <a:cubicBezTo>
                  <a:pt x="582" y="238"/>
                  <a:pt x="590" y="238"/>
                  <a:pt x="595" y="243"/>
                </a:cubicBezTo>
                <a:close/>
                <a:moveTo>
                  <a:pt x="547" y="291"/>
                </a:moveTo>
                <a:cubicBezTo>
                  <a:pt x="552" y="296"/>
                  <a:pt x="552" y="304"/>
                  <a:pt x="547" y="309"/>
                </a:cubicBezTo>
                <a:cubicBezTo>
                  <a:pt x="542" y="314"/>
                  <a:pt x="534" y="314"/>
                  <a:pt x="529" y="309"/>
                </a:cubicBezTo>
                <a:cubicBezTo>
                  <a:pt x="524" y="304"/>
                  <a:pt x="524" y="296"/>
                  <a:pt x="529" y="291"/>
                </a:cubicBezTo>
                <a:cubicBezTo>
                  <a:pt x="534" y="286"/>
                  <a:pt x="542" y="286"/>
                  <a:pt x="547" y="291"/>
                </a:cubicBezTo>
                <a:close/>
                <a:moveTo>
                  <a:pt x="499" y="339"/>
                </a:moveTo>
                <a:cubicBezTo>
                  <a:pt x="504" y="344"/>
                  <a:pt x="504" y="352"/>
                  <a:pt x="499" y="357"/>
                </a:cubicBezTo>
                <a:cubicBezTo>
                  <a:pt x="494" y="361"/>
                  <a:pt x="486" y="361"/>
                  <a:pt x="481" y="357"/>
                </a:cubicBezTo>
                <a:cubicBezTo>
                  <a:pt x="476" y="352"/>
                  <a:pt x="476" y="344"/>
                  <a:pt x="481" y="339"/>
                </a:cubicBezTo>
                <a:cubicBezTo>
                  <a:pt x="486" y="334"/>
                  <a:pt x="494" y="334"/>
                  <a:pt x="499" y="339"/>
                </a:cubicBezTo>
                <a:close/>
                <a:moveTo>
                  <a:pt x="452" y="386"/>
                </a:moveTo>
                <a:cubicBezTo>
                  <a:pt x="457" y="391"/>
                  <a:pt x="457" y="399"/>
                  <a:pt x="452" y="404"/>
                </a:cubicBezTo>
                <a:cubicBezTo>
                  <a:pt x="447" y="409"/>
                  <a:pt x="439" y="409"/>
                  <a:pt x="434" y="404"/>
                </a:cubicBezTo>
                <a:cubicBezTo>
                  <a:pt x="429" y="399"/>
                  <a:pt x="429" y="391"/>
                  <a:pt x="434" y="386"/>
                </a:cubicBezTo>
                <a:cubicBezTo>
                  <a:pt x="439" y="381"/>
                  <a:pt x="447" y="381"/>
                  <a:pt x="452" y="386"/>
                </a:cubicBezTo>
                <a:close/>
                <a:moveTo>
                  <a:pt x="404" y="434"/>
                </a:moveTo>
                <a:cubicBezTo>
                  <a:pt x="409" y="439"/>
                  <a:pt x="409" y="447"/>
                  <a:pt x="404" y="452"/>
                </a:cubicBezTo>
                <a:cubicBezTo>
                  <a:pt x="399" y="457"/>
                  <a:pt x="391" y="457"/>
                  <a:pt x="386" y="452"/>
                </a:cubicBezTo>
                <a:cubicBezTo>
                  <a:pt x="381" y="447"/>
                  <a:pt x="381" y="439"/>
                  <a:pt x="386" y="434"/>
                </a:cubicBezTo>
                <a:cubicBezTo>
                  <a:pt x="391" y="429"/>
                  <a:pt x="399" y="429"/>
                  <a:pt x="404" y="434"/>
                </a:cubicBezTo>
                <a:close/>
                <a:moveTo>
                  <a:pt x="356" y="482"/>
                </a:moveTo>
                <a:cubicBezTo>
                  <a:pt x="361" y="487"/>
                  <a:pt x="361" y="495"/>
                  <a:pt x="356" y="500"/>
                </a:cubicBezTo>
                <a:cubicBezTo>
                  <a:pt x="351" y="505"/>
                  <a:pt x="343" y="505"/>
                  <a:pt x="338" y="500"/>
                </a:cubicBezTo>
                <a:cubicBezTo>
                  <a:pt x="333" y="495"/>
                  <a:pt x="333" y="487"/>
                  <a:pt x="338" y="482"/>
                </a:cubicBezTo>
                <a:cubicBezTo>
                  <a:pt x="343" y="477"/>
                  <a:pt x="351" y="477"/>
                  <a:pt x="356" y="482"/>
                </a:cubicBezTo>
                <a:close/>
                <a:moveTo>
                  <a:pt x="309" y="529"/>
                </a:moveTo>
                <a:cubicBezTo>
                  <a:pt x="313" y="534"/>
                  <a:pt x="313" y="542"/>
                  <a:pt x="309" y="547"/>
                </a:cubicBezTo>
                <a:cubicBezTo>
                  <a:pt x="304" y="552"/>
                  <a:pt x="296" y="552"/>
                  <a:pt x="291" y="547"/>
                </a:cubicBezTo>
                <a:cubicBezTo>
                  <a:pt x="286" y="542"/>
                  <a:pt x="286" y="534"/>
                  <a:pt x="291" y="529"/>
                </a:cubicBezTo>
                <a:cubicBezTo>
                  <a:pt x="296" y="525"/>
                  <a:pt x="304" y="525"/>
                  <a:pt x="309" y="529"/>
                </a:cubicBezTo>
                <a:close/>
                <a:moveTo>
                  <a:pt x="261" y="577"/>
                </a:moveTo>
                <a:cubicBezTo>
                  <a:pt x="266" y="582"/>
                  <a:pt x="266" y="590"/>
                  <a:pt x="261" y="595"/>
                </a:cubicBezTo>
                <a:cubicBezTo>
                  <a:pt x="256" y="600"/>
                  <a:pt x="248" y="600"/>
                  <a:pt x="243" y="595"/>
                </a:cubicBezTo>
                <a:cubicBezTo>
                  <a:pt x="238" y="590"/>
                  <a:pt x="238" y="582"/>
                  <a:pt x="243" y="577"/>
                </a:cubicBezTo>
                <a:cubicBezTo>
                  <a:pt x="248" y="572"/>
                  <a:pt x="256" y="572"/>
                  <a:pt x="261" y="577"/>
                </a:cubicBezTo>
                <a:close/>
                <a:moveTo>
                  <a:pt x="213" y="625"/>
                </a:moveTo>
                <a:cubicBezTo>
                  <a:pt x="218" y="630"/>
                  <a:pt x="218" y="638"/>
                  <a:pt x="213" y="643"/>
                </a:cubicBezTo>
                <a:cubicBezTo>
                  <a:pt x="208" y="648"/>
                  <a:pt x="200" y="648"/>
                  <a:pt x="195" y="643"/>
                </a:cubicBezTo>
                <a:cubicBezTo>
                  <a:pt x="190" y="638"/>
                  <a:pt x="190" y="630"/>
                  <a:pt x="195" y="625"/>
                </a:cubicBezTo>
                <a:cubicBezTo>
                  <a:pt x="200" y="620"/>
                  <a:pt x="208" y="620"/>
                  <a:pt x="213" y="625"/>
                </a:cubicBezTo>
                <a:close/>
                <a:moveTo>
                  <a:pt x="165" y="673"/>
                </a:moveTo>
                <a:cubicBezTo>
                  <a:pt x="170" y="677"/>
                  <a:pt x="170" y="685"/>
                  <a:pt x="165" y="690"/>
                </a:cubicBezTo>
                <a:cubicBezTo>
                  <a:pt x="160" y="695"/>
                  <a:pt x="152" y="695"/>
                  <a:pt x="148" y="690"/>
                </a:cubicBezTo>
                <a:cubicBezTo>
                  <a:pt x="143" y="685"/>
                  <a:pt x="143" y="677"/>
                  <a:pt x="148" y="673"/>
                </a:cubicBezTo>
                <a:cubicBezTo>
                  <a:pt x="152" y="668"/>
                  <a:pt x="160" y="668"/>
                  <a:pt x="165" y="673"/>
                </a:cubicBezTo>
                <a:close/>
                <a:moveTo>
                  <a:pt x="118" y="720"/>
                </a:moveTo>
                <a:cubicBezTo>
                  <a:pt x="123" y="725"/>
                  <a:pt x="123" y="733"/>
                  <a:pt x="118" y="738"/>
                </a:cubicBezTo>
                <a:cubicBezTo>
                  <a:pt x="113" y="743"/>
                  <a:pt x="105" y="743"/>
                  <a:pt x="100" y="738"/>
                </a:cubicBezTo>
                <a:cubicBezTo>
                  <a:pt x="95" y="733"/>
                  <a:pt x="95" y="725"/>
                  <a:pt x="100" y="720"/>
                </a:cubicBezTo>
                <a:cubicBezTo>
                  <a:pt x="105" y="715"/>
                  <a:pt x="113" y="715"/>
                  <a:pt x="118" y="720"/>
                </a:cubicBezTo>
                <a:close/>
                <a:moveTo>
                  <a:pt x="595" y="339"/>
                </a:moveTo>
                <a:cubicBezTo>
                  <a:pt x="600" y="344"/>
                  <a:pt x="600" y="352"/>
                  <a:pt x="595" y="357"/>
                </a:cubicBezTo>
                <a:cubicBezTo>
                  <a:pt x="590" y="361"/>
                  <a:pt x="582" y="361"/>
                  <a:pt x="577" y="357"/>
                </a:cubicBezTo>
                <a:cubicBezTo>
                  <a:pt x="572" y="352"/>
                  <a:pt x="572" y="344"/>
                  <a:pt x="577" y="339"/>
                </a:cubicBezTo>
                <a:cubicBezTo>
                  <a:pt x="582" y="334"/>
                  <a:pt x="590" y="334"/>
                  <a:pt x="595" y="339"/>
                </a:cubicBezTo>
                <a:close/>
                <a:moveTo>
                  <a:pt x="547" y="386"/>
                </a:moveTo>
                <a:cubicBezTo>
                  <a:pt x="552" y="391"/>
                  <a:pt x="552" y="399"/>
                  <a:pt x="547" y="404"/>
                </a:cubicBezTo>
                <a:cubicBezTo>
                  <a:pt x="542" y="409"/>
                  <a:pt x="534" y="409"/>
                  <a:pt x="529" y="404"/>
                </a:cubicBezTo>
                <a:cubicBezTo>
                  <a:pt x="524" y="399"/>
                  <a:pt x="524" y="391"/>
                  <a:pt x="529" y="386"/>
                </a:cubicBezTo>
                <a:cubicBezTo>
                  <a:pt x="534" y="381"/>
                  <a:pt x="542" y="381"/>
                  <a:pt x="547" y="386"/>
                </a:cubicBezTo>
                <a:close/>
                <a:moveTo>
                  <a:pt x="499" y="434"/>
                </a:moveTo>
                <a:cubicBezTo>
                  <a:pt x="504" y="439"/>
                  <a:pt x="504" y="447"/>
                  <a:pt x="499" y="452"/>
                </a:cubicBezTo>
                <a:cubicBezTo>
                  <a:pt x="494" y="457"/>
                  <a:pt x="486" y="457"/>
                  <a:pt x="481" y="452"/>
                </a:cubicBezTo>
                <a:cubicBezTo>
                  <a:pt x="476" y="447"/>
                  <a:pt x="476" y="439"/>
                  <a:pt x="481" y="434"/>
                </a:cubicBezTo>
                <a:cubicBezTo>
                  <a:pt x="486" y="429"/>
                  <a:pt x="494" y="429"/>
                  <a:pt x="499" y="434"/>
                </a:cubicBezTo>
                <a:close/>
                <a:moveTo>
                  <a:pt x="452" y="482"/>
                </a:moveTo>
                <a:cubicBezTo>
                  <a:pt x="457" y="487"/>
                  <a:pt x="457" y="495"/>
                  <a:pt x="452" y="500"/>
                </a:cubicBezTo>
                <a:cubicBezTo>
                  <a:pt x="447" y="505"/>
                  <a:pt x="439" y="505"/>
                  <a:pt x="434" y="500"/>
                </a:cubicBezTo>
                <a:cubicBezTo>
                  <a:pt x="429" y="495"/>
                  <a:pt x="429" y="487"/>
                  <a:pt x="434" y="482"/>
                </a:cubicBezTo>
                <a:cubicBezTo>
                  <a:pt x="439" y="477"/>
                  <a:pt x="447" y="477"/>
                  <a:pt x="452" y="482"/>
                </a:cubicBezTo>
                <a:close/>
                <a:moveTo>
                  <a:pt x="404" y="529"/>
                </a:moveTo>
                <a:cubicBezTo>
                  <a:pt x="409" y="534"/>
                  <a:pt x="409" y="542"/>
                  <a:pt x="404" y="547"/>
                </a:cubicBezTo>
                <a:cubicBezTo>
                  <a:pt x="399" y="552"/>
                  <a:pt x="391" y="552"/>
                  <a:pt x="386" y="547"/>
                </a:cubicBezTo>
                <a:cubicBezTo>
                  <a:pt x="381" y="542"/>
                  <a:pt x="381" y="534"/>
                  <a:pt x="386" y="529"/>
                </a:cubicBezTo>
                <a:cubicBezTo>
                  <a:pt x="391" y="525"/>
                  <a:pt x="399" y="525"/>
                  <a:pt x="404" y="529"/>
                </a:cubicBezTo>
                <a:close/>
                <a:moveTo>
                  <a:pt x="356" y="577"/>
                </a:moveTo>
                <a:cubicBezTo>
                  <a:pt x="361" y="582"/>
                  <a:pt x="361" y="590"/>
                  <a:pt x="356" y="595"/>
                </a:cubicBezTo>
                <a:cubicBezTo>
                  <a:pt x="351" y="600"/>
                  <a:pt x="343" y="600"/>
                  <a:pt x="338" y="595"/>
                </a:cubicBezTo>
                <a:cubicBezTo>
                  <a:pt x="333" y="590"/>
                  <a:pt x="333" y="582"/>
                  <a:pt x="338" y="577"/>
                </a:cubicBezTo>
                <a:cubicBezTo>
                  <a:pt x="343" y="572"/>
                  <a:pt x="351" y="572"/>
                  <a:pt x="356" y="577"/>
                </a:cubicBezTo>
                <a:close/>
                <a:moveTo>
                  <a:pt x="309" y="625"/>
                </a:moveTo>
                <a:cubicBezTo>
                  <a:pt x="313" y="630"/>
                  <a:pt x="313" y="638"/>
                  <a:pt x="309" y="643"/>
                </a:cubicBezTo>
                <a:cubicBezTo>
                  <a:pt x="304" y="648"/>
                  <a:pt x="296" y="648"/>
                  <a:pt x="291" y="643"/>
                </a:cubicBezTo>
                <a:cubicBezTo>
                  <a:pt x="286" y="638"/>
                  <a:pt x="286" y="630"/>
                  <a:pt x="291" y="625"/>
                </a:cubicBezTo>
                <a:cubicBezTo>
                  <a:pt x="296" y="620"/>
                  <a:pt x="304" y="620"/>
                  <a:pt x="309" y="625"/>
                </a:cubicBezTo>
                <a:close/>
                <a:moveTo>
                  <a:pt x="261" y="673"/>
                </a:moveTo>
                <a:cubicBezTo>
                  <a:pt x="266" y="677"/>
                  <a:pt x="266" y="685"/>
                  <a:pt x="261" y="690"/>
                </a:cubicBezTo>
                <a:cubicBezTo>
                  <a:pt x="256" y="695"/>
                  <a:pt x="248" y="695"/>
                  <a:pt x="243" y="690"/>
                </a:cubicBezTo>
                <a:cubicBezTo>
                  <a:pt x="238" y="685"/>
                  <a:pt x="238" y="677"/>
                  <a:pt x="243" y="673"/>
                </a:cubicBezTo>
                <a:cubicBezTo>
                  <a:pt x="248" y="668"/>
                  <a:pt x="256" y="668"/>
                  <a:pt x="261" y="673"/>
                </a:cubicBezTo>
                <a:close/>
                <a:moveTo>
                  <a:pt x="213" y="720"/>
                </a:moveTo>
                <a:cubicBezTo>
                  <a:pt x="218" y="725"/>
                  <a:pt x="218" y="733"/>
                  <a:pt x="213" y="738"/>
                </a:cubicBezTo>
                <a:cubicBezTo>
                  <a:pt x="208" y="743"/>
                  <a:pt x="200" y="743"/>
                  <a:pt x="195" y="738"/>
                </a:cubicBezTo>
                <a:cubicBezTo>
                  <a:pt x="190" y="733"/>
                  <a:pt x="190" y="725"/>
                  <a:pt x="195" y="720"/>
                </a:cubicBezTo>
                <a:cubicBezTo>
                  <a:pt x="200" y="715"/>
                  <a:pt x="208" y="715"/>
                  <a:pt x="213" y="720"/>
                </a:cubicBezTo>
                <a:close/>
                <a:moveTo>
                  <a:pt x="165" y="768"/>
                </a:moveTo>
                <a:cubicBezTo>
                  <a:pt x="170" y="773"/>
                  <a:pt x="170" y="781"/>
                  <a:pt x="165" y="786"/>
                </a:cubicBezTo>
                <a:cubicBezTo>
                  <a:pt x="160" y="791"/>
                  <a:pt x="152" y="791"/>
                  <a:pt x="148" y="786"/>
                </a:cubicBezTo>
                <a:cubicBezTo>
                  <a:pt x="143" y="781"/>
                  <a:pt x="143" y="773"/>
                  <a:pt x="148" y="768"/>
                </a:cubicBezTo>
                <a:cubicBezTo>
                  <a:pt x="152" y="763"/>
                  <a:pt x="160" y="763"/>
                  <a:pt x="165" y="768"/>
                </a:cubicBezTo>
                <a:close/>
                <a:moveTo>
                  <a:pt x="595" y="434"/>
                </a:moveTo>
                <a:cubicBezTo>
                  <a:pt x="600" y="439"/>
                  <a:pt x="600" y="447"/>
                  <a:pt x="595" y="452"/>
                </a:cubicBezTo>
                <a:cubicBezTo>
                  <a:pt x="590" y="457"/>
                  <a:pt x="582" y="457"/>
                  <a:pt x="577" y="452"/>
                </a:cubicBezTo>
                <a:cubicBezTo>
                  <a:pt x="572" y="447"/>
                  <a:pt x="572" y="439"/>
                  <a:pt x="577" y="434"/>
                </a:cubicBezTo>
                <a:cubicBezTo>
                  <a:pt x="582" y="429"/>
                  <a:pt x="590" y="429"/>
                  <a:pt x="595" y="434"/>
                </a:cubicBezTo>
                <a:close/>
                <a:moveTo>
                  <a:pt x="547" y="482"/>
                </a:moveTo>
                <a:cubicBezTo>
                  <a:pt x="552" y="487"/>
                  <a:pt x="552" y="495"/>
                  <a:pt x="547" y="500"/>
                </a:cubicBezTo>
                <a:cubicBezTo>
                  <a:pt x="542" y="505"/>
                  <a:pt x="534" y="505"/>
                  <a:pt x="529" y="500"/>
                </a:cubicBezTo>
                <a:cubicBezTo>
                  <a:pt x="524" y="495"/>
                  <a:pt x="524" y="487"/>
                  <a:pt x="529" y="482"/>
                </a:cubicBezTo>
                <a:cubicBezTo>
                  <a:pt x="534" y="477"/>
                  <a:pt x="542" y="477"/>
                  <a:pt x="547" y="482"/>
                </a:cubicBezTo>
                <a:close/>
                <a:moveTo>
                  <a:pt x="499" y="529"/>
                </a:moveTo>
                <a:cubicBezTo>
                  <a:pt x="504" y="534"/>
                  <a:pt x="504" y="542"/>
                  <a:pt x="499" y="547"/>
                </a:cubicBezTo>
                <a:cubicBezTo>
                  <a:pt x="494" y="552"/>
                  <a:pt x="486" y="552"/>
                  <a:pt x="481" y="547"/>
                </a:cubicBezTo>
                <a:cubicBezTo>
                  <a:pt x="476" y="542"/>
                  <a:pt x="476" y="534"/>
                  <a:pt x="481" y="529"/>
                </a:cubicBezTo>
                <a:cubicBezTo>
                  <a:pt x="486" y="525"/>
                  <a:pt x="494" y="525"/>
                  <a:pt x="499" y="529"/>
                </a:cubicBezTo>
                <a:close/>
                <a:moveTo>
                  <a:pt x="452" y="577"/>
                </a:moveTo>
                <a:cubicBezTo>
                  <a:pt x="457" y="582"/>
                  <a:pt x="457" y="590"/>
                  <a:pt x="452" y="595"/>
                </a:cubicBezTo>
                <a:cubicBezTo>
                  <a:pt x="447" y="600"/>
                  <a:pt x="439" y="600"/>
                  <a:pt x="434" y="595"/>
                </a:cubicBezTo>
                <a:cubicBezTo>
                  <a:pt x="429" y="590"/>
                  <a:pt x="429" y="582"/>
                  <a:pt x="434" y="577"/>
                </a:cubicBezTo>
                <a:cubicBezTo>
                  <a:pt x="439" y="572"/>
                  <a:pt x="447" y="572"/>
                  <a:pt x="452" y="577"/>
                </a:cubicBezTo>
                <a:close/>
                <a:moveTo>
                  <a:pt x="404" y="625"/>
                </a:moveTo>
                <a:cubicBezTo>
                  <a:pt x="409" y="630"/>
                  <a:pt x="409" y="638"/>
                  <a:pt x="404" y="643"/>
                </a:cubicBezTo>
                <a:cubicBezTo>
                  <a:pt x="399" y="648"/>
                  <a:pt x="391" y="648"/>
                  <a:pt x="386" y="643"/>
                </a:cubicBezTo>
                <a:cubicBezTo>
                  <a:pt x="381" y="638"/>
                  <a:pt x="381" y="630"/>
                  <a:pt x="386" y="625"/>
                </a:cubicBezTo>
                <a:cubicBezTo>
                  <a:pt x="391" y="620"/>
                  <a:pt x="399" y="620"/>
                  <a:pt x="404" y="625"/>
                </a:cubicBezTo>
                <a:close/>
                <a:moveTo>
                  <a:pt x="356" y="673"/>
                </a:moveTo>
                <a:cubicBezTo>
                  <a:pt x="361" y="677"/>
                  <a:pt x="361" y="685"/>
                  <a:pt x="356" y="690"/>
                </a:cubicBezTo>
                <a:cubicBezTo>
                  <a:pt x="351" y="695"/>
                  <a:pt x="343" y="695"/>
                  <a:pt x="338" y="690"/>
                </a:cubicBezTo>
                <a:cubicBezTo>
                  <a:pt x="333" y="685"/>
                  <a:pt x="333" y="677"/>
                  <a:pt x="338" y="673"/>
                </a:cubicBezTo>
                <a:cubicBezTo>
                  <a:pt x="343" y="668"/>
                  <a:pt x="351" y="668"/>
                  <a:pt x="356" y="673"/>
                </a:cubicBezTo>
                <a:close/>
                <a:moveTo>
                  <a:pt x="309" y="720"/>
                </a:moveTo>
                <a:cubicBezTo>
                  <a:pt x="313" y="725"/>
                  <a:pt x="313" y="733"/>
                  <a:pt x="309" y="738"/>
                </a:cubicBezTo>
                <a:cubicBezTo>
                  <a:pt x="304" y="743"/>
                  <a:pt x="296" y="743"/>
                  <a:pt x="291" y="738"/>
                </a:cubicBezTo>
                <a:cubicBezTo>
                  <a:pt x="286" y="733"/>
                  <a:pt x="286" y="725"/>
                  <a:pt x="291" y="720"/>
                </a:cubicBezTo>
                <a:cubicBezTo>
                  <a:pt x="296" y="715"/>
                  <a:pt x="304" y="715"/>
                  <a:pt x="309" y="720"/>
                </a:cubicBezTo>
                <a:close/>
                <a:moveTo>
                  <a:pt x="261" y="768"/>
                </a:moveTo>
                <a:cubicBezTo>
                  <a:pt x="266" y="773"/>
                  <a:pt x="266" y="781"/>
                  <a:pt x="261" y="786"/>
                </a:cubicBezTo>
                <a:cubicBezTo>
                  <a:pt x="256" y="791"/>
                  <a:pt x="248" y="791"/>
                  <a:pt x="243" y="786"/>
                </a:cubicBezTo>
                <a:cubicBezTo>
                  <a:pt x="238" y="781"/>
                  <a:pt x="238" y="773"/>
                  <a:pt x="243" y="768"/>
                </a:cubicBezTo>
                <a:cubicBezTo>
                  <a:pt x="248" y="763"/>
                  <a:pt x="256" y="763"/>
                  <a:pt x="261" y="768"/>
                </a:cubicBezTo>
                <a:close/>
                <a:moveTo>
                  <a:pt x="213" y="816"/>
                </a:moveTo>
                <a:cubicBezTo>
                  <a:pt x="218" y="821"/>
                  <a:pt x="218" y="829"/>
                  <a:pt x="213" y="833"/>
                </a:cubicBezTo>
                <a:cubicBezTo>
                  <a:pt x="208" y="838"/>
                  <a:pt x="200" y="838"/>
                  <a:pt x="195" y="833"/>
                </a:cubicBezTo>
                <a:cubicBezTo>
                  <a:pt x="190" y="829"/>
                  <a:pt x="190" y="821"/>
                  <a:pt x="195" y="816"/>
                </a:cubicBezTo>
                <a:cubicBezTo>
                  <a:pt x="200" y="811"/>
                  <a:pt x="208" y="811"/>
                  <a:pt x="213" y="816"/>
                </a:cubicBezTo>
                <a:close/>
                <a:moveTo>
                  <a:pt x="595" y="529"/>
                </a:moveTo>
                <a:cubicBezTo>
                  <a:pt x="600" y="534"/>
                  <a:pt x="600" y="542"/>
                  <a:pt x="595" y="547"/>
                </a:cubicBezTo>
                <a:cubicBezTo>
                  <a:pt x="590" y="552"/>
                  <a:pt x="582" y="552"/>
                  <a:pt x="577" y="547"/>
                </a:cubicBezTo>
                <a:cubicBezTo>
                  <a:pt x="572" y="542"/>
                  <a:pt x="572" y="534"/>
                  <a:pt x="577" y="529"/>
                </a:cubicBezTo>
                <a:cubicBezTo>
                  <a:pt x="582" y="525"/>
                  <a:pt x="590" y="525"/>
                  <a:pt x="595" y="529"/>
                </a:cubicBezTo>
                <a:close/>
                <a:moveTo>
                  <a:pt x="547" y="577"/>
                </a:moveTo>
                <a:cubicBezTo>
                  <a:pt x="552" y="582"/>
                  <a:pt x="552" y="590"/>
                  <a:pt x="547" y="595"/>
                </a:cubicBezTo>
                <a:cubicBezTo>
                  <a:pt x="542" y="600"/>
                  <a:pt x="534" y="600"/>
                  <a:pt x="529" y="595"/>
                </a:cubicBezTo>
                <a:cubicBezTo>
                  <a:pt x="524" y="590"/>
                  <a:pt x="524" y="582"/>
                  <a:pt x="529" y="577"/>
                </a:cubicBezTo>
                <a:cubicBezTo>
                  <a:pt x="534" y="572"/>
                  <a:pt x="542" y="572"/>
                  <a:pt x="547" y="577"/>
                </a:cubicBezTo>
                <a:close/>
                <a:moveTo>
                  <a:pt x="499" y="625"/>
                </a:moveTo>
                <a:cubicBezTo>
                  <a:pt x="504" y="630"/>
                  <a:pt x="504" y="638"/>
                  <a:pt x="499" y="643"/>
                </a:cubicBezTo>
                <a:cubicBezTo>
                  <a:pt x="494" y="648"/>
                  <a:pt x="486" y="648"/>
                  <a:pt x="481" y="643"/>
                </a:cubicBezTo>
                <a:cubicBezTo>
                  <a:pt x="476" y="638"/>
                  <a:pt x="476" y="630"/>
                  <a:pt x="481" y="625"/>
                </a:cubicBezTo>
                <a:cubicBezTo>
                  <a:pt x="486" y="620"/>
                  <a:pt x="494" y="620"/>
                  <a:pt x="499" y="625"/>
                </a:cubicBezTo>
                <a:close/>
                <a:moveTo>
                  <a:pt x="452" y="673"/>
                </a:moveTo>
                <a:cubicBezTo>
                  <a:pt x="457" y="677"/>
                  <a:pt x="457" y="685"/>
                  <a:pt x="452" y="690"/>
                </a:cubicBezTo>
                <a:cubicBezTo>
                  <a:pt x="447" y="695"/>
                  <a:pt x="439" y="695"/>
                  <a:pt x="434" y="690"/>
                </a:cubicBezTo>
                <a:cubicBezTo>
                  <a:pt x="429" y="685"/>
                  <a:pt x="429" y="677"/>
                  <a:pt x="434" y="673"/>
                </a:cubicBezTo>
                <a:cubicBezTo>
                  <a:pt x="439" y="668"/>
                  <a:pt x="447" y="668"/>
                  <a:pt x="452" y="673"/>
                </a:cubicBezTo>
                <a:close/>
                <a:moveTo>
                  <a:pt x="404" y="720"/>
                </a:moveTo>
                <a:cubicBezTo>
                  <a:pt x="409" y="725"/>
                  <a:pt x="409" y="733"/>
                  <a:pt x="404" y="738"/>
                </a:cubicBezTo>
                <a:cubicBezTo>
                  <a:pt x="399" y="743"/>
                  <a:pt x="391" y="743"/>
                  <a:pt x="386" y="738"/>
                </a:cubicBezTo>
                <a:cubicBezTo>
                  <a:pt x="381" y="733"/>
                  <a:pt x="381" y="725"/>
                  <a:pt x="386" y="720"/>
                </a:cubicBezTo>
                <a:cubicBezTo>
                  <a:pt x="391" y="715"/>
                  <a:pt x="399" y="715"/>
                  <a:pt x="404" y="720"/>
                </a:cubicBezTo>
                <a:close/>
                <a:moveTo>
                  <a:pt x="356" y="768"/>
                </a:moveTo>
                <a:cubicBezTo>
                  <a:pt x="361" y="773"/>
                  <a:pt x="361" y="781"/>
                  <a:pt x="356" y="786"/>
                </a:cubicBezTo>
                <a:cubicBezTo>
                  <a:pt x="351" y="791"/>
                  <a:pt x="343" y="791"/>
                  <a:pt x="338" y="786"/>
                </a:cubicBezTo>
                <a:cubicBezTo>
                  <a:pt x="333" y="781"/>
                  <a:pt x="333" y="773"/>
                  <a:pt x="338" y="768"/>
                </a:cubicBezTo>
                <a:cubicBezTo>
                  <a:pt x="343" y="763"/>
                  <a:pt x="351" y="763"/>
                  <a:pt x="356" y="768"/>
                </a:cubicBezTo>
                <a:close/>
                <a:moveTo>
                  <a:pt x="309" y="816"/>
                </a:moveTo>
                <a:cubicBezTo>
                  <a:pt x="313" y="821"/>
                  <a:pt x="313" y="829"/>
                  <a:pt x="309" y="833"/>
                </a:cubicBezTo>
                <a:cubicBezTo>
                  <a:pt x="304" y="838"/>
                  <a:pt x="296" y="838"/>
                  <a:pt x="291" y="833"/>
                </a:cubicBezTo>
                <a:cubicBezTo>
                  <a:pt x="286" y="829"/>
                  <a:pt x="286" y="821"/>
                  <a:pt x="291" y="816"/>
                </a:cubicBezTo>
                <a:cubicBezTo>
                  <a:pt x="296" y="811"/>
                  <a:pt x="304" y="811"/>
                  <a:pt x="309" y="816"/>
                </a:cubicBezTo>
                <a:close/>
                <a:moveTo>
                  <a:pt x="261" y="863"/>
                </a:moveTo>
                <a:cubicBezTo>
                  <a:pt x="266" y="868"/>
                  <a:pt x="266" y="876"/>
                  <a:pt x="261" y="881"/>
                </a:cubicBezTo>
                <a:cubicBezTo>
                  <a:pt x="256" y="886"/>
                  <a:pt x="248" y="886"/>
                  <a:pt x="243" y="881"/>
                </a:cubicBezTo>
                <a:cubicBezTo>
                  <a:pt x="238" y="876"/>
                  <a:pt x="238" y="868"/>
                  <a:pt x="243" y="863"/>
                </a:cubicBezTo>
                <a:cubicBezTo>
                  <a:pt x="248" y="858"/>
                  <a:pt x="256" y="858"/>
                  <a:pt x="261" y="863"/>
                </a:cubicBezTo>
                <a:close/>
                <a:moveTo>
                  <a:pt x="595" y="625"/>
                </a:moveTo>
                <a:cubicBezTo>
                  <a:pt x="600" y="630"/>
                  <a:pt x="600" y="638"/>
                  <a:pt x="595" y="643"/>
                </a:cubicBezTo>
                <a:cubicBezTo>
                  <a:pt x="590" y="648"/>
                  <a:pt x="582" y="648"/>
                  <a:pt x="577" y="643"/>
                </a:cubicBezTo>
                <a:cubicBezTo>
                  <a:pt x="572" y="638"/>
                  <a:pt x="572" y="630"/>
                  <a:pt x="577" y="625"/>
                </a:cubicBezTo>
                <a:cubicBezTo>
                  <a:pt x="582" y="620"/>
                  <a:pt x="590" y="620"/>
                  <a:pt x="595" y="625"/>
                </a:cubicBezTo>
                <a:close/>
                <a:moveTo>
                  <a:pt x="547" y="673"/>
                </a:moveTo>
                <a:cubicBezTo>
                  <a:pt x="552" y="677"/>
                  <a:pt x="552" y="685"/>
                  <a:pt x="547" y="690"/>
                </a:cubicBezTo>
                <a:cubicBezTo>
                  <a:pt x="542" y="695"/>
                  <a:pt x="534" y="695"/>
                  <a:pt x="529" y="690"/>
                </a:cubicBezTo>
                <a:cubicBezTo>
                  <a:pt x="524" y="685"/>
                  <a:pt x="524" y="677"/>
                  <a:pt x="529" y="673"/>
                </a:cubicBezTo>
                <a:cubicBezTo>
                  <a:pt x="534" y="668"/>
                  <a:pt x="542" y="668"/>
                  <a:pt x="547" y="673"/>
                </a:cubicBezTo>
                <a:close/>
                <a:moveTo>
                  <a:pt x="499" y="720"/>
                </a:moveTo>
                <a:cubicBezTo>
                  <a:pt x="504" y="725"/>
                  <a:pt x="504" y="733"/>
                  <a:pt x="499" y="738"/>
                </a:cubicBezTo>
                <a:cubicBezTo>
                  <a:pt x="494" y="743"/>
                  <a:pt x="486" y="743"/>
                  <a:pt x="481" y="738"/>
                </a:cubicBezTo>
                <a:cubicBezTo>
                  <a:pt x="476" y="733"/>
                  <a:pt x="476" y="725"/>
                  <a:pt x="481" y="720"/>
                </a:cubicBezTo>
                <a:cubicBezTo>
                  <a:pt x="486" y="715"/>
                  <a:pt x="494" y="715"/>
                  <a:pt x="499" y="720"/>
                </a:cubicBezTo>
                <a:close/>
                <a:moveTo>
                  <a:pt x="452" y="768"/>
                </a:moveTo>
                <a:cubicBezTo>
                  <a:pt x="457" y="773"/>
                  <a:pt x="457" y="781"/>
                  <a:pt x="452" y="786"/>
                </a:cubicBezTo>
                <a:cubicBezTo>
                  <a:pt x="447" y="791"/>
                  <a:pt x="439" y="791"/>
                  <a:pt x="434" y="786"/>
                </a:cubicBezTo>
                <a:cubicBezTo>
                  <a:pt x="429" y="781"/>
                  <a:pt x="429" y="773"/>
                  <a:pt x="434" y="768"/>
                </a:cubicBezTo>
                <a:cubicBezTo>
                  <a:pt x="439" y="763"/>
                  <a:pt x="447" y="763"/>
                  <a:pt x="452" y="768"/>
                </a:cubicBezTo>
                <a:close/>
                <a:moveTo>
                  <a:pt x="404" y="816"/>
                </a:moveTo>
                <a:cubicBezTo>
                  <a:pt x="409" y="821"/>
                  <a:pt x="409" y="829"/>
                  <a:pt x="404" y="833"/>
                </a:cubicBezTo>
                <a:cubicBezTo>
                  <a:pt x="399" y="838"/>
                  <a:pt x="391" y="838"/>
                  <a:pt x="386" y="833"/>
                </a:cubicBezTo>
                <a:cubicBezTo>
                  <a:pt x="381" y="829"/>
                  <a:pt x="381" y="821"/>
                  <a:pt x="386" y="816"/>
                </a:cubicBezTo>
                <a:cubicBezTo>
                  <a:pt x="391" y="811"/>
                  <a:pt x="399" y="811"/>
                  <a:pt x="404" y="816"/>
                </a:cubicBezTo>
                <a:close/>
                <a:moveTo>
                  <a:pt x="356" y="863"/>
                </a:moveTo>
                <a:cubicBezTo>
                  <a:pt x="361" y="868"/>
                  <a:pt x="361" y="876"/>
                  <a:pt x="356" y="881"/>
                </a:cubicBezTo>
                <a:cubicBezTo>
                  <a:pt x="351" y="886"/>
                  <a:pt x="343" y="886"/>
                  <a:pt x="338" y="881"/>
                </a:cubicBezTo>
                <a:cubicBezTo>
                  <a:pt x="333" y="876"/>
                  <a:pt x="333" y="868"/>
                  <a:pt x="338" y="863"/>
                </a:cubicBezTo>
                <a:cubicBezTo>
                  <a:pt x="343" y="858"/>
                  <a:pt x="351" y="858"/>
                  <a:pt x="356" y="863"/>
                </a:cubicBezTo>
                <a:close/>
                <a:moveTo>
                  <a:pt x="309" y="911"/>
                </a:moveTo>
                <a:cubicBezTo>
                  <a:pt x="313" y="916"/>
                  <a:pt x="313" y="924"/>
                  <a:pt x="309" y="929"/>
                </a:cubicBezTo>
                <a:cubicBezTo>
                  <a:pt x="304" y="934"/>
                  <a:pt x="296" y="934"/>
                  <a:pt x="291" y="929"/>
                </a:cubicBezTo>
                <a:cubicBezTo>
                  <a:pt x="286" y="924"/>
                  <a:pt x="286" y="916"/>
                  <a:pt x="291" y="911"/>
                </a:cubicBezTo>
                <a:cubicBezTo>
                  <a:pt x="296" y="906"/>
                  <a:pt x="304" y="906"/>
                  <a:pt x="309" y="911"/>
                </a:cubicBezTo>
                <a:close/>
                <a:moveTo>
                  <a:pt x="595" y="720"/>
                </a:moveTo>
                <a:cubicBezTo>
                  <a:pt x="600" y="725"/>
                  <a:pt x="600" y="733"/>
                  <a:pt x="595" y="738"/>
                </a:cubicBezTo>
                <a:cubicBezTo>
                  <a:pt x="590" y="743"/>
                  <a:pt x="582" y="743"/>
                  <a:pt x="577" y="738"/>
                </a:cubicBezTo>
                <a:cubicBezTo>
                  <a:pt x="572" y="733"/>
                  <a:pt x="572" y="725"/>
                  <a:pt x="577" y="720"/>
                </a:cubicBezTo>
                <a:cubicBezTo>
                  <a:pt x="582" y="715"/>
                  <a:pt x="590" y="715"/>
                  <a:pt x="595" y="720"/>
                </a:cubicBezTo>
                <a:close/>
                <a:moveTo>
                  <a:pt x="547" y="768"/>
                </a:moveTo>
                <a:cubicBezTo>
                  <a:pt x="552" y="773"/>
                  <a:pt x="552" y="781"/>
                  <a:pt x="547" y="786"/>
                </a:cubicBezTo>
                <a:cubicBezTo>
                  <a:pt x="542" y="791"/>
                  <a:pt x="534" y="791"/>
                  <a:pt x="529" y="786"/>
                </a:cubicBezTo>
                <a:cubicBezTo>
                  <a:pt x="524" y="781"/>
                  <a:pt x="524" y="773"/>
                  <a:pt x="529" y="768"/>
                </a:cubicBezTo>
                <a:cubicBezTo>
                  <a:pt x="534" y="763"/>
                  <a:pt x="542" y="763"/>
                  <a:pt x="547" y="768"/>
                </a:cubicBezTo>
                <a:close/>
                <a:moveTo>
                  <a:pt x="499" y="816"/>
                </a:moveTo>
                <a:cubicBezTo>
                  <a:pt x="504" y="821"/>
                  <a:pt x="504" y="829"/>
                  <a:pt x="499" y="833"/>
                </a:cubicBezTo>
                <a:cubicBezTo>
                  <a:pt x="494" y="838"/>
                  <a:pt x="486" y="838"/>
                  <a:pt x="481" y="833"/>
                </a:cubicBezTo>
                <a:cubicBezTo>
                  <a:pt x="476" y="829"/>
                  <a:pt x="476" y="821"/>
                  <a:pt x="481" y="816"/>
                </a:cubicBezTo>
                <a:cubicBezTo>
                  <a:pt x="486" y="811"/>
                  <a:pt x="494" y="811"/>
                  <a:pt x="499" y="816"/>
                </a:cubicBezTo>
                <a:close/>
                <a:moveTo>
                  <a:pt x="452" y="863"/>
                </a:moveTo>
                <a:cubicBezTo>
                  <a:pt x="457" y="868"/>
                  <a:pt x="457" y="876"/>
                  <a:pt x="452" y="881"/>
                </a:cubicBezTo>
                <a:cubicBezTo>
                  <a:pt x="447" y="886"/>
                  <a:pt x="439" y="886"/>
                  <a:pt x="434" y="881"/>
                </a:cubicBezTo>
                <a:cubicBezTo>
                  <a:pt x="429" y="876"/>
                  <a:pt x="429" y="868"/>
                  <a:pt x="434" y="863"/>
                </a:cubicBezTo>
                <a:cubicBezTo>
                  <a:pt x="439" y="858"/>
                  <a:pt x="447" y="858"/>
                  <a:pt x="452" y="863"/>
                </a:cubicBezTo>
                <a:close/>
                <a:moveTo>
                  <a:pt x="404" y="911"/>
                </a:moveTo>
                <a:cubicBezTo>
                  <a:pt x="409" y="916"/>
                  <a:pt x="409" y="924"/>
                  <a:pt x="404" y="929"/>
                </a:cubicBezTo>
                <a:cubicBezTo>
                  <a:pt x="399" y="934"/>
                  <a:pt x="391" y="934"/>
                  <a:pt x="386" y="929"/>
                </a:cubicBezTo>
                <a:cubicBezTo>
                  <a:pt x="381" y="924"/>
                  <a:pt x="381" y="916"/>
                  <a:pt x="386" y="911"/>
                </a:cubicBezTo>
                <a:cubicBezTo>
                  <a:pt x="391" y="906"/>
                  <a:pt x="399" y="906"/>
                  <a:pt x="404" y="911"/>
                </a:cubicBezTo>
                <a:close/>
                <a:moveTo>
                  <a:pt x="356" y="959"/>
                </a:moveTo>
                <a:cubicBezTo>
                  <a:pt x="361" y="964"/>
                  <a:pt x="361" y="972"/>
                  <a:pt x="356" y="977"/>
                </a:cubicBezTo>
                <a:cubicBezTo>
                  <a:pt x="351" y="982"/>
                  <a:pt x="343" y="982"/>
                  <a:pt x="338" y="977"/>
                </a:cubicBezTo>
                <a:cubicBezTo>
                  <a:pt x="333" y="972"/>
                  <a:pt x="333" y="964"/>
                  <a:pt x="338" y="959"/>
                </a:cubicBezTo>
                <a:cubicBezTo>
                  <a:pt x="343" y="954"/>
                  <a:pt x="351" y="954"/>
                  <a:pt x="356" y="959"/>
                </a:cubicBezTo>
                <a:close/>
                <a:moveTo>
                  <a:pt x="595" y="816"/>
                </a:moveTo>
                <a:cubicBezTo>
                  <a:pt x="600" y="821"/>
                  <a:pt x="600" y="829"/>
                  <a:pt x="595" y="833"/>
                </a:cubicBezTo>
                <a:cubicBezTo>
                  <a:pt x="590" y="838"/>
                  <a:pt x="582" y="838"/>
                  <a:pt x="577" y="833"/>
                </a:cubicBezTo>
                <a:cubicBezTo>
                  <a:pt x="572" y="829"/>
                  <a:pt x="572" y="821"/>
                  <a:pt x="577" y="816"/>
                </a:cubicBezTo>
                <a:cubicBezTo>
                  <a:pt x="582" y="811"/>
                  <a:pt x="590" y="811"/>
                  <a:pt x="595" y="816"/>
                </a:cubicBezTo>
                <a:close/>
                <a:moveTo>
                  <a:pt x="547" y="863"/>
                </a:moveTo>
                <a:cubicBezTo>
                  <a:pt x="552" y="868"/>
                  <a:pt x="552" y="876"/>
                  <a:pt x="547" y="881"/>
                </a:cubicBezTo>
                <a:cubicBezTo>
                  <a:pt x="542" y="886"/>
                  <a:pt x="534" y="886"/>
                  <a:pt x="529" y="881"/>
                </a:cubicBezTo>
                <a:cubicBezTo>
                  <a:pt x="524" y="876"/>
                  <a:pt x="524" y="868"/>
                  <a:pt x="529" y="863"/>
                </a:cubicBezTo>
                <a:cubicBezTo>
                  <a:pt x="534" y="858"/>
                  <a:pt x="542" y="858"/>
                  <a:pt x="547" y="863"/>
                </a:cubicBezTo>
                <a:close/>
                <a:moveTo>
                  <a:pt x="499" y="911"/>
                </a:moveTo>
                <a:cubicBezTo>
                  <a:pt x="504" y="916"/>
                  <a:pt x="504" y="924"/>
                  <a:pt x="499" y="929"/>
                </a:cubicBezTo>
                <a:cubicBezTo>
                  <a:pt x="494" y="934"/>
                  <a:pt x="486" y="934"/>
                  <a:pt x="481" y="929"/>
                </a:cubicBezTo>
                <a:cubicBezTo>
                  <a:pt x="476" y="924"/>
                  <a:pt x="476" y="916"/>
                  <a:pt x="481" y="911"/>
                </a:cubicBezTo>
                <a:cubicBezTo>
                  <a:pt x="486" y="906"/>
                  <a:pt x="494" y="906"/>
                  <a:pt x="499" y="911"/>
                </a:cubicBezTo>
                <a:close/>
                <a:moveTo>
                  <a:pt x="452" y="959"/>
                </a:moveTo>
                <a:cubicBezTo>
                  <a:pt x="457" y="964"/>
                  <a:pt x="457" y="972"/>
                  <a:pt x="452" y="977"/>
                </a:cubicBezTo>
                <a:cubicBezTo>
                  <a:pt x="447" y="982"/>
                  <a:pt x="439" y="982"/>
                  <a:pt x="434" y="977"/>
                </a:cubicBezTo>
                <a:cubicBezTo>
                  <a:pt x="429" y="972"/>
                  <a:pt x="429" y="964"/>
                  <a:pt x="434" y="959"/>
                </a:cubicBezTo>
                <a:cubicBezTo>
                  <a:pt x="439" y="954"/>
                  <a:pt x="447" y="954"/>
                  <a:pt x="452" y="959"/>
                </a:cubicBezTo>
                <a:close/>
                <a:moveTo>
                  <a:pt x="404" y="1006"/>
                </a:moveTo>
                <a:cubicBezTo>
                  <a:pt x="409" y="1011"/>
                  <a:pt x="409" y="1019"/>
                  <a:pt x="404" y="1024"/>
                </a:cubicBezTo>
                <a:cubicBezTo>
                  <a:pt x="399" y="1029"/>
                  <a:pt x="391" y="1029"/>
                  <a:pt x="386" y="1024"/>
                </a:cubicBezTo>
                <a:cubicBezTo>
                  <a:pt x="381" y="1019"/>
                  <a:pt x="381" y="1011"/>
                  <a:pt x="386" y="1006"/>
                </a:cubicBezTo>
                <a:cubicBezTo>
                  <a:pt x="391" y="1001"/>
                  <a:pt x="399" y="1001"/>
                  <a:pt x="404" y="1006"/>
                </a:cubicBezTo>
                <a:close/>
                <a:moveTo>
                  <a:pt x="595" y="911"/>
                </a:moveTo>
                <a:cubicBezTo>
                  <a:pt x="600" y="916"/>
                  <a:pt x="600" y="924"/>
                  <a:pt x="595" y="929"/>
                </a:cubicBezTo>
                <a:cubicBezTo>
                  <a:pt x="590" y="934"/>
                  <a:pt x="582" y="934"/>
                  <a:pt x="577" y="929"/>
                </a:cubicBezTo>
                <a:cubicBezTo>
                  <a:pt x="572" y="924"/>
                  <a:pt x="572" y="916"/>
                  <a:pt x="577" y="911"/>
                </a:cubicBezTo>
                <a:cubicBezTo>
                  <a:pt x="582" y="906"/>
                  <a:pt x="590" y="906"/>
                  <a:pt x="595" y="911"/>
                </a:cubicBezTo>
                <a:close/>
                <a:moveTo>
                  <a:pt x="547" y="959"/>
                </a:moveTo>
                <a:cubicBezTo>
                  <a:pt x="552" y="964"/>
                  <a:pt x="552" y="972"/>
                  <a:pt x="547" y="977"/>
                </a:cubicBezTo>
                <a:cubicBezTo>
                  <a:pt x="542" y="982"/>
                  <a:pt x="534" y="982"/>
                  <a:pt x="529" y="977"/>
                </a:cubicBezTo>
                <a:cubicBezTo>
                  <a:pt x="524" y="972"/>
                  <a:pt x="524" y="964"/>
                  <a:pt x="529" y="959"/>
                </a:cubicBezTo>
                <a:cubicBezTo>
                  <a:pt x="534" y="954"/>
                  <a:pt x="542" y="954"/>
                  <a:pt x="547" y="959"/>
                </a:cubicBezTo>
                <a:close/>
                <a:moveTo>
                  <a:pt x="499" y="1006"/>
                </a:moveTo>
                <a:cubicBezTo>
                  <a:pt x="504" y="1011"/>
                  <a:pt x="504" y="1019"/>
                  <a:pt x="499" y="1024"/>
                </a:cubicBezTo>
                <a:cubicBezTo>
                  <a:pt x="494" y="1029"/>
                  <a:pt x="486" y="1029"/>
                  <a:pt x="481" y="1024"/>
                </a:cubicBezTo>
                <a:cubicBezTo>
                  <a:pt x="476" y="1019"/>
                  <a:pt x="476" y="1011"/>
                  <a:pt x="481" y="1006"/>
                </a:cubicBezTo>
                <a:cubicBezTo>
                  <a:pt x="486" y="1001"/>
                  <a:pt x="494" y="1001"/>
                  <a:pt x="499" y="1006"/>
                </a:cubicBezTo>
                <a:close/>
                <a:moveTo>
                  <a:pt x="452" y="1054"/>
                </a:moveTo>
                <a:cubicBezTo>
                  <a:pt x="457" y="1059"/>
                  <a:pt x="457" y="1067"/>
                  <a:pt x="452" y="1072"/>
                </a:cubicBezTo>
                <a:cubicBezTo>
                  <a:pt x="447" y="1077"/>
                  <a:pt x="439" y="1077"/>
                  <a:pt x="434" y="1072"/>
                </a:cubicBezTo>
                <a:cubicBezTo>
                  <a:pt x="429" y="1067"/>
                  <a:pt x="429" y="1059"/>
                  <a:pt x="434" y="1054"/>
                </a:cubicBezTo>
                <a:cubicBezTo>
                  <a:pt x="439" y="1049"/>
                  <a:pt x="447" y="1049"/>
                  <a:pt x="452" y="1054"/>
                </a:cubicBezTo>
                <a:close/>
                <a:moveTo>
                  <a:pt x="595" y="1006"/>
                </a:moveTo>
                <a:cubicBezTo>
                  <a:pt x="600" y="1011"/>
                  <a:pt x="600" y="1019"/>
                  <a:pt x="595" y="1024"/>
                </a:cubicBezTo>
                <a:cubicBezTo>
                  <a:pt x="590" y="1029"/>
                  <a:pt x="582" y="1029"/>
                  <a:pt x="577" y="1024"/>
                </a:cubicBezTo>
                <a:cubicBezTo>
                  <a:pt x="572" y="1019"/>
                  <a:pt x="572" y="1011"/>
                  <a:pt x="577" y="1006"/>
                </a:cubicBezTo>
                <a:cubicBezTo>
                  <a:pt x="582" y="1001"/>
                  <a:pt x="590" y="1001"/>
                  <a:pt x="595" y="1006"/>
                </a:cubicBezTo>
                <a:close/>
                <a:moveTo>
                  <a:pt x="547" y="1054"/>
                </a:moveTo>
                <a:cubicBezTo>
                  <a:pt x="552" y="1059"/>
                  <a:pt x="552" y="1067"/>
                  <a:pt x="547" y="1072"/>
                </a:cubicBezTo>
                <a:cubicBezTo>
                  <a:pt x="542" y="1077"/>
                  <a:pt x="534" y="1077"/>
                  <a:pt x="529" y="1072"/>
                </a:cubicBezTo>
                <a:cubicBezTo>
                  <a:pt x="524" y="1067"/>
                  <a:pt x="524" y="1059"/>
                  <a:pt x="529" y="1054"/>
                </a:cubicBezTo>
                <a:cubicBezTo>
                  <a:pt x="534" y="1049"/>
                  <a:pt x="542" y="1049"/>
                  <a:pt x="547" y="1054"/>
                </a:cubicBezTo>
                <a:close/>
                <a:moveTo>
                  <a:pt x="499" y="1102"/>
                </a:moveTo>
                <a:cubicBezTo>
                  <a:pt x="504" y="1107"/>
                  <a:pt x="504" y="1115"/>
                  <a:pt x="499" y="1120"/>
                </a:cubicBezTo>
                <a:cubicBezTo>
                  <a:pt x="494" y="1125"/>
                  <a:pt x="486" y="1125"/>
                  <a:pt x="481" y="1120"/>
                </a:cubicBezTo>
                <a:cubicBezTo>
                  <a:pt x="476" y="1115"/>
                  <a:pt x="476" y="1107"/>
                  <a:pt x="481" y="1102"/>
                </a:cubicBezTo>
                <a:cubicBezTo>
                  <a:pt x="486" y="1097"/>
                  <a:pt x="494" y="1097"/>
                  <a:pt x="499" y="1102"/>
                </a:cubicBezTo>
                <a:close/>
                <a:moveTo>
                  <a:pt x="595" y="1102"/>
                </a:moveTo>
                <a:cubicBezTo>
                  <a:pt x="600" y="1107"/>
                  <a:pt x="600" y="1115"/>
                  <a:pt x="595" y="1120"/>
                </a:cubicBezTo>
                <a:cubicBezTo>
                  <a:pt x="590" y="1125"/>
                  <a:pt x="582" y="1125"/>
                  <a:pt x="577" y="1120"/>
                </a:cubicBezTo>
                <a:cubicBezTo>
                  <a:pt x="572" y="1115"/>
                  <a:pt x="572" y="1107"/>
                  <a:pt x="577" y="1102"/>
                </a:cubicBezTo>
                <a:cubicBezTo>
                  <a:pt x="582" y="1097"/>
                  <a:pt x="590" y="1097"/>
                  <a:pt x="595" y="1102"/>
                </a:cubicBezTo>
                <a:close/>
                <a:moveTo>
                  <a:pt x="547" y="1149"/>
                </a:moveTo>
                <a:cubicBezTo>
                  <a:pt x="552" y="1154"/>
                  <a:pt x="552" y="1162"/>
                  <a:pt x="547" y="1167"/>
                </a:cubicBezTo>
                <a:cubicBezTo>
                  <a:pt x="542" y="1172"/>
                  <a:pt x="534" y="1172"/>
                  <a:pt x="529" y="1167"/>
                </a:cubicBezTo>
                <a:cubicBezTo>
                  <a:pt x="524" y="1162"/>
                  <a:pt x="524" y="1154"/>
                  <a:pt x="529" y="1149"/>
                </a:cubicBezTo>
                <a:cubicBezTo>
                  <a:pt x="534" y="1145"/>
                  <a:pt x="542" y="1145"/>
                  <a:pt x="547" y="1149"/>
                </a:cubicBezTo>
                <a:close/>
                <a:moveTo>
                  <a:pt x="595" y="1197"/>
                </a:moveTo>
                <a:cubicBezTo>
                  <a:pt x="600" y="1202"/>
                  <a:pt x="600" y="1210"/>
                  <a:pt x="595" y="1215"/>
                </a:cubicBezTo>
                <a:cubicBezTo>
                  <a:pt x="590" y="1220"/>
                  <a:pt x="582" y="1220"/>
                  <a:pt x="577" y="1215"/>
                </a:cubicBezTo>
                <a:cubicBezTo>
                  <a:pt x="572" y="1210"/>
                  <a:pt x="572" y="1202"/>
                  <a:pt x="577" y="1197"/>
                </a:cubicBezTo>
                <a:cubicBezTo>
                  <a:pt x="582" y="1192"/>
                  <a:pt x="590" y="1192"/>
                  <a:pt x="595" y="1197"/>
                </a:cubicBezTo>
                <a:close/>
                <a:moveTo>
                  <a:pt x="642" y="1244"/>
                </a:moveTo>
                <a:cubicBezTo>
                  <a:pt x="642" y="1263"/>
                  <a:pt x="642" y="1263"/>
                  <a:pt x="642" y="1263"/>
                </a:cubicBezTo>
                <a:cubicBezTo>
                  <a:pt x="637" y="1268"/>
                  <a:pt x="629" y="1268"/>
                  <a:pt x="624" y="1263"/>
                </a:cubicBezTo>
                <a:cubicBezTo>
                  <a:pt x="620" y="1258"/>
                  <a:pt x="620" y="1250"/>
                  <a:pt x="624" y="1245"/>
                </a:cubicBezTo>
                <a:cubicBezTo>
                  <a:pt x="629" y="1240"/>
                  <a:pt x="637" y="1240"/>
                  <a:pt x="642" y="1244"/>
                </a:cubicBezTo>
                <a:close/>
                <a:moveTo>
                  <a:pt x="642" y="1149"/>
                </a:moveTo>
                <a:cubicBezTo>
                  <a:pt x="642" y="1168"/>
                  <a:pt x="642" y="1168"/>
                  <a:pt x="642" y="1168"/>
                </a:cubicBezTo>
                <a:cubicBezTo>
                  <a:pt x="637" y="1172"/>
                  <a:pt x="629" y="1172"/>
                  <a:pt x="625" y="1167"/>
                </a:cubicBezTo>
                <a:cubicBezTo>
                  <a:pt x="620" y="1162"/>
                  <a:pt x="620" y="1154"/>
                  <a:pt x="624" y="1149"/>
                </a:cubicBezTo>
                <a:cubicBezTo>
                  <a:pt x="629" y="1145"/>
                  <a:pt x="637" y="1145"/>
                  <a:pt x="642" y="1149"/>
                </a:cubicBezTo>
                <a:close/>
                <a:moveTo>
                  <a:pt x="642" y="1054"/>
                </a:moveTo>
                <a:cubicBezTo>
                  <a:pt x="642" y="1072"/>
                  <a:pt x="642" y="1072"/>
                  <a:pt x="642" y="1072"/>
                </a:cubicBezTo>
                <a:cubicBezTo>
                  <a:pt x="637" y="1077"/>
                  <a:pt x="629" y="1077"/>
                  <a:pt x="624" y="1072"/>
                </a:cubicBezTo>
                <a:cubicBezTo>
                  <a:pt x="620" y="1067"/>
                  <a:pt x="620" y="1059"/>
                  <a:pt x="624" y="1054"/>
                </a:cubicBezTo>
                <a:cubicBezTo>
                  <a:pt x="629" y="1049"/>
                  <a:pt x="637" y="1049"/>
                  <a:pt x="642" y="1054"/>
                </a:cubicBezTo>
                <a:close/>
                <a:moveTo>
                  <a:pt x="642" y="958"/>
                </a:moveTo>
                <a:cubicBezTo>
                  <a:pt x="642" y="977"/>
                  <a:pt x="642" y="977"/>
                  <a:pt x="642" y="977"/>
                </a:cubicBezTo>
                <a:cubicBezTo>
                  <a:pt x="637" y="982"/>
                  <a:pt x="629" y="981"/>
                  <a:pt x="624" y="977"/>
                </a:cubicBezTo>
                <a:cubicBezTo>
                  <a:pt x="620" y="972"/>
                  <a:pt x="620" y="964"/>
                  <a:pt x="624" y="959"/>
                </a:cubicBezTo>
                <a:cubicBezTo>
                  <a:pt x="629" y="954"/>
                  <a:pt x="637" y="954"/>
                  <a:pt x="642" y="958"/>
                </a:cubicBezTo>
                <a:close/>
                <a:moveTo>
                  <a:pt x="642" y="863"/>
                </a:moveTo>
                <a:cubicBezTo>
                  <a:pt x="642" y="882"/>
                  <a:pt x="642" y="882"/>
                  <a:pt x="642" y="882"/>
                </a:cubicBezTo>
                <a:cubicBezTo>
                  <a:pt x="637" y="886"/>
                  <a:pt x="629" y="886"/>
                  <a:pt x="625" y="881"/>
                </a:cubicBezTo>
                <a:cubicBezTo>
                  <a:pt x="620" y="876"/>
                  <a:pt x="620" y="868"/>
                  <a:pt x="624" y="863"/>
                </a:cubicBezTo>
                <a:cubicBezTo>
                  <a:pt x="629" y="858"/>
                  <a:pt x="637" y="858"/>
                  <a:pt x="642" y="863"/>
                </a:cubicBezTo>
                <a:close/>
                <a:moveTo>
                  <a:pt x="642" y="768"/>
                </a:moveTo>
                <a:cubicBezTo>
                  <a:pt x="642" y="786"/>
                  <a:pt x="642" y="786"/>
                  <a:pt x="642" y="786"/>
                </a:cubicBezTo>
                <a:cubicBezTo>
                  <a:pt x="637" y="791"/>
                  <a:pt x="629" y="791"/>
                  <a:pt x="624" y="786"/>
                </a:cubicBezTo>
                <a:cubicBezTo>
                  <a:pt x="620" y="781"/>
                  <a:pt x="620" y="773"/>
                  <a:pt x="624" y="768"/>
                </a:cubicBezTo>
                <a:cubicBezTo>
                  <a:pt x="629" y="763"/>
                  <a:pt x="637" y="763"/>
                  <a:pt x="642" y="768"/>
                </a:cubicBezTo>
                <a:close/>
                <a:moveTo>
                  <a:pt x="642" y="672"/>
                </a:moveTo>
                <a:cubicBezTo>
                  <a:pt x="642" y="691"/>
                  <a:pt x="642" y="691"/>
                  <a:pt x="642" y="691"/>
                </a:cubicBezTo>
                <a:cubicBezTo>
                  <a:pt x="637" y="695"/>
                  <a:pt x="629" y="695"/>
                  <a:pt x="625" y="690"/>
                </a:cubicBezTo>
                <a:cubicBezTo>
                  <a:pt x="620" y="685"/>
                  <a:pt x="620" y="677"/>
                  <a:pt x="624" y="673"/>
                </a:cubicBezTo>
                <a:cubicBezTo>
                  <a:pt x="629" y="668"/>
                  <a:pt x="637" y="668"/>
                  <a:pt x="642" y="672"/>
                </a:cubicBezTo>
                <a:close/>
                <a:moveTo>
                  <a:pt x="642" y="577"/>
                </a:moveTo>
                <a:cubicBezTo>
                  <a:pt x="642" y="595"/>
                  <a:pt x="642" y="595"/>
                  <a:pt x="642" y="595"/>
                </a:cubicBezTo>
                <a:cubicBezTo>
                  <a:pt x="637" y="600"/>
                  <a:pt x="629" y="600"/>
                  <a:pt x="624" y="595"/>
                </a:cubicBezTo>
                <a:cubicBezTo>
                  <a:pt x="620" y="590"/>
                  <a:pt x="620" y="582"/>
                  <a:pt x="624" y="577"/>
                </a:cubicBezTo>
                <a:cubicBezTo>
                  <a:pt x="629" y="572"/>
                  <a:pt x="637" y="572"/>
                  <a:pt x="642" y="577"/>
                </a:cubicBezTo>
                <a:close/>
                <a:moveTo>
                  <a:pt x="642" y="481"/>
                </a:moveTo>
                <a:cubicBezTo>
                  <a:pt x="642" y="500"/>
                  <a:pt x="642" y="500"/>
                  <a:pt x="642" y="500"/>
                </a:cubicBezTo>
                <a:cubicBezTo>
                  <a:pt x="637" y="505"/>
                  <a:pt x="629" y="504"/>
                  <a:pt x="624" y="500"/>
                </a:cubicBezTo>
                <a:cubicBezTo>
                  <a:pt x="620" y="495"/>
                  <a:pt x="620" y="487"/>
                  <a:pt x="625" y="482"/>
                </a:cubicBezTo>
                <a:cubicBezTo>
                  <a:pt x="629" y="477"/>
                  <a:pt x="637" y="477"/>
                  <a:pt x="642" y="481"/>
                </a:cubicBezTo>
                <a:close/>
                <a:moveTo>
                  <a:pt x="642" y="386"/>
                </a:moveTo>
                <a:cubicBezTo>
                  <a:pt x="642" y="405"/>
                  <a:pt x="642" y="405"/>
                  <a:pt x="642" y="405"/>
                </a:cubicBezTo>
                <a:cubicBezTo>
                  <a:pt x="637" y="409"/>
                  <a:pt x="629" y="409"/>
                  <a:pt x="624" y="404"/>
                </a:cubicBezTo>
                <a:cubicBezTo>
                  <a:pt x="620" y="399"/>
                  <a:pt x="620" y="391"/>
                  <a:pt x="624" y="386"/>
                </a:cubicBezTo>
                <a:cubicBezTo>
                  <a:pt x="629" y="382"/>
                  <a:pt x="637" y="381"/>
                  <a:pt x="642" y="386"/>
                </a:cubicBezTo>
                <a:close/>
                <a:moveTo>
                  <a:pt x="642" y="291"/>
                </a:moveTo>
                <a:cubicBezTo>
                  <a:pt x="642" y="309"/>
                  <a:pt x="642" y="309"/>
                  <a:pt x="642" y="309"/>
                </a:cubicBezTo>
                <a:cubicBezTo>
                  <a:pt x="637" y="314"/>
                  <a:pt x="629" y="314"/>
                  <a:pt x="624" y="309"/>
                </a:cubicBezTo>
                <a:cubicBezTo>
                  <a:pt x="620" y="304"/>
                  <a:pt x="620" y="296"/>
                  <a:pt x="624" y="291"/>
                </a:cubicBezTo>
                <a:cubicBezTo>
                  <a:pt x="629" y="286"/>
                  <a:pt x="637" y="286"/>
                  <a:pt x="642" y="291"/>
                </a:cubicBezTo>
                <a:close/>
                <a:moveTo>
                  <a:pt x="642" y="195"/>
                </a:moveTo>
                <a:cubicBezTo>
                  <a:pt x="642" y="214"/>
                  <a:pt x="642" y="214"/>
                  <a:pt x="642" y="214"/>
                </a:cubicBezTo>
                <a:cubicBezTo>
                  <a:pt x="637" y="218"/>
                  <a:pt x="629" y="218"/>
                  <a:pt x="624" y="213"/>
                </a:cubicBezTo>
                <a:cubicBezTo>
                  <a:pt x="620" y="209"/>
                  <a:pt x="620" y="201"/>
                  <a:pt x="624" y="196"/>
                </a:cubicBezTo>
                <a:cubicBezTo>
                  <a:pt x="629" y="191"/>
                  <a:pt x="637" y="191"/>
                  <a:pt x="642" y="195"/>
                </a:cubicBezTo>
                <a:close/>
                <a:moveTo>
                  <a:pt x="642" y="100"/>
                </a:moveTo>
                <a:cubicBezTo>
                  <a:pt x="642" y="118"/>
                  <a:pt x="642" y="118"/>
                  <a:pt x="642" y="118"/>
                </a:cubicBezTo>
                <a:cubicBezTo>
                  <a:pt x="637" y="123"/>
                  <a:pt x="629" y="123"/>
                  <a:pt x="624" y="118"/>
                </a:cubicBezTo>
                <a:cubicBezTo>
                  <a:pt x="620" y="113"/>
                  <a:pt x="620" y="105"/>
                  <a:pt x="624" y="100"/>
                </a:cubicBezTo>
                <a:cubicBezTo>
                  <a:pt x="629" y="95"/>
                  <a:pt x="637" y="95"/>
                  <a:pt x="642" y="100"/>
                </a:cubicBezTo>
                <a:close/>
                <a:moveTo>
                  <a:pt x="642" y="23"/>
                </a:moveTo>
                <a:cubicBezTo>
                  <a:pt x="637" y="28"/>
                  <a:pt x="629" y="28"/>
                  <a:pt x="624" y="23"/>
                </a:cubicBezTo>
                <a:cubicBezTo>
                  <a:pt x="620" y="18"/>
                  <a:pt x="620" y="10"/>
                  <a:pt x="624" y="5"/>
                </a:cubicBezTo>
                <a:cubicBezTo>
                  <a:pt x="629" y="0"/>
                  <a:pt x="637" y="0"/>
                  <a:pt x="642" y="4"/>
                </a:cubicBezTo>
                <a:lnTo>
                  <a:pt x="642" y="23"/>
                </a:lnTo>
                <a:close/>
              </a:path>
            </a:pathLst>
          </a:custGeom>
          <a:solidFill>
            <a:srgbClr val="6D21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
          <p:cNvSpPr/>
          <p:nvPr userDrawn="1"/>
        </p:nvSpPr>
        <p:spPr bwMode="auto">
          <a:xfrm>
            <a:off x="509588" y="492125"/>
            <a:ext cx="484188" cy="301625"/>
          </a:xfrm>
          <a:custGeom>
            <a:avLst/>
            <a:gdLst>
              <a:gd name="T0" fmla="*/ 151 w 211"/>
              <a:gd name="T1" fmla="*/ 25 h 132"/>
              <a:gd name="T2" fmla="*/ 186 w 211"/>
              <a:gd name="T3" fmla="*/ 4 h 132"/>
              <a:gd name="T4" fmla="*/ 207 w 211"/>
              <a:gd name="T5" fmla="*/ 40 h 132"/>
              <a:gd name="T6" fmla="*/ 151 w 211"/>
              <a:gd name="T7" fmla="*/ 112 h 132"/>
              <a:gd name="T8" fmla="*/ 149 w 211"/>
              <a:gd name="T9" fmla="*/ 113 h 132"/>
              <a:gd name="T10" fmla="*/ 61 w 211"/>
              <a:gd name="T11" fmla="*/ 124 h 132"/>
              <a:gd name="T12" fmla="*/ 0 w 211"/>
              <a:gd name="T13" fmla="*/ 85 h 132"/>
              <a:gd name="T14" fmla="*/ 41 w 211"/>
              <a:gd name="T15" fmla="*/ 44 h 132"/>
              <a:gd name="T16" fmla="*/ 76 w 211"/>
              <a:gd name="T17" fmla="*/ 68 h 132"/>
              <a:gd name="T18" fmla="*/ 121 w 211"/>
              <a:gd name="T19" fmla="*/ 63 h 132"/>
              <a:gd name="T20" fmla="*/ 122 w 211"/>
              <a:gd name="T21" fmla="*/ 62 h 132"/>
              <a:gd name="T22" fmla="*/ 151 w 211"/>
              <a:gd name="T23" fmla="*/ 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132">
                <a:moveTo>
                  <a:pt x="151" y="25"/>
                </a:moveTo>
                <a:cubicBezTo>
                  <a:pt x="155" y="9"/>
                  <a:pt x="171" y="0"/>
                  <a:pt x="186" y="4"/>
                </a:cubicBezTo>
                <a:cubicBezTo>
                  <a:pt x="202" y="9"/>
                  <a:pt x="211" y="24"/>
                  <a:pt x="207" y="40"/>
                </a:cubicBezTo>
                <a:cubicBezTo>
                  <a:pt x="198" y="71"/>
                  <a:pt x="178" y="97"/>
                  <a:pt x="151" y="112"/>
                </a:cubicBezTo>
                <a:cubicBezTo>
                  <a:pt x="151" y="112"/>
                  <a:pt x="150" y="113"/>
                  <a:pt x="149" y="113"/>
                </a:cubicBezTo>
                <a:cubicBezTo>
                  <a:pt x="123" y="127"/>
                  <a:pt x="92" y="132"/>
                  <a:pt x="61" y="124"/>
                </a:cubicBezTo>
                <a:cubicBezTo>
                  <a:pt x="36" y="117"/>
                  <a:pt x="16" y="103"/>
                  <a:pt x="0" y="85"/>
                </a:cubicBezTo>
                <a:cubicBezTo>
                  <a:pt x="41" y="44"/>
                  <a:pt x="41" y="44"/>
                  <a:pt x="41" y="44"/>
                </a:cubicBezTo>
                <a:cubicBezTo>
                  <a:pt x="49" y="55"/>
                  <a:pt x="61" y="64"/>
                  <a:pt x="76" y="68"/>
                </a:cubicBezTo>
                <a:cubicBezTo>
                  <a:pt x="92" y="72"/>
                  <a:pt x="108" y="70"/>
                  <a:pt x="121" y="63"/>
                </a:cubicBezTo>
                <a:cubicBezTo>
                  <a:pt x="122" y="62"/>
                  <a:pt x="122" y="62"/>
                  <a:pt x="122" y="62"/>
                </a:cubicBezTo>
                <a:cubicBezTo>
                  <a:pt x="136" y="54"/>
                  <a:pt x="147" y="41"/>
                  <a:pt x="151" y="25"/>
                </a:cubicBezTo>
                <a:close/>
              </a:path>
            </a:pathLst>
          </a:custGeom>
          <a:solidFill>
            <a:srgbClr val="B1D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userDrawn="1"/>
        </p:nvSpPr>
        <p:spPr bwMode="auto">
          <a:xfrm>
            <a:off x="1625600" y="5253038"/>
            <a:ext cx="509588" cy="341313"/>
          </a:xfrm>
          <a:custGeom>
            <a:avLst/>
            <a:gdLst>
              <a:gd name="T0" fmla="*/ 218 w 222"/>
              <a:gd name="T1" fmla="*/ 0 h 149"/>
              <a:gd name="T2" fmla="*/ 221 w 222"/>
              <a:gd name="T3" fmla="*/ 40 h 149"/>
              <a:gd name="T4" fmla="*/ 221 w 222"/>
              <a:gd name="T5" fmla="*/ 42 h 149"/>
              <a:gd name="T6" fmla="*/ 178 w 222"/>
              <a:gd name="T7" fmla="*/ 120 h 149"/>
              <a:gd name="T8" fmla="*/ 90 w 222"/>
              <a:gd name="T9" fmla="*/ 146 h 149"/>
              <a:gd name="T10" fmla="*/ 88 w 222"/>
              <a:gd name="T11" fmla="*/ 146 h 149"/>
              <a:gd name="T12" fmla="*/ 10 w 222"/>
              <a:gd name="T13" fmla="*/ 103 h 149"/>
              <a:gd name="T14" fmla="*/ 15 w 222"/>
              <a:gd name="T15" fmla="*/ 62 h 149"/>
              <a:gd name="T16" fmla="*/ 55 w 222"/>
              <a:gd name="T17" fmla="*/ 66 h 149"/>
              <a:gd name="T18" fmla="*/ 95 w 222"/>
              <a:gd name="T19" fmla="*/ 89 h 149"/>
              <a:gd name="T20" fmla="*/ 96 w 222"/>
              <a:gd name="T21" fmla="*/ 89 h 149"/>
              <a:gd name="T22" fmla="*/ 141 w 222"/>
              <a:gd name="T23" fmla="*/ 75 h 149"/>
              <a:gd name="T24" fmla="*/ 164 w 222"/>
              <a:gd name="T25" fmla="*/ 36 h 149"/>
              <a:gd name="T26" fmla="*/ 164 w 222"/>
              <a:gd name="T27" fmla="*/ 34 h 149"/>
              <a:gd name="T28" fmla="*/ 163 w 222"/>
              <a:gd name="T29" fmla="*/ 15 h 149"/>
              <a:gd name="T30" fmla="*/ 218 w 22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149">
                <a:moveTo>
                  <a:pt x="218" y="0"/>
                </a:moveTo>
                <a:cubicBezTo>
                  <a:pt x="222" y="13"/>
                  <a:pt x="222" y="27"/>
                  <a:pt x="221" y="40"/>
                </a:cubicBezTo>
                <a:cubicBezTo>
                  <a:pt x="221" y="41"/>
                  <a:pt x="221" y="42"/>
                  <a:pt x="221" y="42"/>
                </a:cubicBezTo>
                <a:cubicBezTo>
                  <a:pt x="217" y="72"/>
                  <a:pt x="203" y="100"/>
                  <a:pt x="178" y="120"/>
                </a:cubicBezTo>
                <a:cubicBezTo>
                  <a:pt x="152" y="141"/>
                  <a:pt x="121" y="149"/>
                  <a:pt x="90" y="146"/>
                </a:cubicBezTo>
                <a:cubicBezTo>
                  <a:pt x="90" y="146"/>
                  <a:pt x="89" y="146"/>
                  <a:pt x="88" y="146"/>
                </a:cubicBezTo>
                <a:cubicBezTo>
                  <a:pt x="59" y="142"/>
                  <a:pt x="30" y="128"/>
                  <a:pt x="10" y="103"/>
                </a:cubicBezTo>
                <a:cubicBezTo>
                  <a:pt x="0" y="90"/>
                  <a:pt x="2" y="72"/>
                  <a:pt x="15" y="62"/>
                </a:cubicBezTo>
                <a:cubicBezTo>
                  <a:pt x="27" y="52"/>
                  <a:pt x="45" y="54"/>
                  <a:pt x="55" y="66"/>
                </a:cubicBezTo>
                <a:cubicBezTo>
                  <a:pt x="65" y="79"/>
                  <a:pt x="80" y="87"/>
                  <a:pt x="95" y="89"/>
                </a:cubicBezTo>
                <a:cubicBezTo>
                  <a:pt x="96" y="89"/>
                  <a:pt x="96" y="89"/>
                  <a:pt x="96" y="89"/>
                </a:cubicBezTo>
                <a:cubicBezTo>
                  <a:pt x="112" y="90"/>
                  <a:pt x="128" y="86"/>
                  <a:pt x="141" y="75"/>
                </a:cubicBezTo>
                <a:cubicBezTo>
                  <a:pt x="154" y="65"/>
                  <a:pt x="162" y="51"/>
                  <a:pt x="164" y="36"/>
                </a:cubicBezTo>
                <a:cubicBezTo>
                  <a:pt x="164" y="34"/>
                  <a:pt x="164" y="34"/>
                  <a:pt x="164" y="34"/>
                </a:cubicBezTo>
                <a:cubicBezTo>
                  <a:pt x="164" y="28"/>
                  <a:pt x="164" y="21"/>
                  <a:pt x="163" y="15"/>
                </a:cubicBezTo>
                <a:lnTo>
                  <a:pt x="218" y="0"/>
                </a:lnTo>
                <a:close/>
              </a:path>
            </a:pathLst>
          </a:custGeom>
          <a:solidFill>
            <a:srgbClr val="B1D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userDrawn="1"/>
        </p:nvSpPr>
        <p:spPr bwMode="auto">
          <a:xfrm>
            <a:off x="2368550" y="5848350"/>
            <a:ext cx="141288" cy="141288"/>
          </a:xfrm>
          <a:custGeom>
            <a:avLst/>
            <a:gdLst>
              <a:gd name="T0" fmla="*/ 4 w 61"/>
              <a:gd name="T1" fmla="*/ 39 h 62"/>
              <a:gd name="T2" fmla="*/ 23 w 61"/>
              <a:gd name="T3" fmla="*/ 5 h 62"/>
              <a:gd name="T4" fmla="*/ 57 w 61"/>
              <a:gd name="T5" fmla="*/ 23 h 62"/>
              <a:gd name="T6" fmla="*/ 38 w 61"/>
              <a:gd name="T7" fmla="*/ 57 h 62"/>
              <a:gd name="T8" fmla="*/ 4 w 61"/>
              <a:gd name="T9" fmla="*/ 39 h 62"/>
            </a:gdLst>
            <a:ahLst/>
            <a:cxnLst>
              <a:cxn ang="0">
                <a:pos x="T0" y="T1"/>
              </a:cxn>
              <a:cxn ang="0">
                <a:pos x="T2" y="T3"/>
              </a:cxn>
              <a:cxn ang="0">
                <a:pos x="T4" y="T5"/>
              </a:cxn>
              <a:cxn ang="0">
                <a:pos x="T6" y="T7"/>
              </a:cxn>
              <a:cxn ang="0">
                <a:pos x="T8" y="T9"/>
              </a:cxn>
            </a:cxnLst>
            <a:rect l="0" t="0" r="r" b="b"/>
            <a:pathLst>
              <a:path w="61" h="62">
                <a:moveTo>
                  <a:pt x="4" y="39"/>
                </a:moveTo>
                <a:cubicBezTo>
                  <a:pt x="0" y="24"/>
                  <a:pt x="9" y="9"/>
                  <a:pt x="23" y="5"/>
                </a:cubicBezTo>
                <a:cubicBezTo>
                  <a:pt x="38" y="0"/>
                  <a:pt x="53" y="9"/>
                  <a:pt x="57" y="23"/>
                </a:cubicBezTo>
                <a:cubicBezTo>
                  <a:pt x="61" y="38"/>
                  <a:pt x="53" y="53"/>
                  <a:pt x="38" y="57"/>
                </a:cubicBezTo>
                <a:cubicBezTo>
                  <a:pt x="24" y="62"/>
                  <a:pt x="9" y="53"/>
                  <a:pt x="4"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userDrawn="1"/>
        </p:nvSpPr>
        <p:spPr bwMode="auto">
          <a:xfrm>
            <a:off x="1990725" y="2692400"/>
            <a:ext cx="142875" cy="142875"/>
          </a:xfrm>
          <a:custGeom>
            <a:avLst/>
            <a:gdLst>
              <a:gd name="T0" fmla="*/ 5 w 62"/>
              <a:gd name="T1" fmla="*/ 39 h 62"/>
              <a:gd name="T2" fmla="*/ 23 w 62"/>
              <a:gd name="T3" fmla="*/ 5 h 62"/>
              <a:gd name="T4" fmla="*/ 57 w 62"/>
              <a:gd name="T5" fmla="*/ 23 h 62"/>
              <a:gd name="T6" fmla="*/ 39 w 62"/>
              <a:gd name="T7" fmla="*/ 57 h 62"/>
              <a:gd name="T8" fmla="*/ 5 w 62"/>
              <a:gd name="T9" fmla="*/ 39 h 62"/>
            </a:gdLst>
            <a:ahLst/>
            <a:cxnLst>
              <a:cxn ang="0">
                <a:pos x="T0" y="T1"/>
              </a:cxn>
              <a:cxn ang="0">
                <a:pos x="T2" y="T3"/>
              </a:cxn>
              <a:cxn ang="0">
                <a:pos x="T4" y="T5"/>
              </a:cxn>
              <a:cxn ang="0">
                <a:pos x="T6" y="T7"/>
              </a:cxn>
              <a:cxn ang="0">
                <a:pos x="T8" y="T9"/>
              </a:cxn>
            </a:cxnLst>
            <a:rect l="0" t="0" r="r" b="b"/>
            <a:pathLst>
              <a:path w="62" h="62">
                <a:moveTo>
                  <a:pt x="5" y="39"/>
                </a:moveTo>
                <a:cubicBezTo>
                  <a:pt x="0" y="24"/>
                  <a:pt x="9" y="9"/>
                  <a:pt x="23" y="5"/>
                </a:cubicBezTo>
                <a:cubicBezTo>
                  <a:pt x="38" y="0"/>
                  <a:pt x="53" y="9"/>
                  <a:pt x="57" y="23"/>
                </a:cubicBezTo>
                <a:cubicBezTo>
                  <a:pt x="62" y="38"/>
                  <a:pt x="53" y="53"/>
                  <a:pt x="39" y="57"/>
                </a:cubicBezTo>
                <a:cubicBezTo>
                  <a:pt x="24" y="62"/>
                  <a:pt x="9" y="53"/>
                  <a:pt x="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9"/>
          <p:cNvSpPr/>
          <p:nvPr userDrawn="1"/>
        </p:nvSpPr>
        <p:spPr bwMode="auto">
          <a:xfrm>
            <a:off x="2273300" y="349250"/>
            <a:ext cx="139700" cy="139700"/>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3"/>
                  <a:pt x="8" y="8"/>
                  <a:pt x="23" y="4"/>
                </a:cubicBezTo>
                <a:cubicBezTo>
                  <a:pt x="37" y="0"/>
                  <a:pt x="52" y="8"/>
                  <a:pt x="57" y="23"/>
                </a:cubicBezTo>
                <a:cubicBezTo>
                  <a:pt x="61" y="37"/>
                  <a:pt x="52" y="52"/>
                  <a:pt x="38" y="57"/>
                </a:cubicBezTo>
                <a:cubicBezTo>
                  <a:pt x="23" y="61"/>
                  <a:pt x="8" y="52"/>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0"/>
          <p:cNvSpPr/>
          <p:nvPr userDrawn="1"/>
        </p:nvSpPr>
        <p:spPr bwMode="auto">
          <a:xfrm>
            <a:off x="-50800" y="130175"/>
            <a:ext cx="139700" cy="139700"/>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4"/>
                  <a:pt x="9" y="9"/>
                  <a:pt x="23" y="4"/>
                </a:cubicBezTo>
                <a:cubicBezTo>
                  <a:pt x="38" y="0"/>
                  <a:pt x="53" y="9"/>
                  <a:pt x="57" y="23"/>
                </a:cubicBezTo>
                <a:cubicBezTo>
                  <a:pt x="61" y="38"/>
                  <a:pt x="53" y="53"/>
                  <a:pt x="38" y="57"/>
                </a:cubicBezTo>
                <a:cubicBezTo>
                  <a:pt x="24" y="61"/>
                  <a:pt x="8"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1"/>
          <p:cNvSpPr/>
          <p:nvPr userDrawn="1"/>
        </p:nvSpPr>
        <p:spPr bwMode="auto">
          <a:xfrm>
            <a:off x="1270000" y="4565650"/>
            <a:ext cx="322263" cy="322263"/>
          </a:xfrm>
          <a:custGeom>
            <a:avLst/>
            <a:gdLst>
              <a:gd name="T0" fmla="*/ 9 w 140"/>
              <a:gd name="T1" fmla="*/ 88 h 141"/>
              <a:gd name="T2" fmla="*/ 52 w 140"/>
              <a:gd name="T3" fmla="*/ 10 h 141"/>
              <a:gd name="T4" fmla="*/ 130 w 140"/>
              <a:gd name="T5" fmla="*/ 53 h 141"/>
              <a:gd name="T6" fmla="*/ 87 w 140"/>
              <a:gd name="T7" fmla="*/ 131 h 141"/>
              <a:gd name="T8" fmla="*/ 9 w 140"/>
              <a:gd name="T9" fmla="*/ 88 h 141"/>
            </a:gdLst>
            <a:ahLst/>
            <a:cxnLst>
              <a:cxn ang="0">
                <a:pos x="T0" y="T1"/>
              </a:cxn>
              <a:cxn ang="0">
                <a:pos x="T2" y="T3"/>
              </a:cxn>
              <a:cxn ang="0">
                <a:pos x="T4" y="T5"/>
              </a:cxn>
              <a:cxn ang="0">
                <a:pos x="T6" y="T7"/>
              </a:cxn>
              <a:cxn ang="0">
                <a:pos x="T8" y="T9"/>
              </a:cxn>
            </a:cxnLst>
            <a:rect l="0" t="0" r="r" b="b"/>
            <a:pathLst>
              <a:path w="140" h="141">
                <a:moveTo>
                  <a:pt x="9" y="88"/>
                </a:moveTo>
                <a:cubicBezTo>
                  <a:pt x="0" y="54"/>
                  <a:pt x="19" y="19"/>
                  <a:pt x="52" y="10"/>
                </a:cubicBezTo>
                <a:cubicBezTo>
                  <a:pt x="86" y="0"/>
                  <a:pt x="121" y="20"/>
                  <a:pt x="130" y="53"/>
                </a:cubicBezTo>
                <a:cubicBezTo>
                  <a:pt x="140" y="86"/>
                  <a:pt x="121" y="121"/>
                  <a:pt x="87" y="131"/>
                </a:cubicBezTo>
                <a:cubicBezTo>
                  <a:pt x="54" y="141"/>
                  <a:pt x="19" y="121"/>
                  <a:pt x="9"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
          <p:cNvSpPr/>
          <p:nvPr userDrawn="1"/>
        </p:nvSpPr>
        <p:spPr bwMode="auto">
          <a:xfrm>
            <a:off x="1323975" y="4619625"/>
            <a:ext cx="212725" cy="212725"/>
          </a:xfrm>
          <a:custGeom>
            <a:avLst/>
            <a:gdLst>
              <a:gd name="T0" fmla="*/ 7 w 93"/>
              <a:gd name="T1" fmla="*/ 58 h 93"/>
              <a:gd name="T2" fmla="*/ 35 w 93"/>
              <a:gd name="T3" fmla="*/ 6 h 93"/>
              <a:gd name="T4" fmla="*/ 87 w 93"/>
              <a:gd name="T5" fmla="*/ 35 h 93"/>
              <a:gd name="T6" fmla="*/ 58 w 93"/>
              <a:gd name="T7" fmla="*/ 86 h 93"/>
              <a:gd name="T8" fmla="*/ 7 w 93"/>
              <a:gd name="T9" fmla="*/ 58 h 93"/>
            </a:gdLst>
            <a:ahLst/>
            <a:cxnLst>
              <a:cxn ang="0">
                <a:pos x="T0" y="T1"/>
              </a:cxn>
              <a:cxn ang="0">
                <a:pos x="T2" y="T3"/>
              </a:cxn>
              <a:cxn ang="0">
                <a:pos x="T4" y="T5"/>
              </a:cxn>
              <a:cxn ang="0">
                <a:pos x="T6" y="T7"/>
              </a:cxn>
              <a:cxn ang="0">
                <a:pos x="T8" y="T9"/>
              </a:cxn>
            </a:cxnLst>
            <a:rect l="0" t="0" r="r" b="b"/>
            <a:pathLst>
              <a:path w="93" h="93">
                <a:moveTo>
                  <a:pt x="7" y="58"/>
                </a:moveTo>
                <a:cubicBezTo>
                  <a:pt x="0" y="36"/>
                  <a:pt x="13" y="13"/>
                  <a:pt x="35" y="6"/>
                </a:cubicBezTo>
                <a:cubicBezTo>
                  <a:pt x="57" y="0"/>
                  <a:pt x="81" y="13"/>
                  <a:pt x="87" y="35"/>
                </a:cubicBezTo>
                <a:cubicBezTo>
                  <a:pt x="93" y="57"/>
                  <a:pt x="80" y="80"/>
                  <a:pt x="58" y="86"/>
                </a:cubicBezTo>
                <a:cubicBezTo>
                  <a:pt x="36" y="93"/>
                  <a:pt x="13" y="80"/>
                  <a:pt x="7" y="58"/>
                </a:cubicBez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3"/>
          <p:cNvSpPr>
            <a:spLocks noEditPoints="1"/>
          </p:cNvSpPr>
          <p:nvPr userDrawn="1"/>
        </p:nvSpPr>
        <p:spPr bwMode="auto">
          <a:xfrm>
            <a:off x="1535113" y="1184275"/>
            <a:ext cx="893763" cy="892175"/>
          </a:xfrm>
          <a:custGeom>
            <a:avLst/>
            <a:gdLst>
              <a:gd name="T0" fmla="*/ 195 w 390"/>
              <a:gd name="T1" fmla="*/ 94 h 390"/>
              <a:gd name="T2" fmla="*/ 296 w 390"/>
              <a:gd name="T3" fmla="*/ 195 h 390"/>
              <a:gd name="T4" fmla="*/ 195 w 390"/>
              <a:gd name="T5" fmla="*/ 296 h 390"/>
              <a:gd name="T6" fmla="*/ 93 w 390"/>
              <a:gd name="T7" fmla="*/ 195 h 390"/>
              <a:gd name="T8" fmla="*/ 195 w 390"/>
              <a:gd name="T9" fmla="*/ 94 h 390"/>
              <a:gd name="T10" fmla="*/ 195 w 390"/>
              <a:gd name="T11" fmla="*/ 0 h 390"/>
              <a:gd name="T12" fmla="*/ 390 w 390"/>
              <a:gd name="T13" fmla="*/ 195 h 390"/>
              <a:gd name="T14" fmla="*/ 195 w 390"/>
              <a:gd name="T15" fmla="*/ 390 h 390"/>
              <a:gd name="T16" fmla="*/ 0 w 390"/>
              <a:gd name="T17" fmla="*/ 195 h 390"/>
              <a:gd name="T18" fmla="*/ 195 w 390"/>
              <a:gd name="T1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90">
                <a:moveTo>
                  <a:pt x="195" y="94"/>
                </a:moveTo>
                <a:cubicBezTo>
                  <a:pt x="251" y="94"/>
                  <a:pt x="296" y="139"/>
                  <a:pt x="296" y="195"/>
                </a:cubicBezTo>
                <a:cubicBezTo>
                  <a:pt x="296" y="251"/>
                  <a:pt x="251" y="296"/>
                  <a:pt x="195" y="296"/>
                </a:cubicBezTo>
                <a:cubicBezTo>
                  <a:pt x="139" y="296"/>
                  <a:pt x="93" y="251"/>
                  <a:pt x="93" y="195"/>
                </a:cubicBezTo>
                <a:cubicBezTo>
                  <a:pt x="93" y="139"/>
                  <a:pt x="139" y="94"/>
                  <a:pt x="195" y="94"/>
                </a:cubicBezTo>
                <a:close/>
                <a:moveTo>
                  <a:pt x="195" y="0"/>
                </a:moveTo>
                <a:cubicBezTo>
                  <a:pt x="302" y="0"/>
                  <a:pt x="390" y="87"/>
                  <a:pt x="390" y="195"/>
                </a:cubicBezTo>
                <a:cubicBezTo>
                  <a:pt x="390" y="303"/>
                  <a:pt x="302" y="390"/>
                  <a:pt x="195" y="390"/>
                </a:cubicBezTo>
                <a:cubicBezTo>
                  <a:pt x="87" y="390"/>
                  <a:pt x="0" y="303"/>
                  <a:pt x="0" y="195"/>
                </a:cubicBezTo>
                <a:cubicBezTo>
                  <a:pt x="0" y="87"/>
                  <a:pt x="87" y="0"/>
                  <a:pt x="195"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a:spLocks noEditPoints="1"/>
          </p:cNvSpPr>
          <p:nvPr userDrawn="1"/>
        </p:nvSpPr>
        <p:spPr bwMode="auto">
          <a:xfrm>
            <a:off x="1630363" y="119063"/>
            <a:ext cx="420688" cy="417513"/>
          </a:xfrm>
          <a:custGeom>
            <a:avLst/>
            <a:gdLst>
              <a:gd name="T0" fmla="*/ 50 w 183"/>
              <a:gd name="T1" fmla="*/ 102 h 183"/>
              <a:gd name="T2" fmla="*/ 80 w 183"/>
              <a:gd name="T3" fmla="*/ 50 h 183"/>
              <a:gd name="T4" fmla="*/ 132 w 183"/>
              <a:gd name="T5" fmla="*/ 80 h 183"/>
              <a:gd name="T6" fmla="*/ 102 w 183"/>
              <a:gd name="T7" fmla="*/ 133 h 183"/>
              <a:gd name="T8" fmla="*/ 50 w 183"/>
              <a:gd name="T9" fmla="*/ 102 h 183"/>
              <a:gd name="T10" fmla="*/ 11 w 183"/>
              <a:gd name="T11" fmla="*/ 113 h 183"/>
              <a:gd name="T12" fmla="*/ 70 w 183"/>
              <a:gd name="T13" fmla="*/ 12 h 183"/>
              <a:gd name="T14" fmla="*/ 171 w 183"/>
              <a:gd name="T15" fmla="*/ 70 h 183"/>
              <a:gd name="T16" fmla="*/ 112 w 183"/>
              <a:gd name="T17" fmla="*/ 171 h 183"/>
              <a:gd name="T18" fmla="*/ 11 w 183"/>
              <a:gd name="T19"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102"/>
                </a:moveTo>
                <a:cubicBezTo>
                  <a:pt x="44" y="80"/>
                  <a:pt x="57" y="56"/>
                  <a:pt x="80" y="50"/>
                </a:cubicBezTo>
                <a:cubicBezTo>
                  <a:pt x="103" y="44"/>
                  <a:pt x="126" y="57"/>
                  <a:pt x="132" y="80"/>
                </a:cubicBezTo>
                <a:cubicBezTo>
                  <a:pt x="139" y="103"/>
                  <a:pt x="125" y="127"/>
                  <a:pt x="102" y="133"/>
                </a:cubicBezTo>
                <a:cubicBezTo>
                  <a:pt x="79" y="139"/>
                  <a:pt x="56" y="125"/>
                  <a:pt x="50" y="102"/>
                </a:cubicBezTo>
                <a:close/>
                <a:moveTo>
                  <a:pt x="11" y="113"/>
                </a:moveTo>
                <a:cubicBezTo>
                  <a:pt x="0" y="69"/>
                  <a:pt x="26" y="23"/>
                  <a:pt x="70" y="12"/>
                </a:cubicBezTo>
                <a:cubicBezTo>
                  <a:pt x="114" y="0"/>
                  <a:pt x="159" y="26"/>
                  <a:pt x="171" y="70"/>
                </a:cubicBezTo>
                <a:cubicBezTo>
                  <a:pt x="183" y="114"/>
                  <a:pt x="156" y="159"/>
                  <a:pt x="112" y="171"/>
                </a:cubicBezTo>
                <a:cubicBezTo>
                  <a:pt x="68" y="183"/>
                  <a:pt x="23" y="157"/>
                  <a:pt x="11" y="113"/>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a:spLocks noEditPoints="1"/>
          </p:cNvSpPr>
          <p:nvPr userDrawn="1"/>
        </p:nvSpPr>
        <p:spPr bwMode="auto">
          <a:xfrm>
            <a:off x="1603375" y="103188"/>
            <a:ext cx="419100" cy="417513"/>
          </a:xfrm>
          <a:custGeom>
            <a:avLst/>
            <a:gdLst>
              <a:gd name="T0" fmla="*/ 50 w 183"/>
              <a:gd name="T1" fmla="*/ 102 h 183"/>
              <a:gd name="T2" fmla="*/ 80 w 183"/>
              <a:gd name="T3" fmla="*/ 50 h 183"/>
              <a:gd name="T4" fmla="*/ 133 w 183"/>
              <a:gd name="T5" fmla="*/ 80 h 183"/>
              <a:gd name="T6" fmla="*/ 102 w 183"/>
              <a:gd name="T7" fmla="*/ 133 h 183"/>
              <a:gd name="T8" fmla="*/ 50 w 183"/>
              <a:gd name="T9" fmla="*/ 102 h 183"/>
              <a:gd name="T10" fmla="*/ 11 w 183"/>
              <a:gd name="T11" fmla="*/ 113 h 183"/>
              <a:gd name="T12" fmla="*/ 70 w 183"/>
              <a:gd name="T13" fmla="*/ 12 h 183"/>
              <a:gd name="T14" fmla="*/ 171 w 183"/>
              <a:gd name="T15" fmla="*/ 70 h 183"/>
              <a:gd name="T16" fmla="*/ 112 w 183"/>
              <a:gd name="T17" fmla="*/ 171 h 183"/>
              <a:gd name="T18" fmla="*/ 11 w 183"/>
              <a:gd name="T19"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102"/>
                </a:moveTo>
                <a:cubicBezTo>
                  <a:pt x="44" y="80"/>
                  <a:pt x="57" y="56"/>
                  <a:pt x="80" y="50"/>
                </a:cubicBezTo>
                <a:cubicBezTo>
                  <a:pt x="103" y="44"/>
                  <a:pt x="126" y="57"/>
                  <a:pt x="133" y="80"/>
                </a:cubicBezTo>
                <a:cubicBezTo>
                  <a:pt x="139" y="103"/>
                  <a:pt x="125" y="127"/>
                  <a:pt x="102" y="133"/>
                </a:cubicBezTo>
                <a:cubicBezTo>
                  <a:pt x="79" y="139"/>
                  <a:pt x="56" y="125"/>
                  <a:pt x="50" y="102"/>
                </a:cubicBezTo>
                <a:close/>
                <a:moveTo>
                  <a:pt x="11" y="113"/>
                </a:moveTo>
                <a:cubicBezTo>
                  <a:pt x="0" y="69"/>
                  <a:pt x="26" y="24"/>
                  <a:pt x="70" y="12"/>
                </a:cubicBezTo>
                <a:cubicBezTo>
                  <a:pt x="114" y="0"/>
                  <a:pt x="159" y="26"/>
                  <a:pt x="171" y="70"/>
                </a:cubicBezTo>
                <a:cubicBezTo>
                  <a:pt x="183" y="114"/>
                  <a:pt x="156" y="159"/>
                  <a:pt x="112" y="171"/>
                </a:cubicBezTo>
                <a:cubicBezTo>
                  <a:pt x="68" y="183"/>
                  <a:pt x="23" y="157"/>
                  <a:pt x="11" y="113"/>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6"/>
          <p:cNvSpPr>
            <a:spLocks noEditPoints="1"/>
          </p:cNvSpPr>
          <p:nvPr userDrawn="1"/>
        </p:nvSpPr>
        <p:spPr bwMode="auto">
          <a:xfrm>
            <a:off x="1958975" y="6145213"/>
            <a:ext cx="419100" cy="417513"/>
          </a:xfrm>
          <a:custGeom>
            <a:avLst/>
            <a:gdLst>
              <a:gd name="T0" fmla="*/ 50 w 183"/>
              <a:gd name="T1" fmla="*/ 80 h 183"/>
              <a:gd name="T2" fmla="*/ 80 w 183"/>
              <a:gd name="T3" fmla="*/ 132 h 183"/>
              <a:gd name="T4" fmla="*/ 133 w 183"/>
              <a:gd name="T5" fmla="*/ 102 h 183"/>
              <a:gd name="T6" fmla="*/ 102 w 183"/>
              <a:gd name="T7" fmla="*/ 50 h 183"/>
              <a:gd name="T8" fmla="*/ 50 w 183"/>
              <a:gd name="T9" fmla="*/ 80 h 183"/>
              <a:gd name="T10" fmla="*/ 12 w 183"/>
              <a:gd name="T11" fmla="*/ 70 h 183"/>
              <a:gd name="T12" fmla="*/ 70 w 183"/>
              <a:gd name="T13" fmla="*/ 171 h 183"/>
              <a:gd name="T14" fmla="*/ 171 w 183"/>
              <a:gd name="T15" fmla="*/ 112 h 183"/>
              <a:gd name="T16" fmla="*/ 113 w 183"/>
              <a:gd name="T17" fmla="*/ 11 h 183"/>
              <a:gd name="T18" fmla="*/ 12 w 183"/>
              <a:gd name="T19" fmla="*/ 7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80"/>
                </a:moveTo>
                <a:cubicBezTo>
                  <a:pt x="44" y="103"/>
                  <a:pt x="57" y="126"/>
                  <a:pt x="80" y="132"/>
                </a:cubicBezTo>
                <a:cubicBezTo>
                  <a:pt x="103" y="139"/>
                  <a:pt x="126" y="125"/>
                  <a:pt x="133" y="102"/>
                </a:cubicBezTo>
                <a:cubicBezTo>
                  <a:pt x="139" y="79"/>
                  <a:pt x="125" y="56"/>
                  <a:pt x="102" y="50"/>
                </a:cubicBezTo>
                <a:cubicBezTo>
                  <a:pt x="79" y="44"/>
                  <a:pt x="56" y="57"/>
                  <a:pt x="50" y="80"/>
                </a:cubicBezTo>
                <a:close/>
                <a:moveTo>
                  <a:pt x="12" y="70"/>
                </a:moveTo>
                <a:cubicBezTo>
                  <a:pt x="0" y="114"/>
                  <a:pt x="26" y="159"/>
                  <a:pt x="70" y="171"/>
                </a:cubicBezTo>
                <a:cubicBezTo>
                  <a:pt x="114" y="183"/>
                  <a:pt x="159" y="156"/>
                  <a:pt x="171" y="112"/>
                </a:cubicBezTo>
                <a:cubicBezTo>
                  <a:pt x="183" y="68"/>
                  <a:pt x="157" y="23"/>
                  <a:pt x="113" y="11"/>
                </a:cubicBezTo>
                <a:cubicBezTo>
                  <a:pt x="69" y="0"/>
                  <a:pt x="23" y="26"/>
                  <a:pt x="12" y="7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7"/>
          <p:cNvSpPr>
            <a:spLocks noEditPoints="1"/>
          </p:cNvSpPr>
          <p:nvPr userDrawn="1"/>
        </p:nvSpPr>
        <p:spPr bwMode="auto">
          <a:xfrm>
            <a:off x="1930400" y="6157913"/>
            <a:ext cx="420688" cy="419100"/>
          </a:xfrm>
          <a:custGeom>
            <a:avLst/>
            <a:gdLst>
              <a:gd name="T0" fmla="*/ 50 w 183"/>
              <a:gd name="T1" fmla="*/ 81 h 183"/>
              <a:gd name="T2" fmla="*/ 80 w 183"/>
              <a:gd name="T3" fmla="*/ 133 h 183"/>
              <a:gd name="T4" fmla="*/ 133 w 183"/>
              <a:gd name="T5" fmla="*/ 103 h 183"/>
              <a:gd name="T6" fmla="*/ 102 w 183"/>
              <a:gd name="T7" fmla="*/ 51 h 183"/>
              <a:gd name="T8" fmla="*/ 50 w 183"/>
              <a:gd name="T9" fmla="*/ 81 h 183"/>
              <a:gd name="T10" fmla="*/ 12 w 183"/>
              <a:gd name="T11" fmla="*/ 71 h 183"/>
              <a:gd name="T12" fmla="*/ 70 w 183"/>
              <a:gd name="T13" fmla="*/ 172 h 183"/>
              <a:gd name="T14" fmla="*/ 171 w 183"/>
              <a:gd name="T15" fmla="*/ 113 h 183"/>
              <a:gd name="T16" fmla="*/ 113 w 183"/>
              <a:gd name="T17" fmla="*/ 12 h 183"/>
              <a:gd name="T18" fmla="*/ 12 w 183"/>
              <a:gd name="T19" fmla="*/ 7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81"/>
                </a:moveTo>
                <a:cubicBezTo>
                  <a:pt x="44" y="104"/>
                  <a:pt x="57" y="127"/>
                  <a:pt x="80" y="133"/>
                </a:cubicBezTo>
                <a:cubicBezTo>
                  <a:pt x="103" y="139"/>
                  <a:pt x="127" y="126"/>
                  <a:pt x="133" y="103"/>
                </a:cubicBezTo>
                <a:cubicBezTo>
                  <a:pt x="139" y="80"/>
                  <a:pt x="125" y="57"/>
                  <a:pt x="102" y="51"/>
                </a:cubicBezTo>
                <a:cubicBezTo>
                  <a:pt x="79" y="44"/>
                  <a:pt x="56" y="58"/>
                  <a:pt x="50" y="81"/>
                </a:cubicBezTo>
                <a:close/>
                <a:moveTo>
                  <a:pt x="12" y="71"/>
                </a:moveTo>
                <a:cubicBezTo>
                  <a:pt x="0" y="115"/>
                  <a:pt x="26" y="160"/>
                  <a:pt x="70" y="172"/>
                </a:cubicBezTo>
                <a:cubicBezTo>
                  <a:pt x="114" y="183"/>
                  <a:pt x="159" y="157"/>
                  <a:pt x="171" y="113"/>
                </a:cubicBezTo>
                <a:cubicBezTo>
                  <a:pt x="183" y="69"/>
                  <a:pt x="157" y="24"/>
                  <a:pt x="113" y="12"/>
                </a:cubicBezTo>
                <a:cubicBezTo>
                  <a:pt x="69" y="0"/>
                  <a:pt x="23" y="27"/>
                  <a:pt x="12" y="71"/>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8"/>
          <p:cNvSpPr/>
          <p:nvPr userDrawn="1"/>
        </p:nvSpPr>
        <p:spPr bwMode="auto">
          <a:xfrm>
            <a:off x="411163" y="333375"/>
            <a:ext cx="554038" cy="407988"/>
          </a:xfrm>
          <a:custGeom>
            <a:avLst/>
            <a:gdLst>
              <a:gd name="T0" fmla="*/ 182 w 242"/>
              <a:gd name="T1" fmla="*/ 71 h 178"/>
              <a:gd name="T2" fmla="*/ 218 w 242"/>
              <a:gd name="T3" fmla="*/ 50 h 178"/>
              <a:gd name="T4" fmla="*/ 238 w 242"/>
              <a:gd name="T5" fmla="*/ 86 h 178"/>
              <a:gd name="T6" fmla="*/ 183 w 242"/>
              <a:gd name="T7" fmla="*/ 158 h 178"/>
              <a:gd name="T8" fmla="*/ 181 w 242"/>
              <a:gd name="T9" fmla="*/ 159 h 178"/>
              <a:gd name="T10" fmla="*/ 92 w 242"/>
              <a:gd name="T11" fmla="*/ 170 h 178"/>
              <a:gd name="T12" fmla="*/ 20 w 242"/>
              <a:gd name="T13" fmla="*/ 114 h 178"/>
              <a:gd name="T14" fmla="*/ 19 w 242"/>
              <a:gd name="T15" fmla="*/ 112 h 178"/>
              <a:gd name="T16" fmla="*/ 8 w 242"/>
              <a:gd name="T17" fmla="*/ 24 h 178"/>
              <a:gd name="T18" fmla="*/ 44 w 242"/>
              <a:gd name="T19" fmla="*/ 4 h 178"/>
              <a:gd name="T20" fmla="*/ 64 w 242"/>
              <a:gd name="T21" fmla="*/ 39 h 178"/>
              <a:gd name="T22" fmla="*/ 69 w 242"/>
              <a:gd name="T23" fmla="*/ 84 h 178"/>
              <a:gd name="T24" fmla="*/ 70 w 242"/>
              <a:gd name="T25" fmla="*/ 86 h 178"/>
              <a:gd name="T26" fmla="*/ 107 w 242"/>
              <a:gd name="T27" fmla="*/ 114 h 178"/>
              <a:gd name="T28" fmla="*/ 153 w 242"/>
              <a:gd name="T29" fmla="*/ 109 h 178"/>
              <a:gd name="T30" fmla="*/ 154 w 242"/>
              <a:gd name="T31" fmla="*/ 108 h 178"/>
              <a:gd name="T32" fmla="*/ 182 w 242"/>
              <a:gd name="T33" fmla="*/ 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78">
                <a:moveTo>
                  <a:pt x="182" y="71"/>
                </a:moveTo>
                <a:cubicBezTo>
                  <a:pt x="187" y="55"/>
                  <a:pt x="202" y="46"/>
                  <a:pt x="218" y="50"/>
                </a:cubicBezTo>
                <a:cubicBezTo>
                  <a:pt x="233" y="54"/>
                  <a:pt x="242" y="70"/>
                  <a:pt x="238" y="86"/>
                </a:cubicBezTo>
                <a:cubicBezTo>
                  <a:pt x="230" y="117"/>
                  <a:pt x="209" y="143"/>
                  <a:pt x="183" y="158"/>
                </a:cubicBezTo>
                <a:cubicBezTo>
                  <a:pt x="182" y="158"/>
                  <a:pt x="181" y="158"/>
                  <a:pt x="181" y="159"/>
                </a:cubicBezTo>
                <a:cubicBezTo>
                  <a:pt x="155" y="173"/>
                  <a:pt x="123" y="178"/>
                  <a:pt x="92" y="170"/>
                </a:cubicBezTo>
                <a:cubicBezTo>
                  <a:pt x="61" y="161"/>
                  <a:pt x="35" y="141"/>
                  <a:pt x="20" y="114"/>
                </a:cubicBezTo>
                <a:cubicBezTo>
                  <a:pt x="20" y="114"/>
                  <a:pt x="20" y="113"/>
                  <a:pt x="19" y="112"/>
                </a:cubicBezTo>
                <a:cubicBezTo>
                  <a:pt x="5" y="86"/>
                  <a:pt x="0" y="55"/>
                  <a:pt x="8" y="24"/>
                </a:cubicBezTo>
                <a:cubicBezTo>
                  <a:pt x="12" y="9"/>
                  <a:pt x="28" y="0"/>
                  <a:pt x="44" y="4"/>
                </a:cubicBezTo>
                <a:cubicBezTo>
                  <a:pt x="59" y="8"/>
                  <a:pt x="68" y="24"/>
                  <a:pt x="64" y="39"/>
                </a:cubicBezTo>
                <a:cubicBezTo>
                  <a:pt x="60" y="55"/>
                  <a:pt x="62" y="71"/>
                  <a:pt x="69" y="84"/>
                </a:cubicBezTo>
                <a:cubicBezTo>
                  <a:pt x="70" y="86"/>
                  <a:pt x="70" y="86"/>
                  <a:pt x="70" y="86"/>
                </a:cubicBezTo>
                <a:cubicBezTo>
                  <a:pt x="78" y="99"/>
                  <a:pt x="91" y="110"/>
                  <a:pt x="107" y="114"/>
                </a:cubicBezTo>
                <a:cubicBezTo>
                  <a:pt x="123" y="118"/>
                  <a:pt x="139" y="116"/>
                  <a:pt x="153" y="109"/>
                </a:cubicBezTo>
                <a:cubicBezTo>
                  <a:pt x="154" y="108"/>
                  <a:pt x="154" y="108"/>
                  <a:pt x="154" y="108"/>
                </a:cubicBezTo>
                <a:cubicBezTo>
                  <a:pt x="168" y="100"/>
                  <a:pt x="178" y="87"/>
                  <a:pt x="182" y="71"/>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9"/>
          <p:cNvSpPr/>
          <p:nvPr userDrawn="1"/>
        </p:nvSpPr>
        <p:spPr bwMode="auto">
          <a:xfrm>
            <a:off x="1573213" y="5086350"/>
            <a:ext cx="514350" cy="482600"/>
          </a:xfrm>
          <a:custGeom>
            <a:avLst/>
            <a:gdLst>
              <a:gd name="T0" fmla="*/ 150 w 224"/>
              <a:gd name="T1" fmla="*/ 51 h 211"/>
              <a:gd name="T2" fmla="*/ 155 w 224"/>
              <a:gd name="T3" fmla="*/ 10 h 211"/>
              <a:gd name="T4" fmla="*/ 195 w 224"/>
              <a:gd name="T5" fmla="*/ 14 h 211"/>
              <a:gd name="T6" fmla="*/ 221 w 224"/>
              <a:gd name="T7" fmla="*/ 102 h 211"/>
              <a:gd name="T8" fmla="*/ 221 w 224"/>
              <a:gd name="T9" fmla="*/ 104 h 211"/>
              <a:gd name="T10" fmla="*/ 178 w 224"/>
              <a:gd name="T11" fmla="*/ 182 h 211"/>
              <a:gd name="T12" fmla="*/ 90 w 224"/>
              <a:gd name="T13" fmla="*/ 208 h 211"/>
              <a:gd name="T14" fmla="*/ 88 w 224"/>
              <a:gd name="T15" fmla="*/ 207 h 211"/>
              <a:gd name="T16" fmla="*/ 10 w 224"/>
              <a:gd name="T17" fmla="*/ 164 h 211"/>
              <a:gd name="T18" fmla="*/ 15 w 224"/>
              <a:gd name="T19" fmla="*/ 124 h 211"/>
              <a:gd name="T20" fmla="*/ 55 w 224"/>
              <a:gd name="T21" fmla="*/ 128 h 211"/>
              <a:gd name="T22" fmla="*/ 95 w 224"/>
              <a:gd name="T23" fmla="*/ 150 h 211"/>
              <a:gd name="T24" fmla="*/ 96 w 224"/>
              <a:gd name="T25" fmla="*/ 150 h 211"/>
              <a:gd name="T26" fmla="*/ 141 w 224"/>
              <a:gd name="T27" fmla="*/ 137 h 211"/>
              <a:gd name="T28" fmla="*/ 164 w 224"/>
              <a:gd name="T29" fmla="*/ 97 h 211"/>
              <a:gd name="T30" fmla="*/ 164 w 224"/>
              <a:gd name="T31" fmla="*/ 96 h 211"/>
              <a:gd name="T32" fmla="*/ 150 w 224"/>
              <a:gd name="T33" fmla="*/ 5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11">
                <a:moveTo>
                  <a:pt x="150" y="51"/>
                </a:moveTo>
                <a:cubicBezTo>
                  <a:pt x="140" y="38"/>
                  <a:pt x="142" y="20"/>
                  <a:pt x="155" y="10"/>
                </a:cubicBezTo>
                <a:cubicBezTo>
                  <a:pt x="167" y="0"/>
                  <a:pt x="185" y="2"/>
                  <a:pt x="195" y="14"/>
                </a:cubicBezTo>
                <a:cubicBezTo>
                  <a:pt x="216" y="40"/>
                  <a:pt x="224" y="71"/>
                  <a:pt x="221" y="102"/>
                </a:cubicBezTo>
                <a:cubicBezTo>
                  <a:pt x="221" y="102"/>
                  <a:pt x="221" y="103"/>
                  <a:pt x="221" y="104"/>
                </a:cubicBezTo>
                <a:cubicBezTo>
                  <a:pt x="217" y="133"/>
                  <a:pt x="202" y="162"/>
                  <a:pt x="178" y="182"/>
                </a:cubicBezTo>
                <a:cubicBezTo>
                  <a:pt x="152" y="202"/>
                  <a:pt x="121" y="211"/>
                  <a:pt x="90" y="208"/>
                </a:cubicBezTo>
                <a:cubicBezTo>
                  <a:pt x="90" y="207"/>
                  <a:pt x="89" y="207"/>
                  <a:pt x="88" y="207"/>
                </a:cubicBezTo>
                <a:cubicBezTo>
                  <a:pt x="59" y="204"/>
                  <a:pt x="30" y="189"/>
                  <a:pt x="10" y="164"/>
                </a:cubicBezTo>
                <a:cubicBezTo>
                  <a:pt x="0" y="152"/>
                  <a:pt x="2" y="134"/>
                  <a:pt x="15" y="124"/>
                </a:cubicBezTo>
                <a:cubicBezTo>
                  <a:pt x="27" y="114"/>
                  <a:pt x="45" y="116"/>
                  <a:pt x="55" y="128"/>
                </a:cubicBezTo>
                <a:cubicBezTo>
                  <a:pt x="65" y="141"/>
                  <a:pt x="80" y="148"/>
                  <a:pt x="95" y="150"/>
                </a:cubicBezTo>
                <a:cubicBezTo>
                  <a:pt x="96" y="150"/>
                  <a:pt x="96" y="150"/>
                  <a:pt x="96" y="150"/>
                </a:cubicBezTo>
                <a:cubicBezTo>
                  <a:pt x="112" y="152"/>
                  <a:pt x="128" y="148"/>
                  <a:pt x="141" y="137"/>
                </a:cubicBezTo>
                <a:cubicBezTo>
                  <a:pt x="154" y="127"/>
                  <a:pt x="162" y="112"/>
                  <a:pt x="164" y="97"/>
                </a:cubicBezTo>
                <a:cubicBezTo>
                  <a:pt x="164" y="96"/>
                  <a:pt x="164" y="96"/>
                  <a:pt x="164" y="96"/>
                </a:cubicBezTo>
                <a:cubicBezTo>
                  <a:pt x="165" y="80"/>
                  <a:pt x="161" y="64"/>
                  <a:pt x="150" y="51"/>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12" name="组合 11"/>
          <p:cNvGrpSpPr/>
          <p:nvPr userDrawn="1"/>
        </p:nvGrpSpPr>
        <p:grpSpPr>
          <a:xfrm flipH="1">
            <a:off x="0" y="0"/>
            <a:ext cx="2933700" cy="2076450"/>
            <a:chOff x="-50800" y="0"/>
            <a:chExt cx="2933700" cy="2076450"/>
          </a:xfrm>
        </p:grpSpPr>
        <p:sp>
          <p:nvSpPr>
            <p:cNvPr id="3" name="Freeform 29"/>
            <p:cNvSpPr/>
            <p:nvPr userDrawn="1"/>
          </p:nvSpPr>
          <p:spPr bwMode="auto">
            <a:xfrm>
              <a:off x="238125" y="0"/>
              <a:ext cx="2644775" cy="1844675"/>
            </a:xfrm>
            <a:custGeom>
              <a:avLst/>
              <a:gdLst>
                <a:gd name="T0" fmla="*/ 1087 w 1153"/>
                <a:gd name="T1" fmla="*/ 0 h 807"/>
                <a:gd name="T2" fmla="*/ 1153 w 1153"/>
                <a:gd name="T3" fmla="*/ 247 h 807"/>
                <a:gd name="T4" fmla="*/ 1153 w 1153"/>
                <a:gd name="T5" fmla="*/ 804 h 807"/>
                <a:gd name="T6" fmla="*/ 1065 w 1153"/>
                <a:gd name="T7" fmla="*/ 796 h 807"/>
                <a:gd name="T8" fmla="*/ 174 w 1153"/>
                <a:gd name="T9" fmla="*/ 557 h 807"/>
                <a:gd name="T10" fmla="*/ 104 w 1153"/>
                <a:gd name="T11" fmla="*/ 314 h 807"/>
                <a:gd name="T12" fmla="*/ 418 w 1153"/>
                <a:gd name="T13" fmla="*/ 0 h 807"/>
                <a:gd name="T14" fmla="*/ 1087 w 1153"/>
                <a:gd name="T15" fmla="*/ 0 h 8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3" h="807">
                  <a:moveTo>
                    <a:pt x="1087" y="0"/>
                  </a:moveTo>
                  <a:cubicBezTo>
                    <a:pt x="1153" y="247"/>
                    <a:pt x="1153" y="247"/>
                    <a:pt x="1153" y="247"/>
                  </a:cubicBezTo>
                  <a:cubicBezTo>
                    <a:pt x="1153" y="804"/>
                    <a:pt x="1153" y="804"/>
                    <a:pt x="1153" y="804"/>
                  </a:cubicBezTo>
                  <a:cubicBezTo>
                    <a:pt x="1128" y="807"/>
                    <a:pt x="1098" y="804"/>
                    <a:pt x="1065" y="796"/>
                  </a:cubicBezTo>
                  <a:cubicBezTo>
                    <a:pt x="174" y="557"/>
                    <a:pt x="174" y="557"/>
                    <a:pt x="174" y="557"/>
                  </a:cubicBezTo>
                  <a:cubicBezTo>
                    <a:pt x="30" y="519"/>
                    <a:pt x="0" y="419"/>
                    <a:pt x="104" y="314"/>
                  </a:cubicBezTo>
                  <a:cubicBezTo>
                    <a:pt x="418" y="0"/>
                    <a:pt x="418" y="0"/>
                    <a:pt x="418" y="0"/>
                  </a:cubicBezTo>
                  <a:lnTo>
                    <a:pt x="1087" y="0"/>
                  </a:ln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31"/>
            <p:cNvSpPr/>
            <p:nvPr userDrawn="1"/>
          </p:nvSpPr>
          <p:spPr bwMode="auto">
            <a:xfrm>
              <a:off x="1589088" y="1131888"/>
              <a:ext cx="892175" cy="623888"/>
            </a:xfrm>
            <a:custGeom>
              <a:avLst/>
              <a:gdLst>
                <a:gd name="T0" fmla="*/ 194 w 389"/>
                <a:gd name="T1" fmla="*/ 0 h 273"/>
                <a:gd name="T2" fmla="*/ 389 w 389"/>
                <a:gd name="T3" fmla="*/ 195 h 273"/>
                <a:gd name="T4" fmla="*/ 372 w 389"/>
                <a:gd name="T5" fmla="*/ 273 h 273"/>
                <a:gd name="T6" fmla="*/ 280 w 389"/>
                <a:gd name="T7" fmla="*/ 248 h 273"/>
                <a:gd name="T8" fmla="*/ 295 w 389"/>
                <a:gd name="T9" fmla="*/ 195 h 273"/>
                <a:gd name="T10" fmla="*/ 194 w 389"/>
                <a:gd name="T11" fmla="*/ 94 h 273"/>
                <a:gd name="T12" fmla="*/ 92 w 389"/>
                <a:gd name="T13" fmla="*/ 195 h 273"/>
                <a:gd name="T14" fmla="*/ 92 w 389"/>
                <a:gd name="T15" fmla="*/ 198 h 273"/>
                <a:gd name="T16" fmla="*/ 0 w 389"/>
                <a:gd name="T17" fmla="*/ 173 h 273"/>
                <a:gd name="T18" fmla="*/ 194 w 389"/>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273">
                  <a:moveTo>
                    <a:pt x="194" y="0"/>
                  </a:moveTo>
                  <a:cubicBezTo>
                    <a:pt x="301" y="0"/>
                    <a:pt x="389" y="87"/>
                    <a:pt x="389" y="195"/>
                  </a:cubicBezTo>
                  <a:cubicBezTo>
                    <a:pt x="389" y="223"/>
                    <a:pt x="383" y="249"/>
                    <a:pt x="372" y="273"/>
                  </a:cubicBezTo>
                  <a:cubicBezTo>
                    <a:pt x="280" y="248"/>
                    <a:pt x="280" y="248"/>
                    <a:pt x="280" y="248"/>
                  </a:cubicBezTo>
                  <a:cubicBezTo>
                    <a:pt x="289" y="233"/>
                    <a:pt x="295" y="215"/>
                    <a:pt x="295" y="195"/>
                  </a:cubicBezTo>
                  <a:cubicBezTo>
                    <a:pt x="295" y="139"/>
                    <a:pt x="250" y="94"/>
                    <a:pt x="194" y="94"/>
                  </a:cubicBezTo>
                  <a:cubicBezTo>
                    <a:pt x="138" y="94"/>
                    <a:pt x="92" y="139"/>
                    <a:pt x="92" y="195"/>
                  </a:cubicBezTo>
                  <a:cubicBezTo>
                    <a:pt x="92" y="196"/>
                    <a:pt x="92" y="197"/>
                    <a:pt x="92" y="198"/>
                  </a:cubicBezTo>
                  <a:cubicBezTo>
                    <a:pt x="0" y="173"/>
                    <a:pt x="0" y="173"/>
                    <a:pt x="0" y="173"/>
                  </a:cubicBezTo>
                  <a:cubicBezTo>
                    <a:pt x="11" y="76"/>
                    <a:pt x="93" y="0"/>
                    <a:pt x="194"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35"/>
            <p:cNvSpPr/>
            <p:nvPr userDrawn="1"/>
          </p:nvSpPr>
          <p:spPr bwMode="auto">
            <a:xfrm>
              <a:off x="509588" y="492125"/>
              <a:ext cx="484188" cy="301625"/>
            </a:xfrm>
            <a:custGeom>
              <a:avLst/>
              <a:gdLst>
                <a:gd name="T0" fmla="*/ 151 w 211"/>
                <a:gd name="T1" fmla="*/ 25 h 132"/>
                <a:gd name="T2" fmla="*/ 186 w 211"/>
                <a:gd name="T3" fmla="*/ 4 h 132"/>
                <a:gd name="T4" fmla="*/ 207 w 211"/>
                <a:gd name="T5" fmla="*/ 40 h 132"/>
                <a:gd name="T6" fmla="*/ 151 w 211"/>
                <a:gd name="T7" fmla="*/ 112 h 132"/>
                <a:gd name="T8" fmla="*/ 149 w 211"/>
                <a:gd name="T9" fmla="*/ 113 h 132"/>
                <a:gd name="T10" fmla="*/ 61 w 211"/>
                <a:gd name="T11" fmla="*/ 124 h 132"/>
                <a:gd name="T12" fmla="*/ 0 w 211"/>
                <a:gd name="T13" fmla="*/ 85 h 132"/>
                <a:gd name="T14" fmla="*/ 41 w 211"/>
                <a:gd name="T15" fmla="*/ 44 h 132"/>
                <a:gd name="T16" fmla="*/ 76 w 211"/>
                <a:gd name="T17" fmla="*/ 68 h 132"/>
                <a:gd name="T18" fmla="*/ 121 w 211"/>
                <a:gd name="T19" fmla="*/ 63 h 132"/>
                <a:gd name="T20" fmla="*/ 122 w 211"/>
                <a:gd name="T21" fmla="*/ 62 h 132"/>
                <a:gd name="T22" fmla="*/ 151 w 211"/>
                <a:gd name="T23" fmla="*/ 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132">
                  <a:moveTo>
                    <a:pt x="151" y="25"/>
                  </a:moveTo>
                  <a:cubicBezTo>
                    <a:pt x="155" y="9"/>
                    <a:pt x="171" y="0"/>
                    <a:pt x="186" y="4"/>
                  </a:cubicBezTo>
                  <a:cubicBezTo>
                    <a:pt x="202" y="9"/>
                    <a:pt x="211" y="24"/>
                    <a:pt x="207" y="40"/>
                  </a:cubicBezTo>
                  <a:cubicBezTo>
                    <a:pt x="198" y="71"/>
                    <a:pt x="178" y="97"/>
                    <a:pt x="151" y="112"/>
                  </a:cubicBezTo>
                  <a:cubicBezTo>
                    <a:pt x="151" y="112"/>
                    <a:pt x="150" y="113"/>
                    <a:pt x="149" y="113"/>
                  </a:cubicBezTo>
                  <a:cubicBezTo>
                    <a:pt x="123" y="127"/>
                    <a:pt x="92" y="132"/>
                    <a:pt x="61" y="124"/>
                  </a:cubicBezTo>
                  <a:cubicBezTo>
                    <a:pt x="36" y="117"/>
                    <a:pt x="16" y="103"/>
                    <a:pt x="0" y="85"/>
                  </a:cubicBezTo>
                  <a:cubicBezTo>
                    <a:pt x="41" y="44"/>
                    <a:pt x="41" y="44"/>
                    <a:pt x="41" y="44"/>
                  </a:cubicBezTo>
                  <a:cubicBezTo>
                    <a:pt x="49" y="55"/>
                    <a:pt x="61" y="64"/>
                    <a:pt x="76" y="68"/>
                  </a:cubicBezTo>
                  <a:cubicBezTo>
                    <a:pt x="92" y="72"/>
                    <a:pt x="108" y="70"/>
                    <a:pt x="121" y="63"/>
                  </a:cubicBezTo>
                  <a:cubicBezTo>
                    <a:pt x="122" y="62"/>
                    <a:pt x="122" y="62"/>
                    <a:pt x="122" y="62"/>
                  </a:cubicBezTo>
                  <a:cubicBezTo>
                    <a:pt x="136" y="54"/>
                    <a:pt x="147" y="41"/>
                    <a:pt x="151" y="25"/>
                  </a:cubicBezTo>
                  <a:close/>
                </a:path>
              </a:pathLst>
            </a:custGeom>
            <a:solidFill>
              <a:srgbClr val="B1D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9"/>
            <p:cNvSpPr/>
            <p:nvPr userDrawn="1"/>
          </p:nvSpPr>
          <p:spPr bwMode="auto">
            <a:xfrm>
              <a:off x="2273300" y="349250"/>
              <a:ext cx="139700" cy="139700"/>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3"/>
                    <a:pt x="8" y="8"/>
                    <a:pt x="23" y="4"/>
                  </a:cubicBezTo>
                  <a:cubicBezTo>
                    <a:pt x="37" y="0"/>
                    <a:pt x="52" y="8"/>
                    <a:pt x="57" y="23"/>
                  </a:cubicBezTo>
                  <a:cubicBezTo>
                    <a:pt x="61" y="37"/>
                    <a:pt x="52" y="52"/>
                    <a:pt x="38" y="57"/>
                  </a:cubicBezTo>
                  <a:cubicBezTo>
                    <a:pt x="23" y="61"/>
                    <a:pt x="8" y="52"/>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40"/>
            <p:cNvSpPr/>
            <p:nvPr userDrawn="1"/>
          </p:nvSpPr>
          <p:spPr bwMode="auto">
            <a:xfrm>
              <a:off x="-50800" y="130175"/>
              <a:ext cx="139700" cy="139700"/>
            </a:xfrm>
            <a:custGeom>
              <a:avLst/>
              <a:gdLst>
                <a:gd name="T0" fmla="*/ 4 w 61"/>
                <a:gd name="T1" fmla="*/ 38 h 61"/>
                <a:gd name="T2" fmla="*/ 23 w 61"/>
                <a:gd name="T3" fmla="*/ 4 h 61"/>
                <a:gd name="T4" fmla="*/ 57 w 61"/>
                <a:gd name="T5" fmla="*/ 23 h 61"/>
                <a:gd name="T6" fmla="*/ 38 w 61"/>
                <a:gd name="T7" fmla="*/ 57 h 61"/>
                <a:gd name="T8" fmla="*/ 4 w 61"/>
                <a:gd name="T9" fmla="*/ 38 h 61"/>
              </a:gdLst>
              <a:ahLst/>
              <a:cxnLst>
                <a:cxn ang="0">
                  <a:pos x="T0" y="T1"/>
                </a:cxn>
                <a:cxn ang="0">
                  <a:pos x="T2" y="T3"/>
                </a:cxn>
                <a:cxn ang="0">
                  <a:pos x="T4" y="T5"/>
                </a:cxn>
                <a:cxn ang="0">
                  <a:pos x="T6" y="T7"/>
                </a:cxn>
                <a:cxn ang="0">
                  <a:pos x="T8" y="T9"/>
                </a:cxn>
              </a:cxnLst>
              <a:rect l="0" t="0" r="r" b="b"/>
              <a:pathLst>
                <a:path w="61" h="61">
                  <a:moveTo>
                    <a:pt x="4" y="38"/>
                  </a:moveTo>
                  <a:cubicBezTo>
                    <a:pt x="0" y="24"/>
                    <a:pt x="9" y="9"/>
                    <a:pt x="23" y="4"/>
                  </a:cubicBezTo>
                  <a:cubicBezTo>
                    <a:pt x="38" y="0"/>
                    <a:pt x="53" y="9"/>
                    <a:pt x="57" y="23"/>
                  </a:cubicBezTo>
                  <a:cubicBezTo>
                    <a:pt x="61" y="38"/>
                    <a:pt x="53" y="53"/>
                    <a:pt x="38" y="57"/>
                  </a:cubicBezTo>
                  <a:cubicBezTo>
                    <a:pt x="24" y="61"/>
                    <a:pt x="8" y="53"/>
                    <a:pt x="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3"/>
            <p:cNvSpPr>
              <a:spLocks noEditPoints="1"/>
            </p:cNvSpPr>
            <p:nvPr userDrawn="1"/>
          </p:nvSpPr>
          <p:spPr bwMode="auto">
            <a:xfrm>
              <a:off x="1535113" y="1184275"/>
              <a:ext cx="893763" cy="892175"/>
            </a:xfrm>
            <a:custGeom>
              <a:avLst/>
              <a:gdLst>
                <a:gd name="T0" fmla="*/ 195 w 390"/>
                <a:gd name="T1" fmla="*/ 94 h 390"/>
                <a:gd name="T2" fmla="*/ 296 w 390"/>
                <a:gd name="T3" fmla="*/ 195 h 390"/>
                <a:gd name="T4" fmla="*/ 195 w 390"/>
                <a:gd name="T5" fmla="*/ 296 h 390"/>
                <a:gd name="T6" fmla="*/ 93 w 390"/>
                <a:gd name="T7" fmla="*/ 195 h 390"/>
                <a:gd name="T8" fmla="*/ 195 w 390"/>
                <a:gd name="T9" fmla="*/ 94 h 390"/>
                <a:gd name="T10" fmla="*/ 195 w 390"/>
                <a:gd name="T11" fmla="*/ 0 h 390"/>
                <a:gd name="T12" fmla="*/ 390 w 390"/>
                <a:gd name="T13" fmla="*/ 195 h 390"/>
                <a:gd name="T14" fmla="*/ 195 w 390"/>
                <a:gd name="T15" fmla="*/ 390 h 390"/>
                <a:gd name="T16" fmla="*/ 0 w 390"/>
                <a:gd name="T17" fmla="*/ 195 h 390"/>
                <a:gd name="T18" fmla="*/ 195 w 390"/>
                <a:gd name="T1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90">
                  <a:moveTo>
                    <a:pt x="195" y="94"/>
                  </a:moveTo>
                  <a:cubicBezTo>
                    <a:pt x="251" y="94"/>
                    <a:pt x="296" y="139"/>
                    <a:pt x="296" y="195"/>
                  </a:cubicBezTo>
                  <a:cubicBezTo>
                    <a:pt x="296" y="251"/>
                    <a:pt x="251" y="296"/>
                    <a:pt x="195" y="296"/>
                  </a:cubicBezTo>
                  <a:cubicBezTo>
                    <a:pt x="139" y="296"/>
                    <a:pt x="93" y="251"/>
                    <a:pt x="93" y="195"/>
                  </a:cubicBezTo>
                  <a:cubicBezTo>
                    <a:pt x="93" y="139"/>
                    <a:pt x="139" y="94"/>
                    <a:pt x="195" y="94"/>
                  </a:cubicBezTo>
                  <a:close/>
                  <a:moveTo>
                    <a:pt x="195" y="0"/>
                  </a:moveTo>
                  <a:cubicBezTo>
                    <a:pt x="302" y="0"/>
                    <a:pt x="390" y="87"/>
                    <a:pt x="390" y="195"/>
                  </a:cubicBezTo>
                  <a:cubicBezTo>
                    <a:pt x="390" y="303"/>
                    <a:pt x="302" y="390"/>
                    <a:pt x="195" y="390"/>
                  </a:cubicBezTo>
                  <a:cubicBezTo>
                    <a:pt x="87" y="390"/>
                    <a:pt x="0" y="303"/>
                    <a:pt x="0" y="195"/>
                  </a:cubicBezTo>
                  <a:cubicBezTo>
                    <a:pt x="0" y="87"/>
                    <a:pt x="87" y="0"/>
                    <a:pt x="195"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4"/>
            <p:cNvSpPr>
              <a:spLocks noEditPoints="1"/>
            </p:cNvSpPr>
            <p:nvPr userDrawn="1"/>
          </p:nvSpPr>
          <p:spPr bwMode="auto">
            <a:xfrm>
              <a:off x="1630363" y="119063"/>
              <a:ext cx="420688" cy="417513"/>
            </a:xfrm>
            <a:custGeom>
              <a:avLst/>
              <a:gdLst>
                <a:gd name="T0" fmla="*/ 50 w 183"/>
                <a:gd name="T1" fmla="*/ 102 h 183"/>
                <a:gd name="T2" fmla="*/ 80 w 183"/>
                <a:gd name="T3" fmla="*/ 50 h 183"/>
                <a:gd name="T4" fmla="*/ 132 w 183"/>
                <a:gd name="T5" fmla="*/ 80 h 183"/>
                <a:gd name="T6" fmla="*/ 102 w 183"/>
                <a:gd name="T7" fmla="*/ 133 h 183"/>
                <a:gd name="T8" fmla="*/ 50 w 183"/>
                <a:gd name="T9" fmla="*/ 102 h 183"/>
                <a:gd name="T10" fmla="*/ 11 w 183"/>
                <a:gd name="T11" fmla="*/ 113 h 183"/>
                <a:gd name="T12" fmla="*/ 70 w 183"/>
                <a:gd name="T13" fmla="*/ 12 h 183"/>
                <a:gd name="T14" fmla="*/ 171 w 183"/>
                <a:gd name="T15" fmla="*/ 70 h 183"/>
                <a:gd name="T16" fmla="*/ 112 w 183"/>
                <a:gd name="T17" fmla="*/ 171 h 183"/>
                <a:gd name="T18" fmla="*/ 11 w 183"/>
                <a:gd name="T19"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102"/>
                  </a:moveTo>
                  <a:cubicBezTo>
                    <a:pt x="44" y="80"/>
                    <a:pt x="57" y="56"/>
                    <a:pt x="80" y="50"/>
                  </a:cubicBezTo>
                  <a:cubicBezTo>
                    <a:pt x="103" y="44"/>
                    <a:pt x="126" y="57"/>
                    <a:pt x="132" y="80"/>
                  </a:cubicBezTo>
                  <a:cubicBezTo>
                    <a:pt x="139" y="103"/>
                    <a:pt x="125" y="127"/>
                    <a:pt x="102" y="133"/>
                  </a:cubicBezTo>
                  <a:cubicBezTo>
                    <a:pt x="79" y="139"/>
                    <a:pt x="56" y="125"/>
                    <a:pt x="50" y="102"/>
                  </a:cubicBezTo>
                  <a:close/>
                  <a:moveTo>
                    <a:pt x="11" y="113"/>
                  </a:moveTo>
                  <a:cubicBezTo>
                    <a:pt x="0" y="69"/>
                    <a:pt x="26" y="23"/>
                    <a:pt x="70" y="12"/>
                  </a:cubicBezTo>
                  <a:cubicBezTo>
                    <a:pt x="114" y="0"/>
                    <a:pt x="159" y="26"/>
                    <a:pt x="171" y="70"/>
                  </a:cubicBezTo>
                  <a:cubicBezTo>
                    <a:pt x="183" y="114"/>
                    <a:pt x="156" y="159"/>
                    <a:pt x="112" y="171"/>
                  </a:cubicBezTo>
                  <a:cubicBezTo>
                    <a:pt x="68" y="183"/>
                    <a:pt x="23" y="157"/>
                    <a:pt x="11" y="113"/>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5"/>
            <p:cNvSpPr>
              <a:spLocks noEditPoints="1"/>
            </p:cNvSpPr>
            <p:nvPr userDrawn="1"/>
          </p:nvSpPr>
          <p:spPr bwMode="auto">
            <a:xfrm>
              <a:off x="1603375" y="103188"/>
              <a:ext cx="419100" cy="417513"/>
            </a:xfrm>
            <a:custGeom>
              <a:avLst/>
              <a:gdLst>
                <a:gd name="T0" fmla="*/ 50 w 183"/>
                <a:gd name="T1" fmla="*/ 102 h 183"/>
                <a:gd name="T2" fmla="*/ 80 w 183"/>
                <a:gd name="T3" fmla="*/ 50 h 183"/>
                <a:gd name="T4" fmla="*/ 133 w 183"/>
                <a:gd name="T5" fmla="*/ 80 h 183"/>
                <a:gd name="T6" fmla="*/ 102 w 183"/>
                <a:gd name="T7" fmla="*/ 133 h 183"/>
                <a:gd name="T8" fmla="*/ 50 w 183"/>
                <a:gd name="T9" fmla="*/ 102 h 183"/>
                <a:gd name="T10" fmla="*/ 11 w 183"/>
                <a:gd name="T11" fmla="*/ 113 h 183"/>
                <a:gd name="T12" fmla="*/ 70 w 183"/>
                <a:gd name="T13" fmla="*/ 12 h 183"/>
                <a:gd name="T14" fmla="*/ 171 w 183"/>
                <a:gd name="T15" fmla="*/ 70 h 183"/>
                <a:gd name="T16" fmla="*/ 112 w 183"/>
                <a:gd name="T17" fmla="*/ 171 h 183"/>
                <a:gd name="T18" fmla="*/ 11 w 183"/>
                <a:gd name="T19"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102"/>
                  </a:moveTo>
                  <a:cubicBezTo>
                    <a:pt x="44" y="80"/>
                    <a:pt x="57" y="56"/>
                    <a:pt x="80" y="50"/>
                  </a:cubicBezTo>
                  <a:cubicBezTo>
                    <a:pt x="103" y="44"/>
                    <a:pt x="126" y="57"/>
                    <a:pt x="133" y="80"/>
                  </a:cubicBezTo>
                  <a:cubicBezTo>
                    <a:pt x="139" y="103"/>
                    <a:pt x="125" y="127"/>
                    <a:pt x="102" y="133"/>
                  </a:cubicBezTo>
                  <a:cubicBezTo>
                    <a:pt x="79" y="139"/>
                    <a:pt x="56" y="125"/>
                    <a:pt x="50" y="102"/>
                  </a:cubicBezTo>
                  <a:close/>
                  <a:moveTo>
                    <a:pt x="11" y="113"/>
                  </a:moveTo>
                  <a:cubicBezTo>
                    <a:pt x="0" y="69"/>
                    <a:pt x="26" y="24"/>
                    <a:pt x="70" y="12"/>
                  </a:cubicBezTo>
                  <a:cubicBezTo>
                    <a:pt x="114" y="0"/>
                    <a:pt x="159" y="26"/>
                    <a:pt x="171" y="70"/>
                  </a:cubicBezTo>
                  <a:cubicBezTo>
                    <a:pt x="183" y="114"/>
                    <a:pt x="156" y="159"/>
                    <a:pt x="112" y="171"/>
                  </a:cubicBezTo>
                  <a:cubicBezTo>
                    <a:pt x="68" y="183"/>
                    <a:pt x="23" y="157"/>
                    <a:pt x="11" y="113"/>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8"/>
            <p:cNvSpPr/>
            <p:nvPr userDrawn="1"/>
          </p:nvSpPr>
          <p:spPr bwMode="auto">
            <a:xfrm>
              <a:off x="411163" y="333375"/>
              <a:ext cx="554038" cy="407988"/>
            </a:xfrm>
            <a:custGeom>
              <a:avLst/>
              <a:gdLst>
                <a:gd name="T0" fmla="*/ 182 w 242"/>
                <a:gd name="T1" fmla="*/ 71 h 178"/>
                <a:gd name="T2" fmla="*/ 218 w 242"/>
                <a:gd name="T3" fmla="*/ 50 h 178"/>
                <a:gd name="T4" fmla="*/ 238 w 242"/>
                <a:gd name="T5" fmla="*/ 86 h 178"/>
                <a:gd name="T6" fmla="*/ 183 w 242"/>
                <a:gd name="T7" fmla="*/ 158 h 178"/>
                <a:gd name="T8" fmla="*/ 181 w 242"/>
                <a:gd name="T9" fmla="*/ 159 h 178"/>
                <a:gd name="T10" fmla="*/ 92 w 242"/>
                <a:gd name="T11" fmla="*/ 170 h 178"/>
                <a:gd name="T12" fmla="*/ 20 w 242"/>
                <a:gd name="T13" fmla="*/ 114 h 178"/>
                <a:gd name="T14" fmla="*/ 19 w 242"/>
                <a:gd name="T15" fmla="*/ 112 h 178"/>
                <a:gd name="T16" fmla="*/ 8 w 242"/>
                <a:gd name="T17" fmla="*/ 24 h 178"/>
                <a:gd name="T18" fmla="*/ 44 w 242"/>
                <a:gd name="T19" fmla="*/ 4 h 178"/>
                <a:gd name="T20" fmla="*/ 64 w 242"/>
                <a:gd name="T21" fmla="*/ 39 h 178"/>
                <a:gd name="T22" fmla="*/ 69 w 242"/>
                <a:gd name="T23" fmla="*/ 84 h 178"/>
                <a:gd name="T24" fmla="*/ 70 w 242"/>
                <a:gd name="T25" fmla="*/ 86 h 178"/>
                <a:gd name="T26" fmla="*/ 107 w 242"/>
                <a:gd name="T27" fmla="*/ 114 h 178"/>
                <a:gd name="T28" fmla="*/ 153 w 242"/>
                <a:gd name="T29" fmla="*/ 109 h 178"/>
                <a:gd name="T30" fmla="*/ 154 w 242"/>
                <a:gd name="T31" fmla="*/ 108 h 178"/>
                <a:gd name="T32" fmla="*/ 182 w 242"/>
                <a:gd name="T33" fmla="*/ 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178">
                  <a:moveTo>
                    <a:pt x="182" y="71"/>
                  </a:moveTo>
                  <a:cubicBezTo>
                    <a:pt x="187" y="55"/>
                    <a:pt x="202" y="46"/>
                    <a:pt x="218" y="50"/>
                  </a:cubicBezTo>
                  <a:cubicBezTo>
                    <a:pt x="233" y="54"/>
                    <a:pt x="242" y="70"/>
                    <a:pt x="238" y="86"/>
                  </a:cubicBezTo>
                  <a:cubicBezTo>
                    <a:pt x="230" y="117"/>
                    <a:pt x="209" y="143"/>
                    <a:pt x="183" y="158"/>
                  </a:cubicBezTo>
                  <a:cubicBezTo>
                    <a:pt x="182" y="158"/>
                    <a:pt x="181" y="158"/>
                    <a:pt x="181" y="159"/>
                  </a:cubicBezTo>
                  <a:cubicBezTo>
                    <a:pt x="155" y="173"/>
                    <a:pt x="123" y="178"/>
                    <a:pt x="92" y="170"/>
                  </a:cubicBezTo>
                  <a:cubicBezTo>
                    <a:pt x="61" y="161"/>
                    <a:pt x="35" y="141"/>
                    <a:pt x="20" y="114"/>
                  </a:cubicBezTo>
                  <a:cubicBezTo>
                    <a:pt x="20" y="114"/>
                    <a:pt x="20" y="113"/>
                    <a:pt x="19" y="112"/>
                  </a:cubicBezTo>
                  <a:cubicBezTo>
                    <a:pt x="5" y="86"/>
                    <a:pt x="0" y="55"/>
                    <a:pt x="8" y="24"/>
                  </a:cubicBezTo>
                  <a:cubicBezTo>
                    <a:pt x="12" y="9"/>
                    <a:pt x="28" y="0"/>
                    <a:pt x="44" y="4"/>
                  </a:cubicBezTo>
                  <a:cubicBezTo>
                    <a:pt x="59" y="8"/>
                    <a:pt x="68" y="24"/>
                    <a:pt x="64" y="39"/>
                  </a:cubicBezTo>
                  <a:cubicBezTo>
                    <a:pt x="60" y="55"/>
                    <a:pt x="62" y="71"/>
                    <a:pt x="69" y="84"/>
                  </a:cubicBezTo>
                  <a:cubicBezTo>
                    <a:pt x="70" y="86"/>
                    <a:pt x="70" y="86"/>
                    <a:pt x="70" y="86"/>
                  </a:cubicBezTo>
                  <a:cubicBezTo>
                    <a:pt x="78" y="99"/>
                    <a:pt x="91" y="110"/>
                    <a:pt x="107" y="114"/>
                  </a:cubicBezTo>
                  <a:cubicBezTo>
                    <a:pt x="123" y="118"/>
                    <a:pt x="139" y="116"/>
                    <a:pt x="153" y="109"/>
                  </a:cubicBezTo>
                  <a:cubicBezTo>
                    <a:pt x="154" y="108"/>
                    <a:pt x="154" y="108"/>
                    <a:pt x="154" y="108"/>
                  </a:cubicBezTo>
                  <a:cubicBezTo>
                    <a:pt x="168" y="100"/>
                    <a:pt x="178" y="87"/>
                    <a:pt x="182" y="71"/>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 name="组合 23"/>
          <p:cNvGrpSpPr/>
          <p:nvPr userDrawn="1"/>
        </p:nvGrpSpPr>
        <p:grpSpPr>
          <a:xfrm>
            <a:off x="10001250" y="2692400"/>
            <a:ext cx="2190750" cy="4165600"/>
            <a:chOff x="692150" y="2692400"/>
            <a:chExt cx="2190750" cy="4165600"/>
          </a:xfrm>
        </p:grpSpPr>
        <p:sp>
          <p:nvSpPr>
            <p:cNvPr id="13" name="Freeform 30"/>
            <p:cNvSpPr/>
            <p:nvPr userDrawn="1"/>
          </p:nvSpPr>
          <p:spPr bwMode="auto">
            <a:xfrm>
              <a:off x="692150" y="5051425"/>
              <a:ext cx="2190750" cy="1806575"/>
            </a:xfrm>
            <a:custGeom>
              <a:avLst/>
              <a:gdLst>
                <a:gd name="T0" fmla="*/ 955 w 955"/>
                <a:gd name="T1" fmla="*/ 0 h 790"/>
                <a:gd name="T2" fmla="*/ 175 w 955"/>
                <a:gd name="T3" fmla="*/ 209 h 790"/>
                <a:gd name="T4" fmla="*/ 105 w 955"/>
                <a:gd name="T5" fmla="*/ 452 h 790"/>
                <a:gd name="T6" fmla="*/ 443 w 955"/>
                <a:gd name="T7" fmla="*/ 790 h 790"/>
                <a:gd name="T8" fmla="*/ 955 w 955"/>
                <a:gd name="T9" fmla="*/ 790 h 790"/>
                <a:gd name="T10" fmla="*/ 955 w 955"/>
                <a:gd name="T11" fmla="*/ 0 h 790"/>
              </a:gdLst>
              <a:ahLst/>
              <a:cxnLst>
                <a:cxn ang="0">
                  <a:pos x="T0" y="T1"/>
                </a:cxn>
                <a:cxn ang="0">
                  <a:pos x="T2" y="T3"/>
                </a:cxn>
                <a:cxn ang="0">
                  <a:pos x="T4" y="T5"/>
                </a:cxn>
                <a:cxn ang="0">
                  <a:pos x="T6" y="T7"/>
                </a:cxn>
                <a:cxn ang="0">
                  <a:pos x="T8" y="T9"/>
                </a:cxn>
                <a:cxn ang="0">
                  <a:pos x="T10" y="T11"/>
                </a:cxn>
              </a:cxnLst>
              <a:rect l="0" t="0" r="r" b="b"/>
              <a:pathLst>
                <a:path w="955" h="790">
                  <a:moveTo>
                    <a:pt x="955" y="0"/>
                  </a:moveTo>
                  <a:cubicBezTo>
                    <a:pt x="175" y="209"/>
                    <a:pt x="175" y="209"/>
                    <a:pt x="175" y="209"/>
                  </a:cubicBezTo>
                  <a:cubicBezTo>
                    <a:pt x="31" y="247"/>
                    <a:pt x="0" y="347"/>
                    <a:pt x="105" y="452"/>
                  </a:cubicBezTo>
                  <a:cubicBezTo>
                    <a:pt x="443" y="790"/>
                    <a:pt x="443" y="790"/>
                    <a:pt x="443" y="790"/>
                  </a:cubicBezTo>
                  <a:cubicBezTo>
                    <a:pt x="955" y="790"/>
                    <a:pt x="955" y="790"/>
                    <a:pt x="955" y="790"/>
                  </a:cubicBezTo>
                  <a:lnTo>
                    <a:pt x="955" y="0"/>
                  </a:ln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2"/>
            <p:cNvSpPr/>
            <p:nvPr userDrawn="1"/>
          </p:nvSpPr>
          <p:spPr bwMode="auto">
            <a:xfrm>
              <a:off x="793750" y="5735638"/>
              <a:ext cx="749300" cy="793750"/>
            </a:xfrm>
            <a:custGeom>
              <a:avLst/>
              <a:gdLst>
                <a:gd name="T0" fmla="*/ 133 w 327"/>
                <a:gd name="T1" fmla="*/ 0 h 347"/>
                <a:gd name="T2" fmla="*/ 327 w 327"/>
                <a:gd name="T3" fmla="*/ 195 h 347"/>
                <a:gd name="T4" fmla="*/ 255 w 327"/>
                <a:gd name="T5" fmla="*/ 347 h 347"/>
                <a:gd name="T6" fmla="*/ 188 w 327"/>
                <a:gd name="T7" fmla="*/ 280 h 347"/>
                <a:gd name="T8" fmla="*/ 234 w 327"/>
                <a:gd name="T9" fmla="*/ 195 h 347"/>
                <a:gd name="T10" fmla="*/ 133 w 327"/>
                <a:gd name="T11" fmla="*/ 94 h 347"/>
                <a:gd name="T12" fmla="*/ 48 w 327"/>
                <a:gd name="T13" fmla="*/ 140 h 347"/>
                <a:gd name="T14" fmla="*/ 0 w 327"/>
                <a:gd name="T15" fmla="*/ 52 h 347"/>
                <a:gd name="T16" fmla="*/ 133 w 327"/>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47">
                  <a:moveTo>
                    <a:pt x="133" y="0"/>
                  </a:moveTo>
                  <a:cubicBezTo>
                    <a:pt x="240" y="0"/>
                    <a:pt x="327" y="88"/>
                    <a:pt x="327" y="195"/>
                  </a:cubicBezTo>
                  <a:cubicBezTo>
                    <a:pt x="327" y="257"/>
                    <a:pt x="299" y="311"/>
                    <a:pt x="255" y="347"/>
                  </a:cubicBezTo>
                  <a:cubicBezTo>
                    <a:pt x="188" y="280"/>
                    <a:pt x="188" y="280"/>
                    <a:pt x="188" y="280"/>
                  </a:cubicBezTo>
                  <a:cubicBezTo>
                    <a:pt x="215" y="262"/>
                    <a:pt x="234" y="231"/>
                    <a:pt x="234" y="195"/>
                  </a:cubicBezTo>
                  <a:cubicBezTo>
                    <a:pt x="234" y="139"/>
                    <a:pt x="188" y="94"/>
                    <a:pt x="133" y="94"/>
                  </a:cubicBezTo>
                  <a:cubicBezTo>
                    <a:pt x="97" y="94"/>
                    <a:pt x="66" y="112"/>
                    <a:pt x="48" y="140"/>
                  </a:cubicBezTo>
                  <a:cubicBezTo>
                    <a:pt x="21" y="109"/>
                    <a:pt x="5" y="80"/>
                    <a:pt x="0" y="52"/>
                  </a:cubicBezTo>
                  <a:cubicBezTo>
                    <a:pt x="35" y="20"/>
                    <a:pt x="81" y="0"/>
                    <a:pt x="133" y="0"/>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3"/>
            <p:cNvSpPr>
              <a:spLocks noEditPoints="1"/>
            </p:cNvSpPr>
            <p:nvPr userDrawn="1"/>
          </p:nvSpPr>
          <p:spPr bwMode="auto">
            <a:xfrm>
              <a:off x="704850" y="5683250"/>
              <a:ext cx="893763" cy="890588"/>
            </a:xfrm>
            <a:custGeom>
              <a:avLst/>
              <a:gdLst>
                <a:gd name="T0" fmla="*/ 195 w 390"/>
                <a:gd name="T1" fmla="*/ 94 h 390"/>
                <a:gd name="T2" fmla="*/ 296 w 390"/>
                <a:gd name="T3" fmla="*/ 195 h 390"/>
                <a:gd name="T4" fmla="*/ 195 w 390"/>
                <a:gd name="T5" fmla="*/ 296 h 390"/>
                <a:gd name="T6" fmla="*/ 93 w 390"/>
                <a:gd name="T7" fmla="*/ 195 h 390"/>
                <a:gd name="T8" fmla="*/ 195 w 390"/>
                <a:gd name="T9" fmla="*/ 94 h 390"/>
                <a:gd name="T10" fmla="*/ 195 w 390"/>
                <a:gd name="T11" fmla="*/ 0 h 390"/>
                <a:gd name="T12" fmla="*/ 390 w 390"/>
                <a:gd name="T13" fmla="*/ 195 h 390"/>
                <a:gd name="T14" fmla="*/ 195 w 390"/>
                <a:gd name="T15" fmla="*/ 390 h 390"/>
                <a:gd name="T16" fmla="*/ 0 w 390"/>
                <a:gd name="T17" fmla="*/ 195 h 390"/>
                <a:gd name="T18" fmla="*/ 195 w 390"/>
                <a:gd name="T1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90">
                  <a:moveTo>
                    <a:pt x="195" y="94"/>
                  </a:moveTo>
                  <a:cubicBezTo>
                    <a:pt x="251" y="94"/>
                    <a:pt x="296" y="139"/>
                    <a:pt x="296" y="195"/>
                  </a:cubicBezTo>
                  <a:cubicBezTo>
                    <a:pt x="296" y="251"/>
                    <a:pt x="251" y="296"/>
                    <a:pt x="195" y="296"/>
                  </a:cubicBezTo>
                  <a:cubicBezTo>
                    <a:pt x="139" y="296"/>
                    <a:pt x="93" y="251"/>
                    <a:pt x="93" y="195"/>
                  </a:cubicBezTo>
                  <a:cubicBezTo>
                    <a:pt x="93" y="139"/>
                    <a:pt x="139" y="94"/>
                    <a:pt x="195" y="94"/>
                  </a:cubicBezTo>
                  <a:close/>
                  <a:moveTo>
                    <a:pt x="195" y="0"/>
                  </a:moveTo>
                  <a:cubicBezTo>
                    <a:pt x="302" y="0"/>
                    <a:pt x="390" y="88"/>
                    <a:pt x="390" y="195"/>
                  </a:cubicBezTo>
                  <a:cubicBezTo>
                    <a:pt x="390" y="303"/>
                    <a:pt x="302" y="390"/>
                    <a:pt x="195" y="390"/>
                  </a:cubicBezTo>
                  <a:cubicBezTo>
                    <a:pt x="87" y="390"/>
                    <a:pt x="0" y="303"/>
                    <a:pt x="0" y="195"/>
                  </a:cubicBezTo>
                  <a:cubicBezTo>
                    <a:pt x="0" y="88"/>
                    <a:pt x="87" y="0"/>
                    <a:pt x="195" y="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6"/>
            <p:cNvSpPr/>
            <p:nvPr userDrawn="1"/>
          </p:nvSpPr>
          <p:spPr bwMode="auto">
            <a:xfrm>
              <a:off x="1625600" y="5253038"/>
              <a:ext cx="509588" cy="341313"/>
            </a:xfrm>
            <a:custGeom>
              <a:avLst/>
              <a:gdLst>
                <a:gd name="T0" fmla="*/ 218 w 222"/>
                <a:gd name="T1" fmla="*/ 0 h 149"/>
                <a:gd name="T2" fmla="*/ 221 w 222"/>
                <a:gd name="T3" fmla="*/ 40 h 149"/>
                <a:gd name="T4" fmla="*/ 221 w 222"/>
                <a:gd name="T5" fmla="*/ 42 h 149"/>
                <a:gd name="T6" fmla="*/ 178 w 222"/>
                <a:gd name="T7" fmla="*/ 120 h 149"/>
                <a:gd name="T8" fmla="*/ 90 w 222"/>
                <a:gd name="T9" fmla="*/ 146 h 149"/>
                <a:gd name="T10" fmla="*/ 88 w 222"/>
                <a:gd name="T11" fmla="*/ 146 h 149"/>
                <a:gd name="T12" fmla="*/ 10 w 222"/>
                <a:gd name="T13" fmla="*/ 103 h 149"/>
                <a:gd name="T14" fmla="*/ 15 w 222"/>
                <a:gd name="T15" fmla="*/ 62 h 149"/>
                <a:gd name="T16" fmla="*/ 55 w 222"/>
                <a:gd name="T17" fmla="*/ 66 h 149"/>
                <a:gd name="T18" fmla="*/ 95 w 222"/>
                <a:gd name="T19" fmla="*/ 89 h 149"/>
                <a:gd name="T20" fmla="*/ 96 w 222"/>
                <a:gd name="T21" fmla="*/ 89 h 149"/>
                <a:gd name="T22" fmla="*/ 141 w 222"/>
                <a:gd name="T23" fmla="*/ 75 h 149"/>
                <a:gd name="T24" fmla="*/ 164 w 222"/>
                <a:gd name="T25" fmla="*/ 36 h 149"/>
                <a:gd name="T26" fmla="*/ 164 w 222"/>
                <a:gd name="T27" fmla="*/ 34 h 149"/>
                <a:gd name="T28" fmla="*/ 163 w 222"/>
                <a:gd name="T29" fmla="*/ 15 h 149"/>
                <a:gd name="T30" fmla="*/ 218 w 22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149">
                  <a:moveTo>
                    <a:pt x="218" y="0"/>
                  </a:moveTo>
                  <a:cubicBezTo>
                    <a:pt x="222" y="13"/>
                    <a:pt x="222" y="27"/>
                    <a:pt x="221" y="40"/>
                  </a:cubicBezTo>
                  <a:cubicBezTo>
                    <a:pt x="221" y="41"/>
                    <a:pt x="221" y="42"/>
                    <a:pt x="221" y="42"/>
                  </a:cubicBezTo>
                  <a:cubicBezTo>
                    <a:pt x="217" y="72"/>
                    <a:pt x="203" y="100"/>
                    <a:pt x="178" y="120"/>
                  </a:cubicBezTo>
                  <a:cubicBezTo>
                    <a:pt x="152" y="141"/>
                    <a:pt x="121" y="149"/>
                    <a:pt x="90" y="146"/>
                  </a:cubicBezTo>
                  <a:cubicBezTo>
                    <a:pt x="90" y="146"/>
                    <a:pt x="89" y="146"/>
                    <a:pt x="88" y="146"/>
                  </a:cubicBezTo>
                  <a:cubicBezTo>
                    <a:pt x="59" y="142"/>
                    <a:pt x="30" y="128"/>
                    <a:pt x="10" y="103"/>
                  </a:cubicBezTo>
                  <a:cubicBezTo>
                    <a:pt x="0" y="90"/>
                    <a:pt x="2" y="72"/>
                    <a:pt x="15" y="62"/>
                  </a:cubicBezTo>
                  <a:cubicBezTo>
                    <a:pt x="27" y="52"/>
                    <a:pt x="45" y="54"/>
                    <a:pt x="55" y="66"/>
                  </a:cubicBezTo>
                  <a:cubicBezTo>
                    <a:pt x="65" y="79"/>
                    <a:pt x="80" y="87"/>
                    <a:pt x="95" y="89"/>
                  </a:cubicBezTo>
                  <a:cubicBezTo>
                    <a:pt x="96" y="89"/>
                    <a:pt x="96" y="89"/>
                    <a:pt x="96" y="89"/>
                  </a:cubicBezTo>
                  <a:cubicBezTo>
                    <a:pt x="112" y="90"/>
                    <a:pt x="128" y="86"/>
                    <a:pt x="141" y="75"/>
                  </a:cubicBezTo>
                  <a:cubicBezTo>
                    <a:pt x="154" y="65"/>
                    <a:pt x="162" y="51"/>
                    <a:pt x="164" y="36"/>
                  </a:cubicBezTo>
                  <a:cubicBezTo>
                    <a:pt x="164" y="34"/>
                    <a:pt x="164" y="34"/>
                    <a:pt x="164" y="34"/>
                  </a:cubicBezTo>
                  <a:cubicBezTo>
                    <a:pt x="164" y="28"/>
                    <a:pt x="164" y="21"/>
                    <a:pt x="163" y="15"/>
                  </a:cubicBezTo>
                  <a:lnTo>
                    <a:pt x="218" y="0"/>
                  </a:lnTo>
                  <a:close/>
                </a:path>
              </a:pathLst>
            </a:custGeom>
            <a:solidFill>
              <a:srgbClr val="B1D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7"/>
            <p:cNvSpPr/>
            <p:nvPr userDrawn="1"/>
          </p:nvSpPr>
          <p:spPr bwMode="auto">
            <a:xfrm>
              <a:off x="2368550" y="5848350"/>
              <a:ext cx="141288" cy="141288"/>
            </a:xfrm>
            <a:custGeom>
              <a:avLst/>
              <a:gdLst>
                <a:gd name="T0" fmla="*/ 4 w 61"/>
                <a:gd name="T1" fmla="*/ 39 h 62"/>
                <a:gd name="T2" fmla="*/ 23 w 61"/>
                <a:gd name="T3" fmla="*/ 5 h 62"/>
                <a:gd name="T4" fmla="*/ 57 w 61"/>
                <a:gd name="T5" fmla="*/ 23 h 62"/>
                <a:gd name="T6" fmla="*/ 38 w 61"/>
                <a:gd name="T7" fmla="*/ 57 h 62"/>
                <a:gd name="T8" fmla="*/ 4 w 61"/>
                <a:gd name="T9" fmla="*/ 39 h 62"/>
              </a:gdLst>
              <a:ahLst/>
              <a:cxnLst>
                <a:cxn ang="0">
                  <a:pos x="T0" y="T1"/>
                </a:cxn>
                <a:cxn ang="0">
                  <a:pos x="T2" y="T3"/>
                </a:cxn>
                <a:cxn ang="0">
                  <a:pos x="T4" y="T5"/>
                </a:cxn>
                <a:cxn ang="0">
                  <a:pos x="T6" y="T7"/>
                </a:cxn>
                <a:cxn ang="0">
                  <a:pos x="T8" y="T9"/>
                </a:cxn>
              </a:cxnLst>
              <a:rect l="0" t="0" r="r" b="b"/>
              <a:pathLst>
                <a:path w="61" h="62">
                  <a:moveTo>
                    <a:pt x="4" y="39"/>
                  </a:moveTo>
                  <a:cubicBezTo>
                    <a:pt x="0" y="24"/>
                    <a:pt x="9" y="9"/>
                    <a:pt x="23" y="5"/>
                  </a:cubicBezTo>
                  <a:cubicBezTo>
                    <a:pt x="38" y="0"/>
                    <a:pt x="53" y="9"/>
                    <a:pt x="57" y="23"/>
                  </a:cubicBezTo>
                  <a:cubicBezTo>
                    <a:pt x="61" y="38"/>
                    <a:pt x="53" y="53"/>
                    <a:pt x="38" y="57"/>
                  </a:cubicBezTo>
                  <a:cubicBezTo>
                    <a:pt x="24" y="62"/>
                    <a:pt x="9" y="53"/>
                    <a:pt x="4"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8"/>
            <p:cNvSpPr/>
            <p:nvPr userDrawn="1"/>
          </p:nvSpPr>
          <p:spPr bwMode="auto">
            <a:xfrm>
              <a:off x="1990725" y="2692400"/>
              <a:ext cx="142875" cy="142875"/>
            </a:xfrm>
            <a:custGeom>
              <a:avLst/>
              <a:gdLst>
                <a:gd name="T0" fmla="*/ 5 w 62"/>
                <a:gd name="T1" fmla="*/ 39 h 62"/>
                <a:gd name="T2" fmla="*/ 23 w 62"/>
                <a:gd name="T3" fmla="*/ 5 h 62"/>
                <a:gd name="T4" fmla="*/ 57 w 62"/>
                <a:gd name="T5" fmla="*/ 23 h 62"/>
                <a:gd name="T6" fmla="*/ 39 w 62"/>
                <a:gd name="T7" fmla="*/ 57 h 62"/>
                <a:gd name="T8" fmla="*/ 5 w 62"/>
                <a:gd name="T9" fmla="*/ 39 h 62"/>
              </a:gdLst>
              <a:ahLst/>
              <a:cxnLst>
                <a:cxn ang="0">
                  <a:pos x="T0" y="T1"/>
                </a:cxn>
                <a:cxn ang="0">
                  <a:pos x="T2" y="T3"/>
                </a:cxn>
                <a:cxn ang="0">
                  <a:pos x="T4" y="T5"/>
                </a:cxn>
                <a:cxn ang="0">
                  <a:pos x="T6" y="T7"/>
                </a:cxn>
                <a:cxn ang="0">
                  <a:pos x="T8" y="T9"/>
                </a:cxn>
              </a:cxnLst>
              <a:rect l="0" t="0" r="r" b="b"/>
              <a:pathLst>
                <a:path w="62" h="62">
                  <a:moveTo>
                    <a:pt x="5" y="39"/>
                  </a:moveTo>
                  <a:cubicBezTo>
                    <a:pt x="0" y="24"/>
                    <a:pt x="9" y="9"/>
                    <a:pt x="23" y="5"/>
                  </a:cubicBezTo>
                  <a:cubicBezTo>
                    <a:pt x="38" y="0"/>
                    <a:pt x="53" y="9"/>
                    <a:pt x="57" y="23"/>
                  </a:cubicBezTo>
                  <a:cubicBezTo>
                    <a:pt x="62" y="38"/>
                    <a:pt x="53" y="53"/>
                    <a:pt x="39" y="57"/>
                  </a:cubicBezTo>
                  <a:cubicBezTo>
                    <a:pt x="24" y="62"/>
                    <a:pt x="9" y="53"/>
                    <a:pt x="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
            <p:cNvSpPr/>
            <p:nvPr userDrawn="1"/>
          </p:nvSpPr>
          <p:spPr bwMode="auto">
            <a:xfrm>
              <a:off x="1270000" y="4565650"/>
              <a:ext cx="322263" cy="322263"/>
            </a:xfrm>
            <a:custGeom>
              <a:avLst/>
              <a:gdLst>
                <a:gd name="T0" fmla="*/ 9 w 140"/>
                <a:gd name="T1" fmla="*/ 88 h 141"/>
                <a:gd name="T2" fmla="*/ 52 w 140"/>
                <a:gd name="T3" fmla="*/ 10 h 141"/>
                <a:gd name="T4" fmla="*/ 130 w 140"/>
                <a:gd name="T5" fmla="*/ 53 h 141"/>
                <a:gd name="T6" fmla="*/ 87 w 140"/>
                <a:gd name="T7" fmla="*/ 131 h 141"/>
                <a:gd name="T8" fmla="*/ 9 w 140"/>
                <a:gd name="T9" fmla="*/ 88 h 141"/>
              </a:gdLst>
              <a:ahLst/>
              <a:cxnLst>
                <a:cxn ang="0">
                  <a:pos x="T0" y="T1"/>
                </a:cxn>
                <a:cxn ang="0">
                  <a:pos x="T2" y="T3"/>
                </a:cxn>
                <a:cxn ang="0">
                  <a:pos x="T4" y="T5"/>
                </a:cxn>
                <a:cxn ang="0">
                  <a:pos x="T6" y="T7"/>
                </a:cxn>
                <a:cxn ang="0">
                  <a:pos x="T8" y="T9"/>
                </a:cxn>
              </a:cxnLst>
              <a:rect l="0" t="0" r="r" b="b"/>
              <a:pathLst>
                <a:path w="140" h="141">
                  <a:moveTo>
                    <a:pt x="9" y="88"/>
                  </a:moveTo>
                  <a:cubicBezTo>
                    <a:pt x="0" y="54"/>
                    <a:pt x="19" y="19"/>
                    <a:pt x="52" y="10"/>
                  </a:cubicBezTo>
                  <a:cubicBezTo>
                    <a:pt x="86" y="0"/>
                    <a:pt x="121" y="20"/>
                    <a:pt x="130" y="53"/>
                  </a:cubicBezTo>
                  <a:cubicBezTo>
                    <a:pt x="140" y="86"/>
                    <a:pt x="121" y="121"/>
                    <a:pt x="87" y="131"/>
                  </a:cubicBezTo>
                  <a:cubicBezTo>
                    <a:pt x="54" y="141"/>
                    <a:pt x="19" y="121"/>
                    <a:pt x="9"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
            <p:cNvSpPr/>
            <p:nvPr userDrawn="1"/>
          </p:nvSpPr>
          <p:spPr bwMode="auto">
            <a:xfrm>
              <a:off x="1323975" y="4619625"/>
              <a:ext cx="212725" cy="212725"/>
            </a:xfrm>
            <a:custGeom>
              <a:avLst/>
              <a:gdLst>
                <a:gd name="T0" fmla="*/ 7 w 93"/>
                <a:gd name="T1" fmla="*/ 58 h 93"/>
                <a:gd name="T2" fmla="*/ 35 w 93"/>
                <a:gd name="T3" fmla="*/ 6 h 93"/>
                <a:gd name="T4" fmla="*/ 87 w 93"/>
                <a:gd name="T5" fmla="*/ 35 h 93"/>
                <a:gd name="T6" fmla="*/ 58 w 93"/>
                <a:gd name="T7" fmla="*/ 86 h 93"/>
                <a:gd name="T8" fmla="*/ 7 w 93"/>
                <a:gd name="T9" fmla="*/ 58 h 93"/>
              </a:gdLst>
              <a:ahLst/>
              <a:cxnLst>
                <a:cxn ang="0">
                  <a:pos x="T0" y="T1"/>
                </a:cxn>
                <a:cxn ang="0">
                  <a:pos x="T2" y="T3"/>
                </a:cxn>
                <a:cxn ang="0">
                  <a:pos x="T4" y="T5"/>
                </a:cxn>
                <a:cxn ang="0">
                  <a:pos x="T6" y="T7"/>
                </a:cxn>
                <a:cxn ang="0">
                  <a:pos x="T8" y="T9"/>
                </a:cxn>
              </a:cxnLst>
              <a:rect l="0" t="0" r="r" b="b"/>
              <a:pathLst>
                <a:path w="93" h="93">
                  <a:moveTo>
                    <a:pt x="7" y="58"/>
                  </a:moveTo>
                  <a:cubicBezTo>
                    <a:pt x="0" y="36"/>
                    <a:pt x="13" y="13"/>
                    <a:pt x="35" y="6"/>
                  </a:cubicBezTo>
                  <a:cubicBezTo>
                    <a:pt x="57" y="0"/>
                    <a:pt x="81" y="13"/>
                    <a:pt x="87" y="35"/>
                  </a:cubicBezTo>
                  <a:cubicBezTo>
                    <a:pt x="93" y="57"/>
                    <a:pt x="80" y="80"/>
                    <a:pt x="58" y="86"/>
                  </a:cubicBezTo>
                  <a:cubicBezTo>
                    <a:pt x="36" y="93"/>
                    <a:pt x="13" y="80"/>
                    <a:pt x="7" y="58"/>
                  </a:cubicBezTo>
                  <a:close/>
                </a:path>
              </a:pathLst>
            </a:custGeom>
            <a:solidFill>
              <a:srgbClr val="D3D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6"/>
            <p:cNvSpPr>
              <a:spLocks noEditPoints="1"/>
            </p:cNvSpPr>
            <p:nvPr userDrawn="1"/>
          </p:nvSpPr>
          <p:spPr bwMode="auto">
            <a:xfrm>
              <a:off x="1958975" y="6145213"/>
              <a:ext cx="419100" cy="417513"/>
            </a:xfrm>
            <a:custGeom>
              <a:avLst/>
              <a:gdLst>
                <a:gd name="T0" fmla="*/ 50 w 183"/>
                <a:gd name="T1" fmla="*/ 80 h 183"/>
                <a:gd name="T2" fmla="*/ 80 w 183"/>
                <a:gd name="T3" fmla="*/ 132 h 183"/>
                <a:gd name="T4" fmla="*/ 133 w 183"/>
                <a:gd name="T5" fmla="*/ 102 h 183"/>
                <a:gd name="T6" fmla="*/ 102 w 183"/>
                <a:gd name="T7" fmla="*/ 50 h 183"/>
                <a:gd name="T8" fmla="*/ 50 w 183"/>
                <a:gd name="T9" fmla="*/ 80 h 183"/>
                <a:gd name="T10" fmla="*/ 12 w 183"/>
                <a:gd name="T11" fmla="*/ 70 h 183"/>
                <a:gd name="T12" fmla="*/ 70 w 183"/>
                <a:gd name="T13" fmla="*/ 171 h 183"/>
                <a:gd name="T14" fmla="*/ 171 w 183"/>
                <a:gd name="T15" fmla="*/ 112 h 183"/>
                <a:gd name="T16" fmla="*/ 113 w 183"/>
                <a:gd name="T17" fmla="*/ 11 h 183"/>
                <a:gd name="T18" fmla="*/ 12 w 183"/>
                <a:gd name="T19" fmla="*/ 7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80"/>
                  </a:moveTo>
                  <a:cubicBezTo>
                    <a:pt x="44" y="103"/>
                    <a:pt x="57" y="126"/>
                    <a:pt x="80" y="132"/>
                  </a:cubicBezTo>
                  <a:cubicBezTo>
                    <a:pt x="103" y="139"/>
                    <a:pt x="126" y="125"/>
                    <a:pt x="133" y="102"/>
                  </a:cubicBezTo>
                  <a:cubicBezTo>
                    <a:pt x="139" y="79"/>
                    <a:pt x="125" y="56"/>
                    <a:pt x="102" y="50"/>
                  </a:cubicBezTo>
                  <a:cubicBezTo>
                    <a:pt x="79" y="44"/>
                    <a:pt x="56" y="57"/>
                    <a:pt x="50" y="80"/>
                  </a:cubicBezTo>
                  <a:close/>
                  <a:moveTo>
                    <a:pt x="12" y="70"/>
                  </a:moveTo>
                  <a:cubicBezTo>
                    <a:pt x="0" y="114"/>
                    <a:pt x="26" y="159"/>
                    <a:pt x="70" y="171"/>
                  </a:cubicBezTo>
                  <a:cubicBezTo>
                    <a:pt x="114" y="183"/>
                    <a:pt x="159" y="156"/>
                    <a:pt x="171" y="112"/>
                  </a:cubicBezTo>
                  <a:cubicBezTo>
                    <a:pt x="183" y="68"/>
                    <a:pt x="157" y="23"/>
                    <a:pt x="113" y="11"/>
                  </a:cubicBezTo>
                  <a:cubicBezTo>
                    <a:pt x="69" y="0"/>
                    <a:pt x="23" y="26"/>
                    <a:pt x="12" y="70"/>
                  </a:cubicBezTo>
                  <a:close/>
                </a:path>
              </a:pathLst>
            </a:custGeom>
            <a:solidFill>
              <a:srgbClr val="083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7"/>
            <p:cNvSpPr>
              <a:spLocks noEditPoints="1"/>
            </p:cNvSpPr>
            <p:nvPr userDrawn="1"/>
          </p:nvSpPr>
          <p:spPr bwMode="auto">
            <a:xfrm>
              <a:off x="1930400" y="6157913"/>
              <a:ext cx="420688" cy="419100"/>
            </a:xfrm>
            <a:custGeom>
              <a:avLst/>
              <a:gdLst>
                <a:gd name="T0" fmla="*/ 50 w 183"/>
                <a:gd name="T1" fmla="*/ 81 h 183"/>
                <a:gd name="T2" fmla="*/ 80 w 183"/>
                <a:gd name="T3" fmla="*/ 133 h 183"/>
                <a:gd name="T4" fmla="*/ 133 w 183"/>
                <a:gd name="T5" fmla="*/ 103 h 183"/>
                <a:gd name="T6" fmla="*/ 102 w 183"/>
                <a:gd name="T7" fmla="*/ 51 h 183"/>
                <a:gd name="T8" fmla="*/ 50 w 183"/>
                <a:gd name="T9" fmla="*/ 81 h 183"/>
                <a:gd name="T10" fmla="*/ 12 w 183"/>
                <a:gd name="T11" fmla="*/ 71 h 183"/>
                <a:gd name="T12" fmla="*/ 70 w 183"/>
                <a:gd name="T13" fmla="*/ 172 h 183"/>
                <a:gd name="T14" fmla="*/ 171 w 183"/>
                <a:gd name="T15" fmla="*/ 113 h 183"/>
                <a:gd name="T16" fmla="*/ 113 w 183"/>
                <a:gd name="T17" fmla="*/ 12 h 183"/>
                <a:gd name="T18" fmla="*/ 12 w 183"/>
                <a:gd name="T19" fmla="*/ 7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50" y="81"/>
                  </a:moveTo>
                  <a:cubicBezTo>
                    <a:pt x="44" y="104"/>
                    <a:pt x="57" y="127"/>
                    <a:pt x="80" y="133"/>
                  </a:cubicBezTo>
                  <a:cubicBezTo>
                    <a:pt x="103" y="139"/>
                    <a:pt x="127" y="126"/>
                    <a:pt x="133" y="103"/>
                  </a:cubicBezTo>
                  <a:cubicBezTo>
                    <a:pt x="139" y="80"/>
                    <a:pt x="125" y="57"/>
                    <a:pt x="102" y="51"/>
                  </a:cubicBezTo>
                  <a:cubicBezTo>
                    <a:pt x="79" y="44"/>
                    <a:pt x="56" y="58"/>
                    <a:pt x="50" y="81"/>
                  </a:cubicBezTo>
                  <a:close/>
                  <a:moveTo>
                    <a:pt x="12" y="71"/>
                  </a:moveTo>
                  <a:cubicBezTo>
                    <a:pt x="0" y="115"/>
                    <a:pt x="26" y="160"/>
                    <a:pt x="70" y="172"/>
                  </a:cubicBezTo>
                  <a:cubicBezTo>
                    <a:pt x="114" y="183"/>
                    <a:pt x="159" y="157"/>
                    <a:pt x="171" y="113"/>
                  </a:cubicBezTo>
                  <a:cubicBezTo>
                    <a:pt x="183" y="69"/>
                    <a:pt x="157" y="24"/>
                    <a:pt x="113" y="12"/>
                  </a:cubicBezTo>
                  <a:cubicBezTo>
                    <a:pt x="69" y="0"/>
                    <a:pt x="23" y="27"/>
                    <a:pt x="12" y="71"/>
                  </a:cubicBezTo>
                  <a:close/>
                </a:path>
              </a:pathLst>
            </a:custGeom>
            <a:solidFill>
              <a:srgbClr val="82C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9"/>
            <p:cNvSpPr/>
            <p:nvPr userDrawn="1"/>
          </p:nvSpPr>
          <p:spPr bwMode="auto">
            <a:xfrm>
              <a:off x="1573213" y="5086350"/>
              <a:ext cx="514350" cy="482600"/>
            </a:xfrm>
            <a:custGeom>
              <a:avLst/>
              <a:gdLst>
                <a:gd name="T0" fmla="*/ 150 w 224"/>
                <a:gd name="T1" fmla="*/ 51 h 211"/>
                <a:gd name="T2" fmla="*/ 155 w 224"/>
                <a:gd name="T3" fmla="*/ 10 h 211"/>
                <a:gd name="T4" fmla="*/ 195 w 224"/>
                <a:gd name="T5" fmla="*/ 14 h 211"/>
                <a:gd name="T6" fmla="*/ 221 w 224"/>
                <a:gd name="T7" fmla="*/ 102 h 211"/>
                <a:gd name="T8" fmla="*/ 221 w 224"/>
                <a:gd name="T9" fmla="*/ 104 h 211"/>
                <a:gd name="T10" fmla="*/ 178 w 224"/>
                <a:gd name="T11" fmla="*/ 182 h 211"/>
                <a:gd name="T12" fmla="*/ 90 w 224"/>
                <a:gd name="T13" fmla="*/ 208 h 211"/>
                <a:gd name="T14" fmla="*/ 88 w 224"/>
                <a:gd name="T15" fmla="*/ 207 h 211"/>
                <a:gd name="T16" fmla="*/ 10 w 224"/>
                <a:gd name="T17" fmla="*/ 164 h 211"/>
                <a:gd name="T18" fmla="*/ 15 w 224"/>
                <a:gd name="T19" fmla="*/ 124 h 211"/>
                <a:gd name="T20" fmla="*/ 55 w 224"/>
                <a:gd name="T21" fmla="*/ 128 h 211"/>
                <a:gd name="T22" fmla="*/ 95 w 224"/>
                <a:gd name="T23" fmla="*/ 150 h 211"/>
                <a:gd name="T24" fmla="*/ 96 w 224"/>
                <a:gd name="T25" fmla="*/ 150 h 211"/>
                <a:gd name="T26" fmla="*/ 141 w 224"/>
                <a:gd name="T27" fmla="*/ 137 h 211"/>
                <a:gd name="T28" fmla="*/ 164 w 224"/>
                <a:gd name="T29" fmla="*/ 97 h 211"/>
                <a:gd name="T30" fmla="*/ 164 w 224"/>
                <a:gd name="T31" fmla="*/ 96 h 211"/>
                <a:gd name="T32" fmla="*/ 150 w 224"/>
                <a:gd name="T33" fmla="*/ 5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 h="211">
                  <a:moveTo>
                    <a:pt x="150" y="51"/>
                  </a:moveTo>
                  <a:cubicBezTo>
                    <a:pt x="140" y="38"/>
                    <a:pt x="142" y="20"/>
                    <a:pt x="155" y="10"/>
                  </a:cubicBezTo>
                  <a:cubicBezTo>
                    <a:pt x="167" y="0"/>
                    <a:pt x="185" y="2"/>
                    <a:pt x="195" y="14"/>
                  </a:cubicBezTo>
                  <a:cubicBezTo>
                    <a:pt x="216" y="40"/>
                    <a:pt x="224" y="71"/>
                    <a:pt x="221" y="102"/>
                  </a:cubicBezTo>
                  <a:cubicBezTo>
                    <a:pt x="221" y="102"/>
                    <a:pt x="221" y="103"/>
                    <a:pt x="221" y="104"/>
                  </a:cubicBezTo>
                  <a:cubicBezTo>
                    <a:pt x="217" y="133"/>
                    <a:pt x="202" y="162"/>
                    <a:pt x="178" y="182"/>
                  </a:cubicBezTo>
                  <a:cubicBezTo>
                    <a:pt x="152" y="202"/>
                    <a:pt x="121" y="211"/>
                    <a:pt x="90" y="208"/>
                  </a:cubicBezTo>
                  <a:cubicBezTo>
                    <a:pt x="90" y="207"/>
                    <a:pt x="89" y="207"/>
                    <a:pt x="88" y="207"/>
                  </a:cubicBezTo>
                  <a:cubicBezTo>
                    <a:pt x="59" y="204"/>
                    <a:pt x="30" y="189"/>
                    <a:pt x="10" y="164"/>
                  </a:cubicBezTo>
                  <a:cubicBezTo>
                    <a:pt x="0" y="152"/>
                    <a:pt x="2" y="134"/>
                    <a:pt x="15" y="124"/>
                  </a:cubicBezTo>
                  <a:cubicBezTo>
                    <a:pt x="27" y="114"/>
                    <a:pt x="45" y="116"/>
                    <a:pt x="55" y="128"/>
                  </a:cubicBezTo>
                  <a:cubicBezTo>
                    <a:pt x="65" y="141"/>
                    <a:pt x="80" y="148"/>
                    <a:pt x="95" y="150"/>
                  </a:cubicBezTo>
                  <a:cubicBezTo>
                    <a:pt x="96" y="150"/>
                    <a:pt x="96" y="150"/>
                    <a:pt x="96" y="150"/>
                  </a:cubicBezTo>
                  <a:cubicBezTo>
                    <a:pt x="112" y="152"/>
                    <a:pt x="128" y="148"/>
                    <a:pt x="141" y="137"/>
                  </a:cubicBezTo>
                  <a:cubicBezTo>
                    <a:pt x="154" y="127"/>
                    <a:pt x="162" y="112"/>
                    <a:pt x="164" y="97"/>
                  </a:cubicBezTo>
                  <a:cubicBezTo>
                    <a:pt x="164" y="96"/>
                    <a:pt x="164" y="96"/>
                    <a:pt x="164" y="96"/>
                  </a:cubicBezTo>
                  <a:cubicBezTo>
                    <a:pt x="165" y="80"/>
                    <a:pt x="161" y="64"/>
                    <a:pt x="150" y="51"/>
                  </a:cubicBezTo>
                  <a:close/>
                </a:path>
              </a:pathLst>
            </a:custGeom>
            <a:solidFill>
              <a:srgbClr val="198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4/1/2021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email"/>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PA_组合 7"/>
          <p:cNvGrpSpPr/>
          <p:nvPr>
            <p:custDataLst>
              <p:tags r:id="rId1"/>
            </p:custDataLst>
          </p:nvPr>
        </p:nvGrpSpPr>
        <p:grpSpPr>
          <a:xfrm>
            <a:off x="2786742" y="1639810"/>
            <a:ext cx="6618516" cy="3375180"/>
            <a:chOff x="2786742" y="1639810"/>
            <a:chExt cx="6618516" cy="3375180"/>
          </a:xfrm>
        </p:grpSpPr>
        <p:grpSp>
          <p:nvGrpSpPr>
            <p:cNvPr id="3" name="组合 2"/>
            <p:cNvGrpSpPr/>
            <p:nvPr/>
          </p:nvGrpSpPr>
          <p:grpSpPr>
            <a:xfrm>
              <a:off x="2786742" y="1639810"/>
              <a:ext cx="6618516" cy="3375180"/>
              <a:chOff x="2667687" y="1839318"/>
              <a:chExt cx="6917304" cy="3527550"/>
            </a:xfrm>
          </p:grpSpPr>
          <p:sp>
            <p:nvSpPr>
              <p:cNvPr id="4" name="矩形 3"/>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 name="文本框 5"/>
            <p:cNvSpPr txBox="1"/>
            <p:nvPr/>
          </p:nvSpPr>
          <p:spPr>
            <a:xfrm>
              <a:off x="3317387" y="2257966"/>
              <a:ext cx="5557225" cy="1446550"/>
            </a:xfrm>
            <a:prstGeom prst="rect">
              <a:avLst/>
            </a:prstGeom>
            <a:noFill/>
          </p:spPr>
          <p:txBody>
            <a:bodyPr wrap="square" rtlCol="0">
              <a:spAutoFit/>
            </a:bodyPr>
            <a:lstStyle/>
            <a:p>
              <a:r>
                <a:rPr lang="en-US" altLang="zh-CN" sz="8800" b="1" dirty="0">
                  <a:solidFill>
                    <a:srgbClr val="6BD8E5"/>
                  </a:solidFill>
                  <a:latin typeface="微软雅黑" panose="020B0503020204020204" charset="-122"/>
                  <a:ea typeface="微软雅黑" panose="020B0503020204020204" charset="-122"/>
                </a:rPr>
                <a:t>SUMMER</a:t>
              </a:r>
              <a:endParaRPr lang="zh-CN" altLang="en-US" sz="8800" b="1" dirty="0">
                <a:solidFill>
                  <a:srgbClr val="6BD8E5"/>
                </a:solidFill>
                <a:latin typeface="微软雅黑" panose="020B0503020204020204" charset="-122"/>
                <a:ea typeface="微软雅黑" panose="020B0503020204020204" charset="-122"/>
              </a:endParaRPr>
            </a:p>
          </p:txBody>
        </p:sp>
        <p:sp>
          <p:nvSpPr>
            <p:cNvPr id="7" name="文本框 6"/>
            <p:cNvSpPr txBox="1"/>
            <p:nvPr/>
          </p:nvSpPr>
          <p:spPr>
            <a:xfrm>
              <a:off x="4555334" y="3761769"/>
              <a:ext cx="3081332" cy="707886"/>
            </a:xfrm>
            <a:prstGeom prst="rect">
              <a:avLst/>
            </a:prstGeom>
            <a:noFill/>
            <a:ln>
              <a:solidFill>
                <a:srgbClr val="61C0E2"/>
              </a:solidFill>
            </a:ln>
          </p:spPr>
          <p:txBody>
            <a:bodyPr wrap="square" rtlCol="0">
              <a:spAutoFit/>
            </a:bodyPr>
            <a:lstStyle/>
            <a:p>
              <a:r>
                <a:rPr lang="zh-CN" altLang="en-US" sz="4000" kern="2100" spc="1500" dirty="0">
                  <a:solidFill>
                    <a:srgbClr val="6BD8E5"/>
                  </a:solidFill>
                  <a:latin typeface="微软雅黑" panose="020B0503020204020204" charset="-122"/>
                  <a:ea typeface="微软雅黑" panose="020B0503020204020204" charset="-122"/>
                </a:rPr>
                <a:t>工作计划</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6221065" y="4183417"/>
            <a:ext cx="2313510" cy="2284600"/>
            <a:chOff x="6221065" y="4183417"/>
            <a:chExt cx="2313510" cy="2284600"/>
          </a:xfrm>
        </p:grpSpPr>
        <p:sp>
          <p:nvSpPr>
            <p:cNvPr id="46" name="矩形 45"/>
            <p:cNvSpPr/>
            <p:nvPr/>
          </p:nvSpPr>
          <p:spPr>
            <a:xfrm>
              <a:off x="6222889" y="4183417"/>
              <a:ext cx="2295008" cy="2266047"/>
            </a:xfrm>
            <a:prstGeom prst="rect">
              <a:avLst/>
            </a:prstGeom>
            <a:blipFill>
              <a:blip r:embed="rId3" cstate="email"/>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51" name="矩形 50"/>
            <p:cNvSpPr/>
            <p:nvPr/>
          </p:nvSpPr>
          <p:spPr>
            <a:xfrm>
              <a:off x="6221065" y="4201970"/>
              <a:ext cx="2313510" cy="2266047"/>
            </a:xfrm>
            <a:prstGeom prst="rect">
              <a:avLst/>
            </a:prstGeom>
            <a:solidFill>
              <a:srgbClr val="6BD8E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3702404" y="4212057"/>
            <a:ext cx="2315334" cy="2266047"/>
            <a:chOff x="3702404" y="4212057"/>
            <a:chExt cx="2315334" cy="2266047"/>
          </a:xfrm>
        </p:grpSpPr>
        <p:sp>
          <p:nvSpPr>
            <p:cNvPr id="44" name="矩形 43"/>
            <p:cNvSpPr/>
            <p:nvPr/>
          </p:nvSpPr>
          <p:spPr>
            <a:xfrm>
              <a:off x="3741533" y="4220096"/>
              <a:ext cx="2276205" cy="2229368"/>
            </a:xfrm>
            <a:prstGeom prst="rect">
              <a:avLst/>
            </a:prstGeom>
            <a:blipFill>
              <a:blip r:embed="rId4" cstate="email"/>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50" name="矩形 49"/>
            <p:cNvSpPr/>
            <p:nvPr/>
          </p:nvSpPr>
          <p:spPr>
            <a:xfrm>
              <a:off x="3702404" y="4212057"/>
              <a:ext cx="2313510" cy="2266047"/>
            </a:xfrm>
            <a:prstGeom prst="rect">
              <a:avLst/>
            </a:prstGeom>
            <a:solidFill>
              <a:srgbClr val="6BD8E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222889" y="1685087"/>
            <a:ext cx="2313510" cy="2266048"/>
            <a:chOff x="6222889" y="1685087"/>
            <a:chExt cx="2313510" cy="2266048"/>
          </a:xfrm>
        </p:grpSpPr>
        <p:sp>
          <p:nvSpPr>
            <p:cNvPr id="42" name="矩形 41"/>
            <p:cNvSpPr/>
            <p:nvPr/>
          </p:nvSpPr>
          <p:spPr>
            <a:xfrm>
              <a:off x="6222889" y="1703640"/>
              <a:ext cx="2295008" cy="2247495"/>
            </a:xfrm>
            <a:prstGeom prst="rect">
              <a:avLst/>
            </a:prstGeom>
            <a:blipFill>
              <a:blip r:embed="rId5" cstate="email"/>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9" name="矩形 48"/>
            <p:cNvSpPr/>
            <p:nvPr/>
          </p:nvSpPr>
          <p:spPr>
            <a:xfrm>
              <a:off x="6222889" y="1685087"/>
              <a:ext cx="2313510" cy="2266047"/>
            </a:xfrm>
            <a:prstGeom prst="rect">
              <a:avLst/>
            </a:prstGeom>
            <a:solidFill>
              <a:srgbClr val="6BD8E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3665552" y="1685088"/>
            <a:ext cx="2320042" cy="2266047"/>
            <a:chOff x="3665552" y="1685088"/>
            <a:chExt cx="2320042" cy="2266047"/>
          </a:xfrm>
        </p:grpSpPr>
        <p:sp>
          <p:nvSpPr>
            <p:cNvPr id="40" name="矩形 39"/>
            <p:cNvSpPr/>
            <p:nvPr/>
          </p:nvSpPr>
          <p:spPr>
            <a:xfrm>
              <a:off x="3694905" y="1685088"/>
              <a:ext cx="2290689" cy="2266047"/>
            </a:xfrm>
            <a:prstGeom prst="rect">
              <a:avLst/>
            </a:prstGeom>
            <a:blipFill>
              <a:blip r:embed="rId6" cstate="email"/>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8" name="矩形 47"/>
            <p:cNvSpPr/>
            <p:nvPr/>
          </p:nvSpPr>
          <p:spPr>
            <a:xfrm>
              <a:off x="3665552" y="1685088"/>
              <a:ext cx="2320041" cy="2266047"/>
            </a:xfrm>
            <a:prstGeom prst="rect">
              <a:avLst/>
            </a:prstGeom>
            <a:solidFill>
              <a:srgbClr val="6BD8E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23"/>
          <p:cNvSpPr/>
          <p:nvPr/>
        </p:nvSpPr>
        <p:spPr>
          <a:xfrm>
            <a:off x="4443120" y="2440903"/>
            <a:ext cx="3293500" cy="3299939"/>
          </a:xfrm>
          <a:prstGeom prst="rect">
            <a:avLst/>
          </a:prstGeom>
          <a:noFill/>
          <a:ln w="200025" cap="flat" cmpd="sng" algn="ctr">
            <a:solidFill>
              <a:srgbClr val="6BD8E5"/>
            </a:solid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61" name="组合 60"/>
          <p:cNvGrpSpPr/>
          <p:nvPr/>
        </p:nvGrpSpPr>
        <p:grpSpPr>
          <a:xfrm>
            <a:off x="1124996" y="2440903"/>
            <a:ext cx="10102246" cy="3542684"/>
            <a:chOff x="1124996" y="2440903"/>
            <a:chExt cx="10102246" cy="3542684"/>
          </a:xfrm>
        </p:grpSpPr>
        <p:grpSp>
          <p:nvGrpSpPr>
            <p:cNvPr id="19" name="组合 18"/>
            <p:cNvGrpSpPr/>
            <p:nvPr/>
          </p:nvGrpSpPr>
          <p:grpSpPr>
            <a:xfrm>
              <a:off x="8854985" y="2440903"/>
              <a:ext cx="2372257" cy="1166844"/>
              <a:chOff x="8839082" y="1900214"/>
              <a:chExt cx="2372257" cy="1166844"/>
            </a:xfrm>
          </p:grpSpPr>
          <p:sp>
            <p:nvSpPr>
              <p:cNvPr id="11" name="TextBox 25"/>
              <p:cNvSpPr txBox="1"/>
              <p:nvPr/>
            </p:nvSpPr>
            <p:spPr>
              <a:xfrm>
                <a:off x="8839082" y="1900214"/>
                <a:ext cx="2031621" cy="438592"/>
              </a:xfrm>
              <a:prstGeom prst="rect">
                <a:avLst/>
              </a:prstGeom>
              <a:noFill/>
            </p:spPr>
            <p:txBody>
              <a:bodyPr wrap="square" lIns="68589" tIns="34295" rIns="68589" bIns="34295" rtlCol="0">
                <a:spAutoFit/>
              </a:bodyPr>
              <a:lstStyle/>
              <a:p>
                <a:r>
                  <a:rPr lang="zh-CN" altLang="en-US" sz="2400" dirty="0">
                    <a:solidFill>
                      <a:srgbClr val="6BD8E5"/>
                    </a:solidFill>
                    <a:latin typeface="微软雅黑" panose="020B0503020204020204" charset="-122"/>
                    <a:ea typeface="微软雅黑" panose="020B0503020204020204" charset="-122"/>
                    <a:cs typeface="Nexa Bold" charset="0"/>
                  </a:rPr>
                  <a:t>添加标题文本</a:t>
                </a:r>
                <a:endParaRPr lang="en-US" sz="2400" dirty="0">
                  <a:solidFill>
                    <a:srgbClr val="6BD8E5"/>
                  </a:solidFill>
                  <a:latin typeface="微软雅黑" panose="020B0503020204020204" charset="-122"/>
                  <a:ea typeface="微软雅黑" panose="020B0503020204020204" charset="-122"/>
                  <a:cs typeface="Nexa Bold" charset="0"/>
                </a:endParaRPr>
              </a:p>
            </p:txBody>
          </p:sp>
          <p:sp>
            <p:nvSpPr>
              <p:cNvPr id="12" name="矩形 11"/>
              <p:cNvSpPr/>
              <p:nvPr/>
            </p:nvSpPr>
            <p:spPr>
              <a:xfrm>
                <a:off x="8839082" y="2309415"/>
                <a:ext cx="2372257" cy="757643"/>
              </a:xfrm>
              <a:prstGeom prst="rect">
                <a:avLst/>
              </a:prstGeom>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kumimoji="0" lang="en-US" altLang="zh-CN"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endParaRPr>
              </a:p>
            </p:txBody>
          </p:sp>
        </p:grpSp>
        <p:grpSp>
          <p:nvGrpSpPr>
            <p:cNvPr id="20" name="组合 19"/>
            <p:cNvGrpSpPr/>
            <p:nvPr/>
          </p:nvGrpSpPr>
          <p:grpSpPr>
            <a:xfrm>
              <a:off x="8832966" y="4808917"/>
              <a:ext cx="2372257" cy="1166844"/>
              <a:chOff x="8839082" y="1900214"/>
              <a:chExt cx="2372257" cy="1166844"/>
            </a:xfrm>
          </p:grpSpPr>
          <p:sp>
            <p:nvSpPr>
              <p:cNvPr id="21" name="TextBox 25"/>
              <p:cNvSpPr txBox="1"/>
              <p:nvPr/>
            </p:nvSpPr>
            <p:spPr>
              <a:xfrm>
                <a:off x="8839082" y="1900214"/>
                <a:ext cx="2031621" cy="438592"/>
              </a:xfrm>
              <a:prstGeom prst="rect">
                <a:avLst/>
              </a:prstGeom>
              <a:noFill/>
            </p:spPr>
            <p:txBody>
              <a:bodyPr wrap="square" lIns="68589" tIns="34295" rIns="68589" bIns="34295" rtlCol="0">
                <a:spAutoFit/>
              </a:bodyPr>
              <a:lstStyle/>
              <a:p>
                <a:r>
                  <a:rPr lang="zh-CN" altLang="en-US" sz="2400" dirty="0">
                    <a:solidFill>
                      <a:srgbClr val="6BD8E5"/>
                    </a:solidFill>
                    <a:latin typeface="微软雅黑" panose="020B0503020204020204" charset="-122"/>
                    <a:ea typeface="微软雅黑" panose="020B0503020204020204" charset="-122"/>
                    <a:cs typeface="Nexa Bold" charset="0"/>
                  </a:rPr>
                  <a:t>添加标题文本</a:t>
                </a:r>
                <a:endParaRPr lang="en-US" sz="2400" dirty="0">
                  <a:solidFill>
                    <a:srgbClr val="6BD8E5"/>
                  </a:solidFill>
                  <a:latin typeface="微软雅黑" panose="020B0503020204020204" charset="-122"/>
                  <a:ea typeface="微软雅黑" panose="020B0503020204020204" charset="-122"/>
                  <a:cs typeface="Nexa Bold" charset="0"/>
                </a:endParaRPr>
              </a:p>
            </p:txBody>
          </p:sp>
          <p:sp>
            <p:nvSpPr>
              <p:cNvPr id="22" name="矩形 21"/>
              <p:cNvSpPr/>
              <p:nvPr/>
            </p:nvSpPr>
            <p:spPr>
              <a:xfrm>
                <a:off x="8839082" y="2309415"/>
                <a:ext cx="2372257" cy="757643"/>
              </a:xfrm>
              <a:prstGeom prst="rect">
                <a:avLst/>
              </a:prstGeom>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kumimoji="0" lang="en-US" altLang="zh-CN"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endParaRPr>
              </a:p>
            </p:txBody>
          </p:sp>
        </p:grpSp>
        <p:grpSp>
          <p:nvGrpSpPr>
            <p:cNvPr id="24" name="组合 23"/>
            <p:cNvGrpSpPr/>
            <p:nvPr/>
          </p:nvGrpSpPr>
          <p:grpSpPr>
            <a:xfrm>
              <a:off x="1124996" y="2444816"/>
              <a:ext cx="2372257" cy="1166844"/>
              <a:chOff x="8839082" y="1900214"/>
              <a:chExt cx="2372257" cy="1166844"/>
            </a:xfrm>
          </p:grpSpPr>
          <p:sp>
            <p:nvSpPr>
              <p:cNvPr id="25" name="TextBox 25"/>
              <p:cNvSpPr txBox="1"/>
              <p:nvPr/>
            </p:nvSpPr>
            <p:spPr>
              <a:xfrm>
                <a:off x="8839082" y="1900214"/>
                <a:ext cx="2031621" cy="438592"/>
              </a:xfrm>
              <a:prstGeom prst="rect">
                <a:avLst/>
              </a:prstGeom>
              <a:noFill/>
            </p:spPr>
            <p:txBody>
              <a:bodyPr wrap="square" lIns="68589" tIns="34295" rIns="68589" bIns="34295" rtlCol="0">
                <a:spAutoFit/>
              </a:bodyPr>
              <a:lstStyle/>
              <a:p>
                <a:r>
                  <a:rPr lang="zh-CN" altLang="en-US" sz="2400" dirty="0">
                    <a:solidFill>
                      <a:srgbClr val="6BD8E5"/>
                    </a:solidFill>
                    <a:latin typeface="微软雅黑" panose="020B0503020204020204" charset="-122"/>
                    <a:ea typeface="微软雅黑" panose="020B0503020204020204" charset="-122"/>
                    <a:cs typeface="Nexa Bold" charset="0"/>
                  </a:rPr>
                  <a:t>添加标题文本</a:t>
                </a:r>
                <a:endParaRPr lang="en-US" sz="2400" dirty="0">
                  <a:solidFill>
                    <a:srgbClr val="6BD8E5"/>
                  </a:solidFill>
                  <a:latin typeface="微软雅黑" panose="020B0503020204020204" charset="-122"/>
                  <a:ea typeface="微软雅黑" panose="020B0503020204020204" charset="-122"/>
                  <a:cs typeface="Nexa Bold" charset="0"/>
                </a:endParaRPr>
              </a:p>
            </p:txBody>
          </p:sp>
          <p:sp>
            <p:nvSpPr>
              <p:cNvPr id="26" name="矩形 25"/>
              <p:cNvSpPr/>
              <p:nvPr/>
            </p:nvSpPr>
            <p:spPr>
              <a:xfrm>
                <a:off x="8839082" y="2309415"/>
                <a:ext cx="2372257" cy="757643"/>
              </a:xfrm>
              <a:prstGeom prst="rect">
                <a:avLst/>
              </a:prstGeom>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kumimoji="0" lang="en-US" altLang="zh-CN"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endParaRPr>
              </a:p>
            </p:txBody>
          </p:sp>
        </p:grpSp>
        <p:grpSp>
          <p:nvGrpSpPr>
            <p:cNvPr id="27" name="组合 26"/>
            <p:cNvGrpSpPr/>
            <p:nvPr/>
          </p:nvGrpSpPr>
          <p:grpSpPr>
            <a:xfrm>
              <a:off x="1124996" y="4816743"/>
              <a:ext cx="2372257" cy="1166844"/>
              <a:chOff x="8839082" y="1900214"/>
              <a:chExt cx="2372257" cy="1166844"/>
            </a:xfrm>
          </p:grpSpPr>
          <p:sp>
            <p:nvSpPr>
              <p:cNvPr id="28" name="TextBox 25"/>
              <p:cNvSpPr txBox="1"/>
              <p:nvPr/>
            </p:nvSpPr>
            <p:spPr>
              <a:xfrm>
                <a:off x="8839082" y="1900214"/>
                <a:ext cx="2031621" cy="438592"/>
              </a:xfrm>
              <a:prstGeom prst="rect">
                <a:avLst/>
              </a:prstGeom>
              <a:noFill/>
            </p:spPr>
            <p:txBody>
              <a:bodyPr wrap="square" lIns="68589" tIns="34295" rIns="68589" bIns="34295" rtlCol="0">
                <a:spAutoFit/>
              </a:bodyPr>
              <a:lstStyle/>
              <a:p>
                <a:r>
                  <a:rPr lang="zh-CN" altLang="en-US" sz="2400" dirty="0">
                    <a:solidFill>
                      <a:srgbClr val="6BD8E5"/>
                    </a:solidFill>
                    <a:latin typeface="微软雅黑" panose="020B0503020204020204" charset="-122"/>
                    <a:ea typeface="微软雅黑" panose="020B0503020204020204" charset="-122"/>
                    <a:cs typeface="Nexa Bold" charset="0"/>
                  </a:rPr>
                  <a:t>添加标题文本</a:t>
                </a:r>
                <a:endParaRPr lang="en-US" sz="2400" dirty="0">
                  <a:solidFill>
                    <a:srgbClr val="6BD8E5"/>
                  </a:solidFill>
                  <a:latin typeface="微软雅黑" panose="020B0503020204020204" charset="-122"/>
                  <a:ea typeface="微软雅黑" panose="020B0503020204020204" charset="-122"/>
                  <a:cs typeface="Nexa Bold" charset="0"/>
                </a:endParaRPr>
              </a:p>
            </p:txBody>
          </p:sp>
          <p:sp>
            <p:nvSpPr>
              <p:cNvPr id="29" name="矩形 28"/>
              <p:cNvSpPr/>
              <p:nvPr/>
            </p:nvSpPr>
            <p:spPr>
              <a:xfrm>
                <a:off x="8839082" y="2309415"/>
                <a:ext cx="2372257" cy="757643"/>
              </a:xfrm>
              <a:prstGeom prst="rect">
                <a:avLst/>
              </a:prstGeom>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kumimoji="0" lang="en-US" altLang="zh-CN" sz="1000" b="0" i="0" u="none" strike="noStrike" kern="0" cap="none" spc="0" normalizeH="0" baseline="0" noProof="0" dirty="0">
                  <a:ln>
                    <a:noFill/>
                  </a:ln>
                  <a:solidFill>
                    <a:schemeClr val="bg2">
                      <a:lumMod val="75000"/>
                    </a:schemeClr>
                  </a:solidFill>
                  <a:effectLst/>
                  <a:uLnTx/>
                  <a:uFillTx/>
                  <a:latin typeface="微软雅黑" panose="020B0503020204020204" charset="-122"/>
                  <a:ea typeface="微软雅黑" panose="020B0503020204020204" charset="-122"/>
                  <a:sym typeface="Gill Sans" charset="0"/>
                </a:endParaRPr>
              </a:p>
            </p:txBody>
          </p:sp>
        </p:grpSp>
      </p:grpSp>
      <p:grpSp>
        <p:nvGrpSpPr>
          <p:cNvPr id="52" name="组合 51"/>
          <p:cNvGrpSpPr/>
          <p:nvPr/>
        </p:nvGrpSpPr>
        <p:grpSpPr>
          <a:xfrm>
            <a:off x="4635195" y="485333"/>
            <a:ext cx="2950348" cy="1049126"/>
            <a:chOff x="4876007" y="1018628"/>
            <a:chExt cx="2950348" cy="1049126"/>
          </a:xfrm>
        </p:grpSpPr>
        <p:sp>
          <p:nvSpPr>
            <p:cNvPr id="53" name="矩形 5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sp>
          <p:nvSpPr>
            <p:cNvPr id="56" name="文本框 55"/>
            <p:cNvSpPr txBox="1"/>
            <p:nvPr/>
          </p:nvSpPr>
          <p:spPr>
            <a:xfrm>
              <a:off x="5233105" y="1727235"/>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up)">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right)">
                                      <p:cBhvr>
                                        <p:cTn id="21" dur="500"/>
                                        <p:tgtEl>
                                          <p:spTgt spid="60"/>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600"/>
                                        <p:tgtEl>
                                          <p:spTgt spid="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fltVal val="0"/>
                                          </p:val>
                                        </p:tav>
                                        <p:tav tm="100000">
                                          <p:val>
                                            <p:strVal val="#ppt_w"/>
                                          </p:val>
                                        </p:tav>
                                      </p:tavLst>
                                    </p:anim>
                                    <p:anim calcmode="lin" valueType="num">
                                      <p:cBhvr>
                                        <p:cTn id="30" dur="500" fill="hold"/>
                                        <p:tgtEl>
                                          <p:spTgt spid="61"/>
                                        </p:tgtEl>
                                        <p:attrNameLst>
                                          <p:attrName>ppt_h</p:attrName>
                                        </p:attrNameLst>
                                      </p:cBhvr>
                                      <p:tavLst>
                                        <p:tav tm="0">
                                          <p:val>
                                            <p:fltVal val="0"/>
                                          </p:val>
                                        </p:tav>
                                        <p:tav tm="100000">
                                          <p:val>
                                            <p:strVal val="#ppt_h"/>
                                          </p:val>
                                        </p:tav>
                                      </p:tavLst>
                                    </p:anim>
                                    <p:animEffect transition="in" filter="fade">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0826" y="415424"/>
            <a:ext cx="2950348" cy="1293575"/>
            <a:chOff x="4876007" y="1018628"/>
            <a:chExt cx="2950348" cy="1293575"/>
          </a:xfrm>
        </p:grpSpPr>
        <p:sp>
          <p:nvSpPr>
            <p:cNvPr id="3" name="矩形 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4" name="组合 3"/>
            <p:cNvGrpSpPr/>
            <p:nvPr/>
          </p:nvGrpSpPr>
          <p:grpSpPr>
            <a:xfrm>
              <a:off x="5100947" y="1764330"/>
              <a:ext cx="2500468" cy="547873"/>
              <a:chOff x="4845566" y="2184613"/>
              <a:chExt cx="2500468" cy="547873"/>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2093" y="2184613"/>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
        <p:nvSpPr>
          <p:cNvPr id="7" name="矩形 6"/>
          <p:cNvSpPr/>
          <p:nvPr/>
        </p:nvSpPr>
        <p:spPr>
          <a:xfrm>
            <a:off x="1677512" y="342900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panose="020B0503020204020204" charset="-122"/>
              <a:ea typeface="微软雅黑" panose="020B0503020204020204" charset="-122"/>
              <a:cs typeface="Heiti SC Light" panose="02010600030101010101" charset="0"/>
              <a:sym typeface="+mn-ea"/>
            </a:endParaRPr>
          </a:p>
        </p:txBody>
      </p:sp>
      <p:sp>
        <p:nvSpPr>
          <p:cNvPr id="8" name="矩形 7"/>
          <p:cNvSpPr/>
          <p:nvPr/>
        </p:nvSpPr>
        <p:spPr>
          <a:xfrm>
            <a:off x="4898867" y="342900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panose="020B0503020204020204" charset="-122"/>
              <a:ea typeface="微软雅黑" panose="020B0503020204020204" charset="-122"/>
              <a:cs typeface="Heiti SC Light" panose="02010600030101010101" charset="0"/>
              <a:sym typeface="+mn-ea"/>
            </a:endParaRPr>
          </a:p>
        </p:txBody>
      </p:sp>
      <p:sp>
        <p:nvSpPr>
          <p:cNvPr id="9" name="矩形 8"/>
          <p:cNvSpPr/>
          <p:nvPr/>
        </p:nvSpPr>
        <p:spPr>
          <a:xfrm>
            <a:off x="8291672" y="3429000"/>
            <a:ext cx="2493645" cy="2030095"/>
          </a:xfrm>
          <a:prstGeom prst="rect">
            <a:avLst/>
          </a:prstGeom>
        </p:spPr>
        <p:txBody>
          <a:bodyPr wrap="square">
            <a:spAutoFit/>
          </a:bodyPr>
          <a:lstStyle/>
          <a:p>
            <a:pPr lvl="0" algn="ct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zh-CN" altLang="en-US" sz="1200" dirty="0">
              <a:solidFill>
                <a:schemeClr val="tx1">
                  <a:lumMod val="65000"/>
                  <a:lumOff val="35000"/>
                </a:schemeClr>
              </a:solidFill>
              <a:latin typeface="微软雅黑" panose="020B0503020204020204" charset="-122"/>
              <a:ea typeface="微软雅黑" panose="020B0503020204020204" charset="-122"/>
              <a:cs typeface="Heiti SC Light" panose="02010600030101010101" charset="0"/>
              <a:sym typeface="+mn-ea"/>
            </a:endParaRPr>
          </a:p>
        </p:txBody>
      </p:sp>
      <p:pic>
        <p:nvPicPr>
          <p:cNvPr id="10" name="图片 9"/>
          <p:cNvPicPr>
            <a:picLocks noChangeAspect="1"/>
          </p:cNvPicPr>
          <p:nvPr/>
        </p:nvPicPr>
        <p:blipFill>
          <a:blip r:embed="rId3" cstate="email"/>
          <a:stretch>
            <a:fillRect/>
          </a:stretch>
        </p:blipFill>
        <p:spPr>
          <a:xfrm>
            <a:off x="2199894" y="1837654"/>
            <a:ext cx="1664717" cy="1519909"/>
          </a:xfrm>
          <a:prstGeom prst="rect">
            <a:avLst/>
          </a:prstGeom>
        </p:spPr>
      </p:pic>
      <p:pic>
        <p:nvPicPr>
          <p:cNvPr id="11" name="图片 10"/>
          <p:cNvPicPr>
            <a:picLocks noChangeAspect="1"/>
          </p:cNvPicPr>
          <p:nvPr/>
        </p:nvPicPr>
        <p:blipFill>
          <a:blip r:embed="rId3" cstate="email"/>
          <a:stretch>
            <a:fillRect/>
          </a:stretch>
        </p:blipFill>
        <p:spPr>
          <a:xfrm>
            <a:off x="5416963" y="1837654"/>
            <a:ext cx="1664717" cy="1519909"/>
          </a:xfrm>
          <a:prstGeom prst="rect">
            <a:avLst/>
          </a:prstGeom>
        </p:spPr>
      </p:pic>
      <p:pic>
        <p:nvPicPr>
          <p:cNvPr id="12" name="图片 11"/>
          <p:cNvPicPr>
            <a:picLocks noChangeAspect="1"/>
          </p:cNvPicPr>
          <p:nvPr/>
        </p:nvPicPr>
        <p:blipFill>
          <a:blip r:embed="rId3" cstate="email"/>
          <a:stretch>
            <a:fillRect/>
          </a:stretch>
        </p:blipFill>
        <p:spPr>
          <a:xfrm>
            <a:off x="8824531" y="1837654"/>
            <a:ext cx="1664717" cy="1519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360"/>
                                          </p:val>
                                        </p:tav>
                                        <p:tav tm="100000">
                                          <p:val>
                                            <p:fltVal val="0"/>
                                          </p:val>
                                        </p:tav>
                                      </p:tavLst>
                                    </p:anim>
                                    <p:animEffect transition="in" filter="fade">
                                      <p:cBhvr>
                                        <p:cTn id="34" dur="500"/>
                                        <p:tgtEl>
                                          <p:spTgt spid="12"/>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2"/>
          <p:cNvPicPr>
            <a:picLocks noChangeAspect="1"/>
          </p:cNvPicPr>
          <p:nvPr/>
        </p:nvPicPr>
        <p:blipFill>
          <a:blip r:embed="rId3" cstate="email"/>
          <a:stretch>
            <a:fillRect/>
          </a:stretch>
        </p:blipFill>
        <p:spPr>
          <a:xfrm>
            <a:off x="4850296" y="2384563"/>
            <a:ext cx="7341703" cy="2569100"/>
          </a:xfrm>
          <a:custGeom>
            <a:avLst/>
            <a:gdLst>
              <a:gd name="connsiteX0" fmla="*/ 0 w 7752202"/>
              <a:gd name="connsiteY0" fmla="*/ 0 h 6858000"/>
              <a:gd name="connsiteX1" fmla="*/ 7752202 w 7752202"/>
              <a:gd name="connsiteY1" fmla="*/ 0 h 6858000"/>
              <a:gd name="connsiteX2" fmla="*/ 7752202 w 7752202"/>
              <a:gd name="connsiteY2" fmla="*/ 6858000 h 6858000"/>
              <a:gd name="connsiteX3" fmla="*/ 0 w 7752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2202" h="6858000">
                <a:moveTo>
                  <a:pt x="0" y="0"/>
                </a:moveTo>
                <a:lnTo>
                  <a:pt x="7752202" y="0"/>
                </a:lnTo>
                <a:lnTo>
                  <a:pt x="7752202" y="6858000"/>
                </a:lnTo>
                <a:lnTo>
                  <a:pt x="0" y="6858000"/>
                </a:lnTo>
                <a:close/>
              </a:path>
            </a:pathLst>
          </a:custGeom>
          <a:ln w="28575">
            <a:solidFill>
              <a:srgbClr val="6FC1B4"/>
            </a:solidFill>
          </a:ln>
        </p:spPr>
      </p:pic>
      <p:sp>
        <p:nvSpPr>
          <p:cNvPr id="3" name="Rectangle 9"/>
          <p:cNvSpPr/>
          <p:nvPr/>
        </p:nvSpPr>
        <p:spPr>
          <a:xfrm>
            <a:off x="2847355" y="1776899"/>
            <a:ext cx="2418219" cy="2389079"/>
          </a:xfrm>
          <a:prstGeom prst="rect">
            <a:avLst/>
          </a:prstGeom>
          <a:noFill/>
          <a:ln w="69850" cap="flat" cmpd="sng" algn="ctr">
            <a:solidFill>
              <a:srgbClr val="6BD8E5"/>
            </a:solid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TextBox 15"/>
          <p:cNvSpPr txBox="1"/>
          <p:nvPr/>
        </p:nvSpPr>
        <p:spPr>
          <a:xfrm>
            <a:off x="861048" y="1467958"/>
            <a:ext cx="4825360" cy="2215991"/>
          </a:xfrm>
          <a:prstGeom prst="rect">
            <a:avLst/>
          </a:prstGeom>
          <a:noFill/>
        </p:spPr>
        <p:txBody>
          <a:bodyPr wrap="none" rtlCol="0">
            <a:spAutoFit/>
          </a:bodyPr>
          <a:lstStyle/>
          <a:p>
            <a:pPr algn="ctr"/>
            <a:r>
              <a:rPr lang="en-US" altLang="zh-CN" sz="13800" spc="-150" dirty="0">
                <a:solidFill>
                  <a:srgbClr val="4CA2D1"/>
                </a:solidFill>
                <a:latin typeface="CommercialScript BT" pitchFamily="66" charset="0"/>
              </a:rPr>
              <a:t>S</a:t>
            </a:r>
            <a:r>
              <a:rPr lang="en-US" altLang="zh-CN" sz="9600" spc="-300" dirty="0">
                <a:solidFill>
                  <a:srgbClr val="4CA2D1"/>
                </a:solidFill>
                <a:latin typeface="CommercialScript BT" pitchFamily="66" charset="0"/>
              </a:rPr>
              <a:t>ummer</a:t>
            </a:r>
            <a:r>
              <a:rPr lang="en-US" altLang="zh-CN" sz="13800" spc="-150" dirty="0">
                <a:solidFill>
                  <a:srgbClr val="4CA2D1"/>
                </a:solidFill>
                <a:latin typeface="CommercialScript BT" pitchFamily="66" charset="0"/>
              </a:rPr>
              <a:t> </a:t>
            </a:r>
          </a:p>
        </p:txBody>
      </p:sp>
      <p:sp>
        <p:nvSpPr>
          <p:cNvPr id="5" name="TextBox 17"/>
          <p:cNvSpPr txBox="1"/>
          <p:nvPr/>
        </p:nvSpPr>
        <p:spPr>
          <a:xfrm>
            <a:off x="3916753" y="3012272"/>
            <a:ext cx="1026243" cy="830997"/>
          </a:xfrm>
          <a:prstGeom prst="rect">
            <a:avLst/>
          </a:prstGeom>
          <a:noFill/>
        </p:spPr>
        <p:txBody>
          <a:bodyPr wrap="none" rtlCol="0">
            <a:spAutoFit/>
          </a:bodyPr>
          <a:lstStyle/>
          <a:p>
            <a:pPr algn="ctr"/>
            <a:r>
              <a:rPr lang="en-US" altLang="zh-CN" sz="4800" dirty="0">
                <a:solidFill>
                  <a:srgbClr val="4CA2D1"/>
                </a:solidFill>
                <a:latin typeface="CommercialScript BT" pitchFamily="66" charset="0"/>
              </a:rPr>
              <a:t>Sky</a:t>
            </a:r>
          </a:p>
        </p:txBody>
      </p:sp>
      <p:sp>
        <p:nvSpPr>
          <p:cNvPr id="6" name="TextBox 18"/>
          <p:cNvSpPr txBox="1"/>
          <p:nvPr/>
        </p:nvSpPr>
        <p:spPr>
          <a:xfrm>
            <a:off x="1980373" y="4489045"/>
            <a:ext cx="2292954" cy="500147"/>
          </a:xfrm>
          <a:prstGeom prst="rect">
            <a:avLst/>
          </a:prstGeom>
          <a:noFill/>
        </p:spPr>
        <p:txBody>
          <a:bodyPr wrap="none" lIns="68589" tIns="34295" rIns="68589" bIns="34295" rtlCol="0">
            <a:spAutoFit/>
          </a:bodyPr>
          <a:lstStyle/>
          <a:p>
            <a:r>
              <a:rPr lang="zh-CN" altLang="en-US" sz="2800" dirty="0">
                <a:solidFill>
                  <a:srgbClr val="4CA2D1"/>
                </a:solidFill>
                <a:latin typeface="微软雅黑" panose="020B0503020204020204" charset="-122"/>
                <a:ea typeface="微软雅黑" panose="020B0503020204020204" charset="-122"/>
                <a:cs typeface="Nexa Bold" charset="0"/>
              </a:rPr>
              <a:t>添加标题文本</a:t>
            </a:r>
            <a:endParaRPr lang="en-US" sz="2800" dirty="0">
              <a:solidFill>
                <a:srgbClr val="4CA2D1"/>
              </a:solidFill>
              <a:latin typeface="微软雅黑" panose="020B0503020204020204" charset="-122"/>
              <a:ea typeface="微软雅黑" panose="020B0503020204020204" charset="-122"/>
              <a:cs typeface="Nexa Bold" charset="0"/>
            </a:endParaRPr>
          </a:p>
        </p:txBody>
      </p:sp>
      <p:sp>
        <p:nvSpPr>
          <p:cNvPr id="7" name="矩形 6"/>
          <p:cNvSpPr/>
          <p:nvPr/>
        </p:nvSpPr>
        <p:spPr>
          <a:xfrm>
            <a:off x="1941711" y="4989192"/>
            <a:ext cx="9285532" cy="657103"/>
          </a:xfrm>
          <a:prstGeom prst="rect">
            <a:avLst/>
          </a:prstGeom>
        </p:spPr>
        <p:txBody>
          <a:bodyPr wrap="square">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kumimoji="0" lang="en-US" altLang="zh-CN"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200</a:t>
            </a:r>
            <a:r>
              <a:rPr kumimoji="0" lang="zh-CN" altLang="en-US"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字以内，据统计每页幻灯片的最好控制在</a:t>
            </a:r>
            <a:r>
              <a:rPr kumimoji="0" lang="en-US" altLang="zh-CN"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5</a:t>
            </a:r>
            <a:r>
              <a:rPr kumimoji="0" lang="zh-CN" altLang="en-US"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分钟之内。此处添加详细文本描述，建议与标题相关并符合整体语言风格</a:t>
            </a:r>
            <a:endParaRPr kumimoji="0" lang="en-US" altLang="zh-CN" sz="13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endParaRPr>
          </a:p>
        </p:txBody>
      </p:sp>
      <p:grpSp>
        <p:nvGrpSpPr>
          <p:cNvPr id="10" name="组合 9"/>
          <p:cNvGrpSpPr/>
          <p:nvPr/>
        </p:nvGrpSpPr>
        <p:grpSpPr>
          <a:xfrm>
            <a:off x="8340919" y="430420"/>
            <a:ext cx="2950348" cy="1293575"/>
            <a:chOff x="4876007" y="1018628"/>
            <a:chExt cx="2950348" cy="1293575"/>
          </a:xfrm>
        </p:grpSpPr>
        <p:sp>
          <p:nvSpPr>
            <p:cNvPr id="11" name="矩形 10"/>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12" name="组合 11"/>
            <p:cNvGrpSpPr/>
            <p:nvPr/>
          </p:nvGrpSpPr>
          <p:grpSpPr>
            <a:xfrm>
              <a:off x="5100947" y="1679365"/>
              <a:ext cx="2661384" cy="632838"/>
              <a:chOff x="4845566" y="2099648"/>
              <a:chExt cx="2661384" cy="632838"/>
            </a:xfrm>
          </p:grpSpPr>
          <p:sp>
            <p:nvSpPr>
              <p:cNvPr id="13" name="矩形: 圆角 12"/>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14" name="文本框 13"/>
              <p:cNvSpPr txBox="1"/>
              <p:nvPr/>
            </p:nvSpPr>
            <p:spPr>
              <a:xfrm>
                <a:off x="5299537" y="2099648"/>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20230" y="2124832"/>
            <a:ext cx="1930567" cy="1500353"/>
            <a:chOff x="3487994" y="5480"/>
            <a:chExt cx="2239315" cy="1740300"/>
          </a:xfrm>
        </p:grpSpPr>
        <p:grpSp>
          <p:nvGrpSpPr>
            <p:cNvPr id="3" name="组合 2"/>
            <p:cNvGrpSpPr/>
            <p:nvPr/>
          </p:nvGrpSpPr>
          <p:grpSpPr>
            <a:xfrm>
              <a:off x="4111302" y="65694"/>
              <a:ext cx="1616007" cy="1614013"/>
              <a:chOff x="2352278" y="626795"/>
              <a:chExt cx="1035013" cy="1033736"/>
            </a:xfrm>
          </p:grpSpPr>
          <p:sp>
            <p:nvSpPr>
              <p:cNvPr id="5" name="Freeform 36"/>
              <p:cNvSpPr/>
              <p:nvPr/>
            </p:nvSpPr>
            <p:spPr bwMode="auto">
              <a:xfrm>
                <a:off x="2352278" y="626795"/>
                <a:ext cx="1035013" cy="1033736"/>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6FC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TextBox 39"/>
              <p:cNvSpPr txBox="1"/>
              <p:nvPr/>
            </p:nvSpPr>
            <p:spPr>
              <a:xfrm>
                <a:off x="2655307" y="834987"/>
                <a:ext cx="428954" cy="6173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i="0" u="none" strike="noStrike" kern="0" cap="none" spc="0" normalizeH="0" baseline="0" noProof="0" dirty="0">
                    <a:ln>
                      <a:noFill/>
                    </a:ln>
                    <a:solidFill>
                      <a:srgbClr val="FFFFFF"/>
                    </a:solidFill>
                    <a:effectLst/>
                    <a:uLnTx/>
                    <a:uFillTx/>
                    <a:latin typeface="Agency FB" pitchFamily="34" charset="0"/>
                    <a:ea typeface="+mj-ea"/>
                  </a:rPr>
                  <a:t>01</a:t>
                </a:r>
                <a:endParaRPr kumimoji="0" lang="zh-CN" altLang="en-US" sz="4800" i="0" u="none" strike="noStrike" kern="0" cap="none" spc="0" normalizeH="0" baseline="0" noProof="0" dirty="0">
                  <a:ln>
                    <a:noFill/>
                  </a:ln>
                  <a:solidFill>
                    <a:srgbClr val="FFFFFF"/>
                  </a:solidFill>
                  <a:effectLst/>
                  <a:uLnTx/>
                  <a:uFillTx/>
                  <a:latin typeface="Agency FB" pitchFamily="34" charset="0"/>
                  <a:ea typeface="+mj-ea"/>
                </a:endParaRPr>
              </a:p>
            </p:txBody>
          </p:sp>
        </p:grpSp>
        <p:pic>
          <p:nvPicPr>
            <p:cNvPr id="4" name="图片 3"/>
            <p:cNvPicPr>
              <a:picLocks noChangeAspect="1"/>
            </p:cNvPicPr>
            <p:nvPr/>
          </p:nvPicPr>
          <p:blipFill>
            <a:blip r:embed="rId3" cstate="email"/>
            <a:stretch>
              <a:fillRect/>
            </a:stretch>
          </p:blipFill>
          <p:spPr>
            <a:xfrm rot="19796558">
              <a:off x="3487994" y="5480"/>
              <a:ext cx="1296690" cy="1740300"/>
            </a:xfrm>
            <a:prstGeom prst="rect">
              <a:avLst/>
            </a:prstGeom>
          </p:spPr>
        </p:pic>
      </p:grpSp>
      <p:grpSp>
        <p:nvGrpSpPr>
          <p:cNvPr id="25" name="组合 24"/>
          <p:cNvGrpSpPr/>
          <p:nvPr/>
        </p:nvGrpSpPr>
        <p:grpSpPr>
          <a:xfrm>
            <a:off x="2375392" y="3879660"/>
            <a:ext cx="1974766" cy="1286661"/>
            <a:chOff x="2375392" y="3879660"/>
            <a:chExt cx="1974766" cy="1286661"/>
          </a:xfrm>
        </p:grpSpPr>
        <p:sp>
          <p:nvSpPr>
            <p:cNvPr id="7" name="TextBox 13"/>
            <p:cNvSpPr txBox="1">
              <a:spLocks noChangeArrowheads="1"/>
            </p:cNvSpPr>
            <p:nvPr/>
          </p:nvSpPr>
          <p:spPr bwMode="auto">
            <a:xfrm>
              <a:off x="2581219" y="3879660"/>
              <a:ext cx="1563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a:solidFill>
                    <a:srgbClr val="25998E"/>
                  </a:solidFill>
                  <a:latin typeface="微软雅黑" panose="020B0503020204020204" charset="-122"/>
                  <a:ea typeface="微软雅黑" panose="020B0503020204020204" charset="-122"/>
                  <a:cs typeface="Arial" panose="020B0604020202020204" pitchFamily="34" charset="0"/>
                </a:rPr>
                <a:t>标题文字内容</a:t>
              </a:r>
            </a:p>
          </p:txBody>
        </p:sp>
        <p:sp>
          <p:nvSpPr>
            <p:cNvPr id="8" name="TextBox 13"/>
            <p:cNvSpPr txBox="1">
              <a:spLocks noChangeArrowheads="1"/>
            </p:cNvSpPr>
            <p:nvPr/>
          </p:nvSpPr>
          <p:spPr bwMode="auto">
            <a:xfrm>
              <a:off x="2375392" y="4225358"/>
              <a:ext cx="1974766" cy="9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05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grpSp>
      <p:grpSp>
        <p:nvGrpSpPr>
          <p:cNvPr id="26" name="组合 25"/>
          <p:cNvGrpSpPr/>
          <p:nvPr/>
        </p:nvGrpSpPr>
        <p:grpSpPr>
          <a:xfrm>
            <a:off x="5020401" y="2555727"/>
            <a:ext cx="1974766" cy="1286661"/>
            <a:chOff x="2375392" y="3879660"/>
            <a:chExt cx="1974766" cy="1286661"/>
          </a:xfrm>
        </p:grpSpPr>
        <p:sp>
          <p:nvSpPr>
            <p:cNvPr id="27" name="TextBox 13"/>
            <p:cNvSpPr txBox="1">
              <a:spLocks noChangeArrowheads="1"/>
            </p:cNvSpPr>
            <p:nvPr/>
          </p:nvSpPr>
          <p:spPr bwMode="auto">
            <a:xfrm>
              <a:off x="2581219" y="3879660"/>
              <a:ext cx="1563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a:solidFill>
                    <a:srgbClr val="25998E"/>
                  </a:solidFill>
                  <a:latin typeface="微软雅黑" panose="020B0503020204020204" charset="-122"/>
                  <a:ea typeface="微软雅黑" panose="020B0503020204020204" charset="-122"/>
                  <a:cs typeface="Arial" panose="020B0604020202020204" pitchFamily="34" charset="0"/>
                </a:rPr>
                <a:t>标题文字内容</a:t>
              </a:r>
            </a:p>
          </p:txBody>
        </p:sp>
        <p:sp>
          <p:nvSpPr>
            <p:cNvPr id="28" name="TextBox 13"/>
            <p:cNvSpPr txBox="1">
              <a:spLocks noChangeArrowheads="1"/>
            </p:cNvSpPr>
            <p:nvPr/>
          </p:nvSpPr>
          <p:spPr bwMode="auto">
            <a:xfrm>
              <a:off x="2375392" y="4225358"/>
              <a:ext cx="1974766" cy="9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05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grpSp>
      <p:grpSp>
        <p:nvGrpSpPr>
          <p:cNvPr id="29" name="组合 28"/>
          <p:cNvGrpSpPr/>
          <p:nvPr/>
        </p:nvGrpSpPr>
        <p:grpSpPr>
          <a:xfrm>
            <a:off x="7831135" y="3879660"/>
            <a:ext cx="1974766" cy="1286661"/>
            <a:chOff x="2375392" y="3879660"/>
            <a:chExt cx="1974766" cy="1286661"/>
          </a:xfrm>
        </p:grpSpPr>
        <p:sp>
          <p:nvSpPr>
            <p:cNvPr id="30" name="TextBox 13"/>
            <p:cNvSpPr txBox="1">
              <a:spLocks noChangeArrowheads="1"/>
            </p:cNvSpPr>
            <p:nvPr/>
          </p:nvSpPr>
          <p:spPr bwMode="auto">
            <a:xfrm>
              <a:off x="2581219" y="3879660"/>
              <a:ext cx="1563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dirty="0">
                  <a:solidFill>
                    <a:srgbClr val="25998E"/>
                  </a:solidFill>
                  <a:latin typeface="微软雅黑" panose="020B0503020204020204" charset="-122"/>
                  <a:ea typeface="微软雅黑" panose="020B0503020204020204" charset="-122"/>
                  <a:cs typeface="Arial" panose="020B0604020202020204" pitchFamily="34" charset="0"/>
                </a:rPr>
                <a:t>标题文字内容</a:t>
              </a:r>
            </a:p>
          </p:txBody>
        </p:sp>
        <p:sp>
          <p:nvSpPr>
            <p:cNvPr id="31" name="TextBox 13"/>
            <p:cNvSpPr txBox="1">
              <a:spLocks noChangeArrowheads="1"/>
            </p:cNvSpPr>
            <p:nvPr/>
          </p:nvSpPr>
          <p:spPr bwMode="auto">
            <a:xfrm>
              <a:off x="2375392" y="4225358"/>
              <a:ext cx="1974766" cy="9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105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grpSp>
      <p:grpSp>
        <p:nvGrpSpPr>
          <p:cNvPr id="32" name="组合 31"/>
          <p:cNvGrpSpPr/>
          <p:nvPr/>
        </p:nvGrpSpPr>
        <p:grpSpPr>
          <a:xfrm>
            <a:off x="4858773" y="4097070"/>
            <a:ext cx="1930567" cy="1500353"/>
            <a:chOff x="3487994" y="5480"/>
            <a:chExt cx="2239315" cy="1740300"/>
          </a:xfrm>
        </p:grpSpPr>
        <p:grpSp>
          <p:nvGrpSpPr>
            <p:cNvPr id="33" name="组合 32"/>
            <p:cNvGrpSpPr/>
            <p:nvPr/>
          </p:nvGrpSpPr>
          <p:grpSpPr>
            <a:xfrm>
              <a:off x="4111302" y="65694"/>
              <a:ext cx="1616007" cy="1614013"/>
              <a:chOff x="2352278" y="626795"/>
              <a:chExt cx="1035013" cy="1033736"/>
            </a:xfrm>
          </p:grpSpPr>
          <p:sp>
            <p:nvSpPr>
              <p:cNvPr id="35" name="Freeform 36"/>
              <p:cNvSpPr/>
              <p:nvPr/>
            </p:nvSpPr>
            <p:spPr bwMode="auto">
              <a:xfrm>
                <a:off x="2352278" y="626795"/>
                <a:ext cx="1035013" cy="1033736"/>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6FC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TextBox 39"/>
              <p:cNvSpPr txBox="1"/>
              <p:nvPr/>
            </p:nvSpPr>
            <p:spPr>
              <a:xfrm>
                <a:off x="2655307" y="834987"/>
                <a:ext cx="514698" cy="6173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i="0" u="none" strike="noStrike" kern="0" cap="none" spc="0" normalizeH="0" baseline="0" noProof="0" dirty="0">
                    <a:ln>
                      <a:noFill/>
                    </a:ln>
                    <a:solidFill>
                      <a:srgbClr val="FFFFFF"/>
                    </a:solidFill>
                    <a:effectLst/>
                    <a:uLnTx/>
                    <a:uFillTx/>
                    <a:latin typeface="Agency FB" pitchFamily="34" charset="0"/>
                    <a:ea typeface="+mj-ea"/>
                  </a:rPr>
                  <a:t>02</a:t>
                </a:r>
                <a:endParaRPr kumimoji="0" lang="zh-CN" altLang="en-US" sz="4800" i="0" u="none" strike="noStrike" kern="0" cap="none" spc="0" normalizeH="0" baseline="0" noProof="0" dirty="0">
                  <a:ln>
                    <a:noFill/>
                  </a:ln>
                  <a:solidFill>
                    <a:srgbClr val="FFFFFF"/>
                  </a:solidFill>
                  <a:effectLst/>
                  <a:uLnTx/>
                  <a:uFillTx/>
                  <a:latin typeface="Agency FB" pitchFamily="34" charset="0"/>
                  <a:ea typeface="+mj-ea"/>
                </a:endParaRPr>
              </a:p>
            </p:txBody>
          </p:sp>
        </p:grpSp>
        <p:pic>
          <p:nvPicPr>
            <p:cNvPr id="34" name="图片 33"/>
            <p:cNvPicPr>
              <a:picLocks noChangeAspect="1"/>
            </p:cNvPicPr>
            <p:nvPr/>
          </p:nvPicPr>
          <p:blipFill>
            <a:blip r:embed="rId3" cstate="email"/>
            <a:stretch>
              <a:fillRect/>
            </a:stretch>
          </p:blipFill>
          <p:spPr>
            <a:xfrm rot="19796558">
              <a:off x="3487994" y="5480"/>
              <a:ext cx="1296690" cy="1740300"/>
            </a:xfrm>
            <a:prstGeom prst="rect">
              <a:avLst/>
            </a:prstGeom>
          </p:spPr>
        </p:pic>
      </p:grpSp>
      <p:grpSp>
        <p:nvGrpSpPr>
          <p:cNvPr id="37" name="组合 36"/>
          <p:cNvGrpSpPr/>
          <p:nvPr/>
        </p:nvGrpSpPr>
        <p:grpSpPr>
          <a:xfrm>
            <a:off x="7588008" y="2176744"/>
            <a:ext cx="1930567" cy="1500353"/>
            <a:chOff x="3487994" y="5480"/>
            <a:chExt cx="2239315" cy="1740300"/>
          </a:xfrm>
        </p:grpSpPr>
        <p:grpSp>
          <p:nvGrpSpPr>
            <p:cNvPr id="38" name="组合 37"/>
            <p:cNvGrpSpPr/>
            <p:nvPr/>
          </p:nvGrpSpPr>
          <p:grpSpPr>
            <a:xfrm>
              <a:off x="4111302" y="65694"/>
              <a:ext cx="1616007" cy="1614013"/>
              <a:chOff x="2352278" y="626795"/>
              <a:chExt cx="1035013" cy="1033736"/>
            </a:xfrm>
          </p:grpSpPr>
          <p:sp>
            <p:nvSpPr>
              <p:cNvPr id="40" name="Freeform 36"/>
              <p:cNvSpPr/>
              <p:nvPr/>
            </p:nvSpPr>
            <p:spPr bwMode="auto">
              <a:xfrm>
                <a:off x="2352278" y="626795"/>
                <a:ext cx="1035013" cy="1033736"/>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6FC1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TextBox 39"/>
              <p:cNvSpPr txBox="1"/>
              <p:nvPr/>
            </p:nvSpPr>
            <p:spPr>
              <a:xfrm>
                <a:off x="2655307" y="834987"/>
                <a:ext cx="528988" cy="6173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i="0" u="none" strike="noStrike" kern="0" cap="none" spc="0" normalizeH="0" baseline="0" noProof="0" dirty="0">
                    <a:ln>
                      <a:noFill/>
                    </a:ln>
                    <a:solidFill>
                      <a:srgbClr val="FFFFFF"/>
                    </a:solidFill>
                    <a:effectLst/>
                    <a:uLnTx/>
                    <a:uFillTx/>
                    <a:latin typeface="Agency FB" pitchFamily="34" charset="0"/>
                    <a:ea typeface="+mj-ea"/>
                  </a:rPr>
                  <a:t>03</a:t>
                </a:r>
                <a:endParaRPr kumimoji="0" lang="zh-CN" altLang="en-US" sz="4800" i="0" u="none" strike="noStrike" kern="0" cap="none" spc="0" normalizeH="0" baseline="0" noProof="0" dirty="0">
                  <a:ln>
                    <a:noFill/>
                  </a:ln>
                  <a:solidFill>
                    <a:srgbClr val="FFFFFF"/>
                  </a:solidFill>
                  <a:effectLst/>
                  <a:uLnTx/>
                  <a:uFillTx/>
                  <a:latin typeface="Agency FB" pitchFamily="34" charset="0"/>
                  <a:ea typeface="+mj-ea"/>
                </a:endParaRPr>
              </a:p>
            </p:txBody>
          </p:sp>
        </p:grpSp>
        <p:pic>
          <p:nvPicPr>
            <p:cNvPr id="39" name="图片 38"/>
            <p:cNvPicPr>
              <a:picLocks noChangeAspect="1"/>
            </p:cNvPicPr>
            <p:nvPr/>
          </p:nvPicPr>
          <p:blipFill>
            <a:blip r:embed="rId3" cstate="email"/>
            <a:stretch>
              <a:fillRect/>
            </a:stretch>
          </p:blipFill>
          <p:spPr>
            <a:xfrm rot="19796558">
              <a:off x="3487994" y="5480"/>
              <a:ext cx="1296690" cy="1740300"/>
            </a:xfrm>
            <a:prstGeom prst="rect">
              <a:avLst/>
            </a:prstGeom>
          </p:spPr>
        </p:pic>
      </p:grpSp>
      <p:grpSp>
        <p:nvGrpSpPr>
          <p:cNvPr id="42" name="组合 41"/>
          <p:cNvGrpSpPr/>
          <p:nvPr/>
        </p:nvGrpSpPr>
        <p:grpSpPr>
          <a:xfrm>
            <a:off x="4617567" y="462068"/>
            <a:ext cx="2950348" cy="1293575"/>
            <a:chOff x="4876007" y="1018628"/>
            <a:chExt cx="2950348" cy="1293575"/>
          </a:xfrm>
        </p:grpSpPr>
        <p:sp>
          <p:nvSpPr>
            <p:cNvPr id="43" name="矩形 4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44" name="组合 43"/>
            <p:cNvGrpSpPr/>
            <p:nvPr/>
          </p:nvGrpSpPr>
          <p:grpSpPr>
            <a:xfrm>
              <a:off x="5100947" y="1764330"/>
              <a:ext cx="2500468" cy="547873"/>
              <a:chOff x="4845566" y="2184613"/>
              <a:chExt cx="2500468" cy="547873"/>
            </a:xfrm>
          </p:grpSpPr>
          <p:sp>
            <p:nvSpPr>
              <p:cNvPr id="45" name="矩形: 圆角 4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46" name="文本框 45"/>
              <p:cNvSpPr txBox="1"/>
              <p:nvPr/>
            </p:nvSpPr>
            <p:spPr>
              <a:xfrm>
                <a:off x="4992093" y="2184613"/>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9506" y="479029"/>
            <a:ext cx="2950348" cy="1110451"/>
            <a:chOff x="4875652" y="1201752"/>
            <a:chExt cx="2950348" cy="1110451"/>
          </a:xfrm>
        </p:grpSpPr>
        <p:sp>
          <p:nvSpPr>
            <p:cNvPr id="3" name="矩形 2"/>
            <p:cNvSpPr/>
            <p:nvPr/>
          </p:nvSpPr>
          <p:spPr>
            <a:xfrm>
              <a:off x="4875652" y="1201752"/>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4" name="组合 3"/>
            <p:cNvGrpSpPr/>
            <p:nvPr/>
          </p:nvGrpSpPr>
          <p:grpSpPr>
            <a:xfrm>
              <a:off x="5100947" y="1897495"/>
              <a:ext cx="2500468" cy="414708"/>
              <a:chOff x="4845566" y="2317778"/>
              <a:chExt cx="2500468" cy="414708"/>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
        <p:nvSpPr>
          <p:cNvPr id="87" name="Round Same Side Corner Rectangle 4"/>
          <p:cNvSpPr/>
          <p:nvPr/>
        </p:nvSpPr>
        <p:spPr>
          <a:xfrm>
            <a:off x="5375292" y="1591943"/>
            <a:ext cx="464177" cy="5838189"/>
          </a:xfrm>
          <a:prstGeom prst="round2SameRect">
            <a:avLst>
              <a:gd name="adj1" fmla="val 50000"/>
              <a:gd name="adj2" fmla="val 0"/>
            </a:avLst>
          </a:prstGeom>
          <a:solidFill>
            <a:sysClr val="window" lastClr="FFFFFF">
              <a:lumMod val="85000"/>
            </a:sysClr>
          </a:solidFill>
          <a:ln w="12700" cap="flat" cmpd="sng" algn="ctr">
            <a:noFill/>
            <a:prstDash val="solid"/>
            <a:miter lim="800000"/>
          </a:ln>
          <a:effectLst/>
        </p:spPr>
        <p:txBody>
          <a:bodyPr lIns="65032" tIns="32516" rIns="65032" bIns="32516"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GB" sz="7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88" name="Group 33"/>
          <p:cNvGrpSpPr/>
          <p:nvPr/>
        </p:nvGrpSpPr>
        <p:grpSpPr>
          <a:xfrm>
            <a:off x="5371961" y="2150053"/>
            <a:ext cx="3254356" cy="542578"/>
            <a:chOff x="5128064" y="2256183"/>
            <a:chExt cx="3273083" cy="515155"/>
          </a:xfrm>
        </p:grpSpPr>
        <p:sp>
          <p:nvSpPr>
            <p:cNvPr id="89" name="Pentagon 3"/>
            <p:cNvSpPr/>
            <p:nvPr/>
          </p:nvSpPr>
          <p:spPr>
            <a:xfrm>
              <a:off x="5128064" y="2256184"/>
              <a:ext cx="3273083" cy="515154"/>
            </a:xfrm>
            <a:prstGeom prst="homePlate">
              <a:avLst/>
            </a:prstGeom>
            <a:solidFill>
              <a:srgbClr val="6FC1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0" name="Rectangle 8"/>
            <p:cNvSpPr/>
            <p:nvPr/>
          </p:nvSpPr>
          <p:spPr>
            <a:xfrm>
              <a:off x="5128064" y="2256183"/>
              <a:ext cx="464234" cy="515155"/>
            </a:xfrm>
            <a:prstGeom prst="rect">
              <a:avLst/>
            </a:prstGeom>
            <a:solidFill>
              <a:srgbClr val="00939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91" name="Group 34"/>
          <p:cNvGrpSpPr/>
          <p:nvPr/>
        </p:nvGrpSpPr>
        <p:grpSpPr>
          <a:xfrm>
            <a:off x="5353631" y="3018609"/>
            <a:ext cx="3272685" cy="495723"/>
            <a:chOff x="5128064" y="3095119"/>
            <a:chExt cx="3273083" cy="515155"/>
          </a:xfrm>
        </p:grpSpPr>
        <p:sp>
          <p:nvSpPr>
            <p:cNvPr id="92" name="Pentagon 5"/>
            <p:cNvSpPr/>
            <p:nvPr/>
          </p:nvSpPr>
          <p:spPr>
            <a:xfrm>
              <a:off x="5128064" y="3095119"/>
              <a:ext cx="3273083" cy="515154"/>
            </a:xfrm>
            <a:prstGeom prst="homePlate">
              <a:avLst/>
            </a:prstGeom>
            <a:solidFill>
              <a:srgbClr val="2599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3" name="Rectangle 9"/>
            <p:cNvSpPr/>
            <p:nvPr/>
          </p:nvSpPr>
          <p:spPr>
            <a:xfrm>
              <a:off x="5128064" y="3095119"/>
              <a:ext cx="464234" cy="515155"/>
            </a:xfrm>
            <a:prstGeom prst="rect">
              <a:avLst/>
            </a:prstGeom>
            <a:solidFill>
              <a:srgbClr val="1866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94" name="Group 35"/>
          <p:cNvGrpSpPr/>
          <p:nvPr/>
        </p:nvGrpSpPr>
        <p:grpSpPr>
          <a:xfrm>
            <a:off x="5371960" y="3853431"/>
            <a:ext cx="3254355" cy="529906"/>
            <a:chOff x="5128064" y="3934054"/>
            <a:chExt cx="3273083" cy="515155"/>
          </a:xfrm>
        </p:grpSpPr>
        <p:sp>
          <p:nvSpPr>
            <p:cNvPr id="95" name="Pentagon 6"/>
            <p:cNvSpPr/>
            <p:nvPr/>
          </p:nvSpPr>
          <p:spPr>
            <a:xfrm>
              <a:off x="5128064" y="3934054"/>
              <a:ext cx="3273083" cy="515154"/>
            </a:xfrm>
            <a:prstGeom prst="homePlate">
              <a:avLst/>
            </a:prstGeom>
            <a:solidFill>
              <a:srgbClr val="6FC1B4"/>
            </a:solidFill>
            <a:ln w="12700" cap="flat" cmpd="sng" algn="ctr">
              <a:noFill/>
              <a:prstDash val="solid"/>
              <a:miter lim="800000"/>
            </a:ln>
            <a:effectLst/>
          </p:spPr>
          <p:txBody>
            <a:bodyPr rtlCol="0" anchor="ctr"/>
            <a:lstStyle/>
            <a:p>
              <a:pPr algn="ctr">
                <a:lnSpc>
                  <a:spcPct val="120000"/>
                </a:lnSpc>
              </a:pPr>
              <a:r>
                <a:rPr lang="zh-CN" altLang="en-US" sz="1000" kern="0">
                  <a:solidFill>
                    <a:sysClr val="window" lastClr="FFFFFF"/>
                  </a:solidFill>
                  <a:latin typeface="Arial" panose="020B0604020202020204" pitchFamily="34" charset="0"/>
                  <a:ea typeface="微软雅黑" panose="020B0503020204020204" charset="-122"/>
                  <a:sym typeface="Arial" panose="020B0604020202020204" pitchFamily="34" charset="0"/>
                </a:rPr>
                <a:t>请替换文字内容</a:t>
              </a:r>
              <a:endParaRPr lang="en-GB" sz="1000" kern="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6" name="Rectangle 10"/>
            <p:cNvSpPr/>
            <p:nvPr/>
          </p:nvSpPr>
          <p:spPr>
            <a:xfrm>
              <a:off x="5128064" y="3934054"/>
              <a:ext cx="464234" cy="515155"/>
            </a:xfrm>
            <a:prstGeom prst="rect">
              <a:avLst/>
            </a:prstGeom>
            <a:solidFill>
              <a:srgbClr val="00939F">
                <a:lumMod val="75000"/>
              </a:srgbClr>
            </a:solidFill>
            <a:ln w="12700" cap="flat" cmpd="sng" algn="ctr">
              <a:noFill/>
              <a:prstDash val="solid"/>
              <a:miter lim="800000"/>
            </a:ln>
            <a:effectLst/>
          </p:spPr>
          <p:txBody>
            <a:bodyPr rtlCol="0" anchor="ctr"/>
            <a:lstStyle/>
            <a:p>
              <a:pPr algn="ctr">
                <a:lnSpc>
                  <a:spcPct val="120000"/>
                </a:lnSpc>
              </a:pPr>
              <a:endParaRPr lang="en-GB" sz="1000" kern="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grpSp>
        <p:nvGrpSpPr>
          <p:cNvPr id="97" name="Group 36"/>
          <p:cNvGrpSpPr/>
          <p:nvPr/>
        </p:nvGrpSpPr>
        <p:grpSpPr>
          <a:xfrm>
            <a:off x="5371960" y="4699804"/>
            <a:ext cx="3272685" cy="529906"/>
            <a:chOff x="5128064" y="4772988"/>
            <a:chExt cx="3273084" cy="515155"/>
          </a:xfrm>
        </p:grpSpPr>
        <p:sp>
          <p:nvSpPr>
            <p:cNvPr id="98" name="Pentagon 7"/>
            <p:cNvSpPr/>
            <p:nvPr/>
          </p:nvSpPr>
          <p:spPr>
            <a:xfrm>
              <a:off x="5128065" y="4772989"/>
              <a:ext cx="3273083" cy="515154"/>
            </a:xfrm>
            <a:prstGeom prst="homePlate">
              <a:avLst/>
            </a:prstGeom>
            <a:solidFill>
              <a:srgbClr val="2599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9" name="Rectangle 11"/>
            <p:cNvSpPr/>
            <p:nvPr/>
          </p:nvSpPr>
          <p:spPr>
            <a:xfrm>
              <a:off x="5128064" y="4772988"/>
              <a:ext cx="464234" cy="515155"/>
            </a:xfrm>
            <a:prstGeom prst="rect">
              <a:avLst/>
            </a:prstGeom>
            <a:solidFill>
              <a:srgbClr val="1866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GB" sz="10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100" name="Group 14"/>
          <p:cNvGrpSpPr/>
          <p:nvPr/>
        </p:nvGrpSpPr>
        <p:grpSpPr>
          <a:xfrm>
            <a:off x="8846525" y="2021444"/>
            <a:ext cx="2277813" cy="745407"/>
            <a:chOff x="8451509" y="2034687"/>
            <a:chExt cx="4250327" cy="661871"/>
          </a:xfrm>
        </p:grpSpPr>
        <p:sp>
          <p:nvSpPr>
            <p:cNvPr id="101" name="TextBox 77"/>
            <p:cNvSpPr txBox="1"/>
            <p:nvPr/>
          </p:nvSpPr>
          <p:spPr>
            <a:xfrm>
              <a:off x="8451509" y="2034687"/>
              <a:ext cx="2689644" cy="291731"/>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02" name="Rectangle 13"/>
            <p:cNvSpPr/>
            <p:nvPr/>
          </p:nvSpPr>
          <p:spPr>
            <a:xfrm>
              <a:off x="8508022" y="2286631"/>
              <a:ext cx="4193814" cy="409927"/>
            </a:xfrm>
            <a:prstGeom prst="rect">
              <a:avLst/>
            </a:prstGeom>
          </p:spPr>
          <p:txBody>
            <a:bodyPr wrap="square">
              <a:spAutoFit/>
            </a:bodyPr>
            <a:lstStyle/>
            <a:p>
              <a:pPr>
                <a:lnSpc>
                  <a:spcPct val="150000"/>
                </a:lnSpc>
                <a:defRPr/>
              </a:pPr>
              <a:r>
                <a:rPr lang="zh-CN" altLang="en-US" sz="80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grpSp>
      <p:grpSp>
        <p:nvGrpSpPr>
          <p:cNvPr id="112" name="Group 37"/>
          <p:cNvGrpSpPr/>
          <p:nvPr/>
        </p:nvGrpSpPr>
        <p:grpSpPr>
          <a:xfrm>
            <a:off x="1504637" y="2146180"/>
            <a:ext cx="3867324" cy="3083530"/>
            <a:chOff x="689317" y="2256183"/>
            <a:chExt cx="3854548" cy="3031960"/>
          </a:xfrm>
        </p:grpSpPr>
        <p:sp>
          <p:nvSpPr>
            <p:cNvPr id="113" name="Rectangle 27"/>
            <p:cNvSpPr/>
            <p:nvPr/>
          </p:nvSpPr>
          <p:spPr>
            <a:xfrm>
              <a:off x="689317" y="2256183"/>
              <a:ext cx="3854548" cy="3031960"/>
            </a:xfrm>
            <a:prstGeom prst="rect">
              <a:avLst/>
            </a:prstGeom>
            <a:solidFill>
              <a:srgbClr val="6BD8E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GB" sz="7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14" name="TextBox 90"/>
            <p:cNvSpPr txBox="1"/>
            <p:nvPr/>
          </p:nvSpPr>
          <p:spPr>
            <a:xfrm>
              <a:off x="1103992" y="2777120"/>
              <a:ext cx="1455026" cy="293111"/>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 </a:t>
              </a:r>
              <a:endParaRPr kumimoji="0" lang="en-GB"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15" name="Rectangle 29"/>
            <p:cNvSpPr/>
            <p:nvPr/>
          </p:nvSpPr>
          <p:spPr>
            <a:xfrm>
              <a:off x="1129140" y="3077845"/>
              <a:ext cx="3176974" cy="458983"/>
            </a:xfrm>
            <a:prstGeom prst="rect">
              <a:avLst/>
            </a:prstGeom>
          </p:spPr>
          <p:txBody>
            <a:bodyPr wrap="square">
              <a:spAutoFit/>
            </a:bodyPr>
            <a:lstStyle/>
            <a:p>
              <a:pPr>
                <a:lnSpc>
                  <a:spcPct val="150000"/>
                </a:lnSpc>
                <a:defRPr/>
              </a:pPr>
              <a:r>
                <a:rPr lang="zh-CN" altLang="en-US" sz="800" dirty="0">
                  <a:solidFill>
                    <a:srgbClr val="FFFFFF"/>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sp>
          <p:nvSpPr>
            <p:cNvPr id="116" name="Rectangle 30"/>
            <p:cNvSpPr/>
            <p:nvPr/>
          </p:nvSpPr>
          <p:spPr>
            <a:xfrm>
              <a:off x="1129140" y="4123236"/>
              <a:ext cx="3176974" cy="458983"/>
            </a:xfrm>
            <a:prstGeom prst="rect">
              <a:avLst/>
            </a:prstGeom>
          </p:spPr>
          <p:txBody>
            <a:bodyPr wrap="square">
              <a:spAutoFit/>
            </a:bodyPr>
            <a:lstStyle/>
            <a:p>
              <a:pPr>
                <a:lnSpc>
                  <a:spcPct val="150000"/>
                </a:lnSpc>
                <a:defRPr/>
              </a:pPr>
              <a:r>
                <a:rPr lang="zh-CN" altLang="en-US" sz="800" dirty="0">
                  <a:solidFill>
                    <a:srgbClr val="FFFFFF"/>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grpSp>
      <p:grpSp>
        <p:nvGrpSpPr>
          <p:cNvPr id="118" name="Group 14"/>
          <p:cNvGrpSpPr/>
          <p:nvPr/>
        </p:nvGrpSpPr>
        <p:grpSpPr>
          <a:xfrm>
            <a:off x="8846525" y="2878402"/>
            <a:ext cx="2268531" cy="735106"/>
            <a:chOff x="8451509" y="2034687"/>
            <a:chExt cx="4233007" cy="652724"/>
          </a:xfrm>
        </p:grpSpPr>
        <p:sp>
          <p:nvSpPr>
            <p:cNvPr id="119" name="TextBox 77"/>
            <p:cNvSpPr txBox="1"/>
            <p:nvPr/>
          </p:nvSpPr>
          <p:spPr>
            <a:xfrm>
              <a:off x="8451509" y="2034687"/>
              <a:ext cx="2689644" cy="291731"/>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0" name="Rectangle 13"/>
            <p:cNvSpPr/>
            <p:nvPr/>
          </p:nvSpPr>
          <p:spPr>
            <a:xfrm>
              <a:off x="8490702" y="2277484"/>
              <a:ext cx="4193814" cy="409927"/>
            </a:xfrm>
            <a:prstGeom prst="rect">
              <a:avLst/>
            </a:prstGeom>
          </p:spPr>
          <p:txBody>
            <a:bodyPr wrap="square">
              <a:spAutoFit/>
            </a:bodyPr>
            <a:lstStyle/>
            <a:p>
              <a:pPr>
                <a:lnSpc>
                  <a:spcPct val="150000"/>
                </a:lnSpc>
                <a:defRPr/>
              </a:pPr>
              <a:r>
                <a:rPr lang="zh-CN" altLang="en-US" sz="80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grpSp>
      <p:grpSp>
        <p:nvGrpSpPr>
          <p:cNvPr id="124" name="Group 14"/>
          <p:cNvGrpSpPr/>
          <p:nvPr/>
        </p:nvGrpSpPr>
        <p:grpSpPr>
          <a:xfrm>
            <a:off x="8867529" y="3735357"/>
            <a:ext cx="2256809" cy="750040"/>
            <a:chOff x="8451509" y="2034687"/>
            <a:chExt cx="4211134" cy="665985"/>
          </a:xfrm>
        </p:grpSpPr>
        <p:sp>
          <p:nvSpPr>
            <p:cNvPr id="125" name="TextBox 77"/>
            <p:cNvSpPr txBox="1"/>
            <p:nvPr/>
          </p:nvSpPr>
          <p:spPr>
            <a:xfrm>
              <a:off x="8451509" y="2034687"/>
              <a:ext cx="2689644" cy="291731"/>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6" name="Rectangle 13"/>
            <p:cNvSpPr/>
            <p:nvPr/>
          </p:nvSpPr>
          <p:spPr>
            <a:xfrm>
              <a:off x="8468829" y="2290745"/>
              <a:ext cx="4193814" cy="409927"/>
            </a:xfrm>
            <a:prstGeom prst="rect">
              <a:avLst/>
            </a:prstGeom>
          </p:spPr>
          <p:txBody>
            <a:bodyPr wrap="square">
              <a:spAutoFit/>
            </a:bodyPr>
            <a:lstStyle/>
            <a:p>
              <a:pPr>
                <a:lnSpc>
                  <a:spcPct val="150000"/>
                </a:lnSpc>
                <a:defRPr/>
              </a:pPr>
              <a:r>
                <a:rPr lang="zh-CN" altLang="en-US" sz="80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grpSp>
      <p:grpSp>
        <p:nvGrpSpPr>
          <p:cNvPr id="127" name="Group 14"/>
          <p:cNvGrpSpPr/>
          <p:nvPr/>
        </p:nvGrpSpPr>
        <p:grpSpPr>
          <a:xfrm>
            <a:off x="8846525" y="4645760"/>
            <a:ext cx="2247527" cy="751719"/>
            <a:chOff x="8451509" y="2034687"/>
            <a:chExt cx="4193814" cy="667476"/>
          </a:xfrm>
        </p:grpSpPr>
        <p:sp>
          <p:nvSpPr>
            <p:cNvPr id="128" name="TextBox 77"/>
            <p:cNvSpPr txBox="1"/>
            <p:nvPr/>
          </p:nvSpPr>
          <p:spPr>
            <a:xfrm>
              <a:off x="8451509" y="2034687"/>
              <a:ext cx="2689644" cy="291731"/>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4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9" name="Rectangle 13"/>
            <p:cNvSpPr/>
            <p:nvPr/>
          </p:nvSpPr>
          <p:spPr>
            <a:xfrm>
              <a:off x="8451509" y="2292236"/>
              <a:ext cx="4193814" cy="409927"/>
            </a:xfrm>
            <a:prstGeom prst="rect">
              <a:avLst/>
            </a:prstGeom>
          </p:spPr>
          <p:txBody>
            <a:bodyPr wrap="square">
              <a:spAutoFit/>
            </a:bodyPr>
            <a:lstStyle/>
            <a:p>
              <a:pPr>
                <a:lnSpc>
                  <a:spcPct val="150000"/>
                </a:lnSpc>
                <a:defRPr/>
              </a:pPr>
              <a:r>
                <a:rPr lang="zh-CN" altLang="en-US" sz="80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left)">
                                      <p:cBhvr>
                                        <p:cTn id="19" dur="500"/>
                                        <p:tgtEl>
                                          <p:spTgt spid="9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left)">
                                      <p:cBhvr>
                                        <p:cTn id="23" dur="500"/>
                                        <p:tgtEl>
                                          <p:spTgt spid="9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anim calcmode="lin" valueType="num">
                                      <p:cBhvr>
                                        <p:cTn id="32" dur="1000" fill="hold"/>
                                        <p:tgtEl>
                                          <p:spTgt spid="112"/>
                                        </p:tgtEl>
                                        <p:attrNameLst>
                                          <p:attrName>ppt_x</p:attrName>
                                        </p:attrNameLst>
                                      </p:cBhvr>
                                      <p:tavLst>
                                        <p:tav tm="0">
                                          <p:val>
                                            <p:strVal val="#ppt_x"/>
                                          </p:val>
                                        </p:tav>
                                        <p:tav tm="100000">
                                          <p:val>
                                            <p:strVal val="#ppt_x"/>
                                          </p:val>
                                        </p:tav>
                                      </p:tavLst>
                                    </p:anim>
                                    <p:anim calcmode="lin" valueType="num">
                                      <p:cBhvr>
                                        <p:cTn id="33" dur="10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fade">
                                      <p:cBhvr>
                                        <p:cTn id="41" dur="500"/>
                                        <p:tgtEl>
                                          <p:spTgt spid="124"/>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fade">
                                      <p:cBhvr>
                                        <p:cTn id="4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52258" y="203527"/>
            <a:ext cx="2950348" cy="1159818"/>
            <a:chOff x="4869974" y="1152385"/>
            <a:chExt cx="2950348" cy="1159818"/>
          </a:xfrm>
        </p:grpSpPr>
        <p:sp>
          <p:nvSpPr>
            <p:cNvPr id="3" name="矩形 2"/>
            <p:cNvSpPr/>
            <p:nvPr/>
          </p:nvSpPr>
          <p:spPr>
            <a:xfrm>
              <a:off x="4869974" y="1152385"/>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4" name="组合 3"/>
            <p:cNvGrpSpPr/>
            <p:nvPr/>
          </p:nvGrpSpPr>
          <p:grpSpPr>
            <a:xfrm>
              <a:off x="5100947" y="1897495"/>
              <a:ext cx="2500468" cy="414708"/>
              <a:chOff x="4845566" y="2317778"/>
              <a:chExt cx="2500468" cy="414708"/>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
        <p:nvSpPr>
          <p:cNvPr id="7" name="Rectangle 1"/>
          <p:cNvSpPr/>
          <p:nvPr/>
        </p:nvSpPr>
        <p:spPr>
          <a:xfrm>
            <a:off x="8420100" y="2202815"/>
            <a:ext cx="2621915" cy="1678940"/>
          </a:xfrm>
          <a:prstGeom prst="rect">
            <a:avLst/>
          </a:prstGeom>
          <a:blipFill rotWithShape="1">
            <a:blip r:embed="rId3" cstate="email"/>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p:nvPr/>
        </p:nvSpPr>
        <p:spPr>
          <a:xfrm>
            <a:off x="1147445" y="2202815"/>
            <a:ext cx="2622550" cy="1678940"/>
          </a:xfrm>
          <a:prstGeom prst="rect">
            <a:avLst/>
          </a:prstGeom>
          <a:blipFill rotWithShape="1">
            <a:blip r:embed="rId4" cstate="email"/>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3"/>
          <p:cNvSpPr/>
          <p:nvPr/>
        </p:nvSpPr>
        <p:spPr>
          <a:xfrm>
            <a:off x="4175760" y="1875155"/>
            <a:ext cx="3828415" cy="2208530"/>
          </a:xfrm>
          <a:prstGeom prst="rect">
            <a:avLst/>
          </a:prstGeom>
          <a:blipFill rotWithShape="1">
            <a:blip r:embed="rId5" cstate="email"/>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矩形 9"/>
          <p:cNvSpPr/>
          <p:nvPr/>
        </p:nvSpPr>
        <p:spPr>
          <a:xfrm>
            <a:off x="14992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panose="020B0503020204020204" charset="-122"/>
                <a:ea typeface="微软雅黑" panose="020B0503020204020204"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panose="020B0503020204020204" charset="-122"/>
              <a:ea typeface="微软雅黑" panose="020B0503020204020204" charset="-122"/>
              <a:cs typeface="+mn-cs"/>
              <a:sym typeface="+mn-ea"/>
            </a:endParaRPr>
          </a:p>
        </p:txBody>
      </p:sp>
      <p:sp>
        <p:nvSpPr>
          <p:cNvPr id="11" name="矩形 10"/>
          <p:cNvSpPr/>
          <p:nvPr/>
        </p:nvSpPr>
        <p:spPr>
          <a:xfrm>
            <a:off x="1148080" y="4456430"/>
            <a:ext cx="2621915"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No one indebted for </a:t>
            </a:r>
            <a:r>
              <a:rPr lang="en-US" altLang="zh-CN" sz="1200" dirty="0" err="1">
                <a:solidFill>
                  <a:schemeClr val="tx1">
                    <a:lumMod val="65000"/>
                    <a:lumOff val="35000"/>
                  </a:schemeClr>
                </a:solidFill>
                <a:latin typeface="微软雅黑" panose="020B0503020204020204" charset="-122"/>
                <a:ea typeface="微软雅黑" panose="020B0503020204020204" charset="-122"/>
                <a:sym typeface="+mn-ea"/>
              </a:rPr>
              <a:t>others,while</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5167630" y="4257040"/>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panose="020B0503020204020204" charset="-122"/>
                <a:ea typeface="微软雅黑" panose="020B0503020204020204"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panose="020B0503020204020204" charset="-122"/>
              <a:ea typeface="微软雅黑" panose="020B0503020204020204" charset="-122"/>
              <a:cs typeface="+mn-cs"/>
              <a:sym typeface="+mn-ea"/>
            </a:endParaRPr>
          </a:p>
        </p:txBody>
      </p:sp>
      <p:sp>
        <p:nvSpPr>
          <p:cNvPr id="13" name="矩形 12"/>
          <p:cNvSpPr/>
          <p:nvPr/>
        </p:nvSpPr>
        <p:spPr>
          <a:xfrm>
            <a:off x="4816475" y="4595495"/>
            <a:ext cx="2621915"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No one indebted for </a:t>
            </a:r>
            <a:r>
              <a:rPr lang="en-US" altLang="zh-CN" sz="1200" dirty="0" err="1">
                <a:solidFill>
                  <a:schemeClr val="tx1">
                    <a:lumMod val="65000"/>
                    <a:lumOff val="35000"/>
                  </a:schemeClr>
                </a:solidFill>
                <a:latin typeface="微软雅黑" panose="020B0503020204020204" charset="-122"/>
                <a:ea typeface="微软雅黑" panose="020B0503020204020204" charset="-122"/>
                <a:sym typeface="+mn-ea"/>
              </a:rPr>
              <a:t>others,while</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86366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61C0E2"/>
                </a:solidFill>
                <a:latin typeface="微软雅黑" panose="020B0503020204020204" charset="-122"/>
                <a:ea typeface="微软雅黑" panose="020B0503020204020204" charset="-122"/>
                <a:sym typeface="+mn-ea"/>
              </a:rPr>
              <a:t>单击此处输入标题</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61C0E2"/>
              </a:solidFill>
              <a:effectLst/>
              <a:uLnTx/>
              <a:uFillTx/>
              <a:latin typeface="微软雅黑" panose="020B0503020204020204" charset="-122"/>
              <a:ea typeface="微软雅黑" panose="020B0503020204020204" charset="-122"/>
              <a:cs typeface="+mn-cs"/>
              <a:sym typeface="+mn-ea"/>
            </a:endParaRPr>
          </a:p>
        </p:txBody>
      </p:sp>
      <p:sp>
        <p:nvSpPr>
          <p:cNvPr id="15" name="矩形 14"/>
          <p:cNvSpPr/>
          <p:nvPr/>
        </p:nvSpPr>
        <p:spPr>
          <a:xfrm>
            <a:off x="8420735" y="4456430"/>
            <a:ext cx="2621280" cy="955675"/>
          </a:xfrm>
          <a:prstGeom prst="rect">
            <a:avLst/>
          </a:prstGeom>
        </p:spPr>
        <p:txBody>
          <a:bodyPr wrap="square">
            <a:normAutofit/>
          </a:bodyPr>
          <a:lstStyle/>
          <a:p>
            <a:pPr marL="0" lvl="0" algn="ctr" defTabSz="914400" rtl="0" eaLnBrk="1" fontAlgn="auto" latinLnBrk="0" hangingPunct="1">
              <a:lnSpc>
                <a:spcPct val="150000"/>
              </a:lnSpc>
            </a:pP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No one indebted for </a:t>
            </a:r>
            <a:r>
              <a:rPr lang="en-US" altLang="zh-CN" sz="1200" dirty="0" err="1">
                <a:solidFill>
                  <a:schemeClr val="tx1">
                    <a:lumMod val="65000"/>
                    <a:lumOff val="35000"/>
                  </a:schemeClr>
                </a:solidFill>
                <a:latin typeface="微软雅黑" panose="020B0503020204020204" charset="-122"/>
                <a:ea typeface="微软雅黑" panose="020B0503020204020204" charset="-122"/>
                <a:sym typeface="+mn-ea"/>
              </a:rPr>
              <a:t>others,while</a:t>
            </a:r>
            <a:r>
              <a:rPr lang="en-US" altLang="zh-CN" sz="1200" dirty="0">
                <a:solidFill>
                  <a:schemeClr val="tx1">
                    <a:lumMod val="65000"/>
                    <a:lumOff val="35000"/>
                  </a:schemeClr>
                </a:solidFill>
                <a:latin typeface="微软雅黑" panose="020B0503020204020204" charset="-122"/>
                <a:ea typeface="微软雅黑" panose="020B0503020204020204" charset="-122"/>
                <a:sym typeface="+mn-ea"/>
              </a:rPr>
              <a:t> many people don't know how to cherish others.</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up)">
                                      <p:cBhvr>
                                        <p:cTn id="39" dur="500"/>
                                        <p:tgtEl>
                                          <p:spTgt spid="13"/>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ppt_y</p:attrName>
                                        </p:attrNameLst>
                                      </p:cBhvr>
                                      <p:tavLst>
                                        <p:tav tm="0">
                                          <p:val>
                                            <p:strVal val="#ppt_y+#ppt_h*1.125000"/>
                                          </p:val>
                                        </p:tav>
                                        <p:tav tm="100000">
                                          <p:val>
                                            <p:strVal val="#ppt_y"/>
                                          </p:val>
                                        </p:tav>
                                      </p:tavLst>
                                    </p:anim>
                                    <p:animEffect transition="in" filter="wipe(up)">
                                      <p:cBhvr>
                                        <p:cTn id="44" dur="500"/>
                                        <p:tgtEl>
                                          <p:spTgt spid="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p:tgtEl>
                                          <p:spTgt spid="15"/>
                                        </p:tgtEl>
                                        <p:attrNameLst>
                                          <p:attrName>ppt_y</p:attrName>
                                        </p:attrNameLst>
                                      </p:cBhvr>
                                      <p:tavLst>
                                        <p:tav tm="0">
                                          <p:val>
                                            <p:strVal val="#ppt_y+#ppt_h*1.125000"/>
                                          </p:val>
                                        </p:tav>
                                        <p:tav tm="100000">
                                          <p:val>
                                            <p:strVal val="#ppt_y"/>
                                          </p:val>
                                        </p:tav>
                                      </p:tavLst>
                                    </p:anim>
                                    <p:animEffect transition="in" filter="wipe(up)">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7151" y="1639810"/>
            <a:ext cx="8548165" cy="3038378"/>
            <a:chOff x="2277151" y="1639810"/>
            <a:chExt cx="8548165" cy="3038378"/>
          </a:xfrm>
        </p:grpSpPr>
        <p:grpSp>
          <p:nvGrpSpPr>
            <p:cNvPr id="12" name="组合 11"/>
            <p:cNvGrpSpPr/>
            <p:nvPr/>
          </p:nvGrpSpPr>
          <p:grpSpPr>
            <a:xfrm>
              <a:off x="2277151" y="1639810"/>
              <a:ext cx="8548165" cy="3038378"/>
              <a:chOff x="2667687" y="1839318"/>
              <a:chExt cx="6917304" cy="3527550"/>
            </a:xfrm>
          </p:grpSpPr>
          <p:sp>
            <p:nvSpPr>
              <p:cNvPr id="15" name="矩形 14"/>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sp>
            <p:nvSpPr>
              <p:cNvPr id="16" name="矩形 15"/>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grpSp>
        <p:sp>
          <p:nvSpPr>
            <p:cNvPr id="7" name="텍스트 개체 틀 1"/>
            <p:cNvSpPr txBox="1"/>
            <p:nvPr/>
          </p:nvSpPr>
          <p:spPr>
            <a:xfrm>
              <a:off x="2954679" y="2881379"/>
              <a:ext cx="6837480" cy="516317"/>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3735"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b="0" dirty="0">
                  <a:solidFill>
                    <a:srgbClr val="6BD8E5"/>
                  </a:solidFill>
                  <a:latin typeface="微软雅黑" panose="020B0503020204020204" charset="-122"/>
                  <a:ea typeface="微软雅黑" panose="020B0503020204020204" charset="-122"/>
                </a:rPr>
                <a:t>成果汇报</a:t>
              </a:r>
            </a:p>
          </p:txBody>
        </p:sp>
        <p:sp>
          <p:nvSpPr>
            <p:cNvPr id="8" name="텍스트 개체 틀 2"/>
            <p:cNvSpPr txBox="1"/>
            <p:nvPr/>
          </p:nvSpPr>
          <p:spPr>
            <a:xfrm>
              <a:off x="2897529" y="3444330"/>
              <a:ext cx="6837480" cy="405849"/>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2400" b="0"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lvl="0"/>
              <a:r>
                <a:rPr lang="en-US" altLang="ko-KR" spc="300" dirty="0">
                  <a:solidFill>
                    <a:srgbClr val="6BD8E5"/>
                  </a:solidFill>
                </a:rPr>
                <a:t>WORK ABILITY</a:t>
              </a:r>
            </a:p>
          </p:txBody>
        </p:sp>
        <p:sp>
          <p:nvSpPr>
            <p:cNvPr id="9" name="텍스트 개체 틀 3"/>
            <p:cNvSpPr txBox="1"/>
            <p:nvPr/>
          </p:nvSpPr>
          <p:spPr>
            <a:xfrm>
              <a:off x="2954680" y="1878531"/>
              <a:ext cx="4710585" cy="944440"/>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6400"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marR="0" lvl="0" indent="0" algn="l" defTabSz="1218565"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sz="64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P</a:t>
              </a:r>
              <a:r>
                <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art </a:t>
              </a:r>
              <a:r>
                <a:rPr kumimoji="0" lang="en-US" sz="60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3</a:t>
              </a:r>
              <a:endPar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endParaRPr>
            </a:p>
          </p:txBody>
        </p:sp>
        <p:sp>
          <p:nvSpPr>
            <p:cNvPr id="10" name="Rectangle 3"/>
            <p:cNvSpPr txBox="1">
              <a:spLocks noChangeArrowheads="1"/>
            </p:cNvSpPr>
            <p:nvPr/>
          </p:nvSpPr>
          <p:spPr bwMode="auto">
            <a:xfrm>
              <a:off x="2954652" y="3902433"/>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sz="1200" b="0" dirty="0">
                  <a:solidFill>
                    <a:srgbClr val="6BD8E5"/>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sz="1200" b="0" dirty="0">
                <a:solidFill>
                  <a:srgbClr val="6BD8E5"/>
                </a:solidFill>
                <a:effectLst/>
                <a:latin typeface="华文细黑" panose="02010600040101010101" pitchFamily="2" charset="-122"/>
                <a:ea typeface="华文细黑" panose="02010600040101010101" pitchFamily="2" charset="-122"/>
              </a:endParaRPr>
            </a:p>
            <a:p>
              <a:pPr algn="l">
                <a:defRPr/>
              </a:pPr>
              <a:endParaRPr lang="en-US" altLang="ko-KR" sz="1200" b="0" dirty="0">
                <a:solidFill>
                  <a:srgbClr val="6BD8E5"/>
                </a:solidFill>
                <a:effectLst/>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0826" y="492677"/>
            <a:ext cx="2950348" cy="1129150"/>
            <a:chOff x="4875652" y="1183053"/>
            <a:chExt cx="2950348" cy="1129150"/>
          </a:xfrm>
        </p:grpSpPr>
        <p:sp>
          <p:nvSpPr>
            <p:cNvPr id="3" name="矩形 2"/>
            <p:cNvSpPr/>
            <p:nvPr/>
          </p:nvSpPr>
          <p:spPr>
            <a:xfrm>
              <a:off x="4875652" y="1183053"/>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成果汇报</a:t>
              </a:r>
            </a:p>
          </p:txBody>
        </p:sp>
        <p:grpSp>
          <p:nvGrpSpPr>
            <p:cNvPr id="4" name="组合 3"/>
            <p:cNvGrpSpPr/>
            <p:nvPr/>
          </p:nvGrpSpPr>
          <p:grpSpPr>
            <a:xfrm>
              <a:off x="5100947" y="1897495"/>
              <a:ext cx="2500468" cy="414708"/>
              <a:chOff x="4845566" y="2317778"/>
              <a:chExt cx="2500468" cy="414708"/>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WORK ABILITY</a:t>
                </a:r>
              </a:p>
            </p:txBody>
          </p:sp>
        </p:grpSp>
      </p:grpSp>
      <p:sp>
        <p:nvSpPr>
          <p:cNvPr id="7" name="矩形 6"/>
          <p:cNvSpPr/>
          <p:nvPr/>
        </p:nvSpPr>
        <p:spPr>
          <a:xfrm>
            <a:off x="5175700" y="2033488"/>
            <a:ext cx="6431281" cy="1669832"/>
          </a:xfrm>
          <a:prstGeom prst="rect">
            <a:avLst/>
          </a:prstGeom>
          <a:solidFill>
            <a:srgbClr val="6B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6669" y="2634309"/>
            <a:ext cx="6109343" cy="640080"/>
          </a:xfrm>
          <a:prstGeom prst="rect">
            <a:avLst/>
          </a:prstGeom>
        </p:spPr>
        <p:txBody>
          <a:bodyPr wrap="square">
            <a:spAutoFit/>
          </a:bodyPr>
          <a:lstStyle/>
          <a:p>
            <a:pPr algn="ctr">
              <a:lnSpc>
                <a:spcPct val="150000"/>
              </a:lnSpc>
            </a:pPr>
            <a:r>
              <a:rPr sz="1200" dirty="0">
                <a:solidFill>
                  <a:schemeClr val="bg1"/>
                </a:solidFill>
                <a:latin typeface="微软雅黑" panose="020B0503020204020204" charset="-122"/>
                <a:ea typeface="微软雅黑" panose="020B0503020204020204" charset="-122"/>
                <a:cs typeface="+mn-ea"/>
                <a:sym typeface="+mn-lt"/>
              </a:rPr>
              <a:t>Remember what should be remembered, and forget what should be forgotten.Alter what is changeable, and accept what is unchangeable.</a:t>
            </a:r>
            <a:endParaRPr lang="zh-CN" altLang="en-US" sz="1200" dirty="0">
              <a:solidFill>
                <a:schemeClr val="bg1"/>
              </a:solidFill>
              <a:latin typeface="微软雅黑" panose="020B0503020204020204" charset="-122"/>
              <a:ea typeface="微软雅黑" panose="020B0503020204020204" charset="-122"/>
              <a:cs typeface="+mn-ea"/>
              <a:sym typeface="+mn-lt"/>
            </a:endParaRPr>
          </a:p>
        </p:txBody>
      </p:sp>
      <p:grpSp>
        <p:nvGrpSpPr>
          <p:cNvPr id="9" name="组合 8"/>
          <p:cNvGrpSpPr/>
          <p:nvPr/>
        </p:nvGrpSpPr>
        <p:grpSpPr>
          <a:xfrm>
            <a:off x="5635370" y="3917817"/>
            <a:ext cx="781665" cy="781665"/>
            <a:chOff x="5635371" y="3708960"/>
            <a:chExt cx="781665" cy="781665"/>
          </a:xfrm>
        </p:grpSpPr>
        <p:sp>
          <p:nvSpPr>
            <p:cNvPr id="10" name="矩形 9"/>
            <p:cNvSpPr/>
            <p:nvPr/>
          </p:nvSpPr>
          <p:spPr>
            <a:xfrm>
              <a:off x="5635371" y="3708960"/>
              <a:ext cx="781665" cy="781665"/>
            </a:xfrm>
            <a:prstGeom prst="rect">
              <a:avLst/>
            </a:prstGeom>
            <a:solidFill>
              <a:srgbClr val="6B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4"/>
            <p:cNvSpPr>
              <a:spLocks noEditPoints="1"/>
            </p:cNvSpPr>
            <p:nvPr/>
          </p:nvSpPr>
          <p:spPr bwMode="auto">
            <a:xfrm>
              <a:off x="5774615" y="3847173"/>
              <a:ext cx="503176" cy="505238"/>
            </a:xfrm>
            <a:custGeom>
              <a:avLst/>
              <a:gdLst>
                <a:gd name="T0" fmla="*/ 156 w 183"/>
                <a:gd name="T1" fmla="*/ 27 h 183"/>
                <a:gd name="T2" fmla="*/ 183 w 183"/>
                <a:gd name="T3" fmla="*/ 92 h 183"/>
                <a:gd name="T4" fmla="*/ 92 w 183"/>
                <a:gd name="T5" fmla="*/ 183 h 183"/>
                <a:gd name="T6" fmla="*/ 27 w 183"/>
                <a:gd name="T7" fmla="*/ 156 h 183"/>
                <a:gd name="T8" fmla="*/ 27 w 183"/>
                <a:gd name="T9" fmla="*/ 27 h 183"/>
                <a:gd name="T10" fmla="*/ 92 w 183"/>
                <a:gd name="T11" fmla="*/ 0 h 183"/>
                <a:gd name="T12" fmla="*/ 68 w 183"/>
                <a:gd name="T13" fmla="*/ 57 h 183"/>
                <a:gd name="T14" fmla="*/ 59 w 183"/>
                <a:gd name="T15" fmla="*/ 60 h 183"/>
                <a:gd name="T16" fmla="*/ 59 w 183"/>
                <a:gd name="T17" fmla="*/ 79 h 183"/>
                <a:gd name="T18" fmla="*/ 68 w 183"/>
                <a:gd name="T19" fmla="*/ 83 h 183"/>
                <a:gd name="T20" fmla="*/ 78 w 183"/>
                <a:gd name="T21" fmla="*/ 79 h 183"/>
                <a:gd name="T22" fmla="*/ 78 w 183"/>
                <a:gd name="T23" fmla="*/ 60 h 183"/>
                <a:gd name="T24" fmla="*/ 68 w 183"/>
                <a:gd name="T25" fmla="*/ 57 h 183"/>
                <a:gd name="T26" fmla="*/ 72 w 183"/>
                <a:gd name="T27" fmla="*/ 66 h 183"/>
                <a:gd name="T28" fmla="*/ 65 w 183"/>
                <a:gd name="T29" fmla="*/ 66 h 183"/>
                <a:gd name="T30" fmla="*/ 64 w 183"/>
                <a:gd name="T31" fmla="*/ 70 h 183"/>
                <a:gd name="T32" fmla="*/ 65 w 183"/>
                <a:gd name="T33" fmla="*/ 73 h 183"/>
                <a:gd name="T34" fmla="*/ 72 w 183"/>
                <a:gd name="T35" fmla="*/ 73 h 183"/>
                <a:gd name="T36" fmla="*/ 73 w 183"/>
                <a:gd name="T37" fmla="*/ 70 h 183"/>
                <a:gd name="T38" fmla="*/ 72 w 183"/>
                <a:gd name="T39" fmla="*/ 66 h 183"/>
                <a:gd name="T40" fmla="*/ 115 w 183"/>
                <a:gd name="T41" fmla="*/ 57 h 183"/>
                <a:gd name="T42" fmla="*/ 105 w 183"/>
                <a:gd name="T43" fmla="*/ 60 h 183"/>
                <a:gd name="T44" fmla="*/ 105 w 183"/>
                <a:gd name="T45" fmla="*/ 79 h 183"/>
                <a:gd name="T46" fmla="*/ 115 w 183"/>
                <a:gd name="T47" fmla="*/ 83 h 183"/>
                <a:gd name="T48" fmla="*/ 124 w 183"/>
                <a:gd name="T49" fmla="*/ 79 h 183"/>
                <a:gd name="T50" fmla="*/ 124 w 183"/>
                <a:gd name="T51" fmla="*/ 60 h 183"/>
                <a:gd name="T52" fmla="*/ 115 w 183"/>
                <a:gd name="T53" fmla="*/ 57 h 183"/>
                <a:gd name="T54" fmla="*/ 118 w 183"/>
                <a:gd name="T55" fmla="*/ 66 h 183"/>
                <a:gd name="T56" fmla="*/ 111 w 183"/>
                <a:gd name="T57" fmla="*/ 66 h 183"/>
                <a:gd name="T58" fmla="*/ 110 w 183"/>
                <a:gd name="T59" fmla="*/ 70 h 183"/>
                <a:gd name="T60" fmla="*/ 111 w 183"/>
                <a:gd name="T61" fmla="*/ 73 h 183"/>
                <a:gd name="T62" fmla="*/ 118 w 183"/>
                <a:gd name="T63" fmla="*/ 73 h 183"/>
                <a:gd name="T64" fmla="*/ 119 w 183"/>
                <a:gd name="T65" fmla="*/ 70 h 183"/>
                <a:gd name="T66" fmla="*/ 118 w 183"/>
                <a:gd name="T67" fmla="*/ 66 h 183"/>
                <a:gd name="T68" fmla="*/ 144 w 183"/>
                <a:gd name="T69" fmla="*/ 92 h 183"/>
                <a:gd name="T70" fmla="*/ 39 w 183"/>
                <a:gd name="T71" fmla="*/ 92 h 183"/>
                <a:gd name="T72" fmla="*/ 31 w 183"/>
                <a:gd name="T73" fmla="*/ 92 h 183"/>
                <a:gd name="T74" fmla="*/ 153 w 183"/>
                <a:gd name="T75" fmla="*/ 92 h 183"/>
                <a:gd name="T76" fmla="*/ 144 w 183"/>
                <a:gd name="T77" fmla="*/ 92 h 183"/>
                <a:gd name="T78" fmla="*/ 146 w 183"/>
                <a:gd name="T79" fmla="*/ 37 h 183"/>
                <a:gd name="T80" fmla="*/ 37 w 183"/>
                <a:gd name="T81" fmla="*/ 36 h 183"/>
                <a:gd name="T82" fmla="*/ 14 w 183"/>
                <a:gd name="T83" fmla="*/ 92 h 183"/>
                <a:gd name="T84" fmla="*/ 37 w 183"/>
                <a:gd name="T85" fmla="*/ 147 h 183"/>
                <a:gd name="T86" fmla="*/ 92 w 183"/>
                <a:gd name="T87" fmla="*/ 169 h 183"/>
                <a:gd name="T88" fmla="*/ 169 w 183"/>
                <a:gd name="T89" fmla="*/ 92 h 183"/>
                <a:gd name="T90" fmla="*/ 146 w 183"/>
                <a:gd name="T91"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183">
                  <a:moveTo>
                    <a:pt x="92" y="0"/>
                  </a:moveTo>
                  <a:cubicBezTo>
                    <a:pt x="117" y="0"/>
                    <a:pt x="140" y="10"/>
                    <a:pt x="156" y="27"/>
                  </a:cubicBezTo>
                  <a:cubicBezTo>
                    <a:pt x="157" y="27"/>
                    <a:pt x="157" y="27"/>
                    <a:pt x="157" y="27"/>
                  </a:cubicBezTo>
                  <a:cubicBezTo>
                    <a:pt x="173" y="44"/>
                    <a:pt x="183" y="66"/>
                    <a:pt x="183" y="92"/>
                  </a:cubicBezTo>
                  <a:cubicBezTo>
                    <a:pt x="183" y="117"/>
                    <a:pt x="173" y="140"/>
                    <a:pt x="156" y="156"/>
                  </a:cubicBezTo>
                  <a:cubicBezTo>
                    <a:pt x="140" y="173"/>
                    <a:pt x="117" y="183"/>
                    <a:pt x="92" y="183"/>
                  </a:cubicBezTo>
                  <a:cubicBezTo>
                    <a:pt x="66" y="183"/>
                    <a:pt x="43" y="173"/>
                    <a:pt x="27" y="156"/>
                  </a:cubicBezTo>
                  <a:cubicBezTo>
                    <a:pt x="27" y="156"/>
                    <a:pt x="27" y="156"/>
                    <a:pt x="27" y="156"/>
                  </a:cubicBezTo>
                  <a:cubicBezTo>
                    <a:pt x="10" y="140"/>
                    <a:pt x="0" y="117"/>
                    <a:pt x="0" y="92"/>
                  </a:cubicBezTo>
                  <a:cubicBezTo>
                    <a:pt x="0" y="66"/>
                    <a:pt x="10" y="43"/>
                    <a:pt x="27" y="27"/>
                  </a:cubicBezTo>
                  <a:cubicBezTo>
                    <a:pt x="27" y="26"/>
                    <a:pt x="27" y="26"/>
                    <a:pt x="27" y="26"/>
                  </a:cubicBezTo>
                  <a:cubicBezTo>
                    <a:pt x="44" y="10"/>
                    <a:pt x="66" y="0"/>
                    <a:pt x="92" y="0"/>
                  </a:cubicBezTo>
                  <a:close/>
                  <a:moveTo>
                    <a:pt x="68" y="57"/>
                  </a:moveTo>
                  <a:cubicBezTo>
                    <a:pt x="68" y="57"/>
                    <a:pt x="68" y="57"/>
                    <a:pt x="68" y="57"/>
                  </a:cubicBezTo>
                  <a:cubicBezTo>
                    <a:pt x="65" y="57"/>
                    <a:pt x="62" y="58"/>
                    <a:pt x="59" y="60"/>
                  </a:cubicBezTo>
                  <a:cubicBezTo>
                    <a:pt x="59" y="60"/>
                    <a:pt x="59" y="60"/>
                    <a:pt x="59" y="60"/>
                  </a:cubicBezTo>
                  <a:cubicBezTo>
                    <a:pt x="57" y="63"/>
                    <a:pt x="55" y="66"/>
                    <a:pt x="55" y="70"/>
                  </a:cubicBezTo>
                  <a:cubicBezTo>
                    <a:pt x="55" y="73"/>
                    <a:pt x="57" y="77"/>
                    <a:pt x="59" y="79"/>
                  </a:cubicBezTo>
                  <a:cubicBezTo>
                    <a:pt x="59" y="79"/>
                    <a:pt x="59" y="79"/>
                    <a:pt x="59" y="79"/>
                  </a:cubicBezTo>
                  <a:cubicBezTo>
                    <a:pt x="62" y="82"/>
                    <a:pt x="65" y="83"/>
                    <a:pt x="68" y="83"/>
                  </a:cubicBezTo>
                  <a:cubicBezTo>
                    <a:pt x="72" y="83"/>
                    <a:pt x="75" y="82"/>
                    <a:pt x="78" y="79"/>
                  </a:cubicBezTo>
                  <a:cubicBezTo>
                    <a:pt x="78" y="79"/>
                    <a:pt x="78" y="79"/>
                    <a:pt x="78" y="79"/>
                  </a:cubicBezTo>
                  <a:cubicBezTo>
                    <a:pt x="80" y="77"/>
                    <a:pt x="82" y="73"/>
                    <a:pt x="82" y="70"/>
                  </a:cubicBezTo>
                  <a:cubicBezTo>
                    <a:pt x="82" y="66"/>
                    <a:pt x="80" y="63"/>
                    <a:pt x="78" y="60"/>
                  </a:cubicBezTo>
                  <a:cubicBezTo>
                    <a:pt x="78" y="60"/>
                    <a:pt x="78" y="60"/>
                    <a:pt x="78" y="60"/>
                  </a:cubicBezTo>
                  <a:cubicBezTo>
                    <a:pt x="75" y="58"/>
                    <a:pt x="72" y="57"/>
                    <a:pt x="68" y="57"/>
                  </a:cubicBezTo>
                  <a:close/>
                  <a:moveTo>
                    <a:pt x="72" y="66"/>
                  </a:moveTo>
                  <a:cubicBezTo>
                    <a:pt x="72" y="66"/>
                    <a:pt x="72" y="66"/>
                    <a:pt x="72" y="66"/>
                  </a:cubicBezTo>
                  <a:cubicBezTo>
                    <a:pt x="71" y="66"/>
                    <a:pt x="70" y="65"/>
                    <a:pt x="68" y="65"/>
                  </a:cubicBezTo>
                  <a:cubicBezTo>
                    <a:pt x="67" y="65"/>
                    <a:pt x="66" y="66"/>
                    <a:pt x="65" y="66"/>
                  </a:cubicBezTo>
                  <a:cubicBezTo>
                    <a:pt x="65" y="66"/>
                    <a:pt x="65" y="66"/>
                    <a:pt x="65" y="66"/>
                  </a:cubicBezTo>
                  <a:cubicBezTo>
                    <a:pt x="64" y="67"/>
                    <a:pt x="64" y="69"/>
                    <a:pt x="64" y="70"/>
                  </a:cubicBezTo>
                  <a:cubicBezTo>
                    <a:pt x="64" y="71"/>
                    <a:pt x="64" y="72"/>
                    <a:pt x="65" y="73"/>
                  </a:cubicBezTo>
                  <a:cubicBezTo>
                    <a:pt x="65" y="73"/>
                    <a:pt x="65" y="73"/>
                    <a:pt x="65" y="73"/>
                  </a:cubicBezTo>
                  <a:cubicBezTo>
                    <a:pt x="66" y="74"/>
                    <a:pt x="67" y="75"/>
                    <a:pt x="68" y="75"/>
                  </a:cubicBezTo>
                  <a:cubicBezTo>
                    <a:pt x="70" y="75"/>
                    <a:pt x="71" y="74"/>
                    <a:pt x="72" y="73"/>
                  </a:cubicBezTo>
                  <a:cubicBezTo>
                    <a:pt x="72" y="73"/>
                    <a:pt x="72" y="73"/>
                    <a:pt x="72" y="73"/>
                  </a:cubicBezTo>
                  <a:cubicBezTo>
                    <a:pt x="73" y="72"/>
                    <a:pt x="73" y="71"/>
                    <a:pt x="73" y="70"/>
                  </a:cubicBezTo>
                  <a:cubicBezTo>
                    <a:pt x="73" y="69"/>
                    <a:pt x="73" y="67"/>
                    <a:pt x="72" y="66"/>
                  </a:cubicBezTo>
                  <a:cubicBezTo>
                    <a:pt x="72" y="66"/>
                    <a:pt x="72" y="66"/>
                    <a:pt x="72" y="66"/>
                  </a:cubicBezTo>
                  <a:close/>
                  <a:moveTo>
                    <a:pt x="115" y="57"/>
                  </a:moveTo>
                  <a:cubicBezTo>
                    <a:pt x="115" y="57"/>
                    <a:pt x="115" y="57"/>
                    <a:pt x="115" y="57"/>
                  </a:cubicBezTo>
                  <a:cubicBezTo>
                    <a:pt x="111" y="57"/>
                    <a:pt x="108" y="58"/>
                    <a:pt x="105" y="60"/>
                  </a:cubicBezTo>
                  <a:cubicBezTo>
                    <a:pt x="105" y="60"/>
                    <a:pt x="105" y="60"/>
                    <a:pt x="105" y="60"/>
                  </a:cubicBezTo>
                  <a:cubicBezTo>
                    <a:pt x="103" y="63"/>
                    <a:pt x="101" y="66"/>
                    <a:pt x="101" y="70"/>
                  </a:cubicBezTo>
                  <a:cubicBezTo>
                    <a:pt x="101" y="73"/>
                    <a:pt x="103" y="77"/>
                    <a:pt x="105" y="79"/>
                  </a:cubicBezTo>
                  <a:cubicBezTo>
                    <a:pt x="105" y="79"/>
                    <a:pt x="105" y="79"/>
                    <a:pt x="105" y="79"/>
                  </a:cubicBezTo>
                  <a:cubicBezTo>
                    <a:pt x="108" y="82"/>
                    <a:pt x="111" y="83"/>
                    <a:pt x="115" y="83"/>
                  </a:cubicBezTo>
                  <a:cubicBezTo>
                    <a:pt x="118" y="83"/>
                    <a:pt x="122" y="82"/>
                    <a:pt x="124" y="79"/>
                  </a:cubicBezTo>
                  <a:cubicBezTo>
                    <a:pt x="124" y="79"/>
                    <a:pt x="124" y="79"/>
                    <a:pt x="124" y="79"/>
                  </a:cubicBezTo>
                  <a:cubicBezTo>
                    <a:pt x="126" y="77"/>
                    <a:pt x="128" y="73"/>
                    <a:pt x="128" y="70"/>
                  </a:cubicBezTo>
                  <a:cubicBezTo>
                    <a:pt x="128" y="66"/>
                    <a:pt x="126" y="63"/>
                    <a:pt x="124" y="60"/>
                  </a:cubicBezTo>
                  <a:cubicBezTo>
                    <a:pt x="124" y="60"/>
                    <a:pt x="124" y="60"/>
                    <a:pt x="124" y="60"/>
                  </a:cubicBezTo>
                  <a:cubicBezTo>
                    <a:pt x="122" y="58"/>
                    <a:pt x="118" y="57"/>
                    <a:pt x="115" y="57"/>
                  </a:cubicBezTo>
                  <a:close/>
                  <a:moveTo>
                    <a:pt x="118" y="66"/>
                  </a:moveTo>
                  <a:cubicBezTo>
                    <a:pt x="118" y="66"/>
                    <a:pt x="118" y="66"/>
                    <a:pt x="118" y="66"/>
                  </a:cubicBezTo>
                  <a:cubicBezTo>
                    <a:pt x="117" y="66"/>
                    <a:pt x="116" y="65"/>
                    <a:pt x="115" y="65"/>
                  </a:cubicBezTo>
                  <a:cubicBezTo>
                    <a:pt x="113" y="65"/>
                    <a:pt x="112" y="66"/>
                    <a:pt x="111" y="66"/>
                  </a:cubicBezTo>
                  <a:cubicBezTo>
                    <a:pt x="111" y="66"/>
                    <a:pt x="111" y="66"/>
                    <a:pt x="111" y="66"/>
                  </a:cubicBezTo>
                  <a:cubicBezTo>
                    <a:pt x="110" y="67"/>
                    <a:pt x="110" y="69"/>
                    <a:pt x="110" y="70"/>
                  </a:cubicBezTo>
                  <a:cubicBezTo>
                    <a:pt x="110" y="71"/>
                    <a:pt x="110" y="72"/>
                    <a:pt x="111" y="73"/>
                  </a:cubicBezTo>
                  <a:cubicBezTo>
                    <a:pt x="111" y="73"/>
                    <a:pt x="111" y="73"/>
                    <a:pt x="111" y="73"/>
                  </a:cubicBezTo>
                  <a:cubicBezTo>
                    <a:pt x="112" y="74"/>
                    <a:pt x="113" y="75"/>
                    <a:pt x="115" y="75"/>
                  </a:cubicBezTo>
                  <a:cubicBezTo>
                    <a:pt x="116" y="75"/>
                    <a:pt x="117" y="74"/>
                    <a:pt x="118" y="73"/>
                  </a:cubicBezTo>
                  <a:cubicBezTo>
                    <a:pt x="118" y="73"/>
                    <a:pt x="118" y="73"/>
                    <a:pt x="118" y="73"/>
                  </a:cubicBezTo>
                  <a:cubicBezTo>
                    <a:pt x="119" y="72"/>
                    <a:pt x="119" y="71"/>
                    <a:pt x="119" y="70"/>
                  </a:cubicBezTo>
                  <a:cubicBezTo>
                    <a:pt x="119" y="69"/>
                    <a:pt x="119" y="67"/>
                    <a:pt x="118" y="66"/>
                  </a:cubicBezTo>
                  <a:cubicBezTo>
                    <a:pt x="118" y="66"/>
                    <a:pt x="118" y="66"/>
                    <a:pt x="118" y="66"/>
                  </a:cubicBezTo>
                  <a:close/>
                  <a:moveTo>
                    <a:pt x="144" y="92"/>
                  </a:moveTo>
                  <a:cubicBezTo>
                    <a:pt x="144" y="92"/>
                    <a:pt x="144" y="92"/>
                    <a:pt x="144" y="92"/>
                  </a:cubicBezTo>
                  <a:cubicBezTo>
                    <a:pt x="144" y="120"/>
                    <a:pt x="120" y="144"/>
                    <a:pt x="92" y="144"/>
                  </a:cubicBezTo>
                  <a:cubicBezTo>
                    <a:pt x="63" y="144"/>
                    <a:pt x="39" y="121"/>
                    <a:pt x="39" y="92"/>
                  </a:cubicBezTo>
                  <a:cubicBezTo>
                    <a:pt x="39" y="89"/>
                    <a:pt x="37" y="87"/>
                    <a:pt x="35" y="87"/>
                  </a:cubicBezTo>
                  <a:cubicBezTo>
                    <a:pt x="32" y="87"/>
                    <a:pt x="31" y="89"/>
                    <a:pt x="31" y="92"/>
                  </a:cubicBezTo>
                  <a:cubicBezTo>
                    <a:pt x="31" y="125"/>
                    <a:pt x="58" y="153"/>
                    <a:pt x="92" y="153"/>
                  </a:cubicBezTo>
                  <a:cubicBezTo>
                    <a:pt x="125" y="153"/>
                    <a:pt x="153" y="125"/>
                    <a:pt x="153" y="92"/>
                  </a:cubicBezTo>
                  <a:cubicBezTo>
                    <a:pt x="153" y="89"/>
                    <a:pt x="151" y="87"/>
                    <a:pt x="148" y="87"/>
                  </a:cubicBezTo>
                  <a:cubicBezTo>
                    <a:pt x="146" y="87"/>
                    <a:pt x="144" y="89"/>
                    <a:pt x="144" y="92"/>
                  </a:cubicBezTo>
                  <a:close/>
                  <a:moveTo>
                    <a:pt x="146" y="37"/>
                  </a:moveTo>
                  <a:cubicBezTo>
                    <a:pt x="146" y="37"/>
                    <a:pt x="146" y="37"/>
                    <a:pt x="146" y="37"/>
                  </a:cubicBezTo>
                  <a:cubicBezTo>
                    <a:pt x="132" y="23"/>
                    <a:pt x="113" y="14"/>
                    <a:pt x="92" y="14"/>
                  </a:cubicBezTo>
                  <a:cubicBezTo>
                    <a:pt x="70" y="14"/>
                    <a:pt x="51" y="23"/>
                    <a:pt x="37" y="36"/>
                  </a:cubicBezTo>
                  <a:cubicBezTo>
                    <a:pt x="37" y="37"/>
                    <a:pt x="37" y="37"/>
                    <a:pt x="37" y="37"/>
                  </a:cubicBezTo>
                  <a:cubicBezTo>
                    <a:pt x="23" y="51"/>
                    <a:pt x="14" y="70"/>
                    <a:pt x="14" y="92"/>
                  </a:cubicBezTo>
                  <a:cubicBezTo>
                    <a:pt x="14" y="113"/>
                    <a:pt x="23" y="132"/>
                    <a:pt x="37" y="147"/>
                  </a:cubicBezTo>
                  <a:cubicBezTo>
                    <a:pt x="37" y="147"/>
                    <a:pt x="37" y="147"/>
                    <a:pt x="37" y="147"/>
                  </a:cubicBezTo>
                  <a:cubicBezTo>
                    <a:pt x="37" y="147"/>
                    <a:pt x="37" y="147"/>
                    <a:pt x="37" y="147"/>
                  </a:cubicBezTo>
                  <a:cubicBezTo>
                    <a:pt x="51" y="161"/>
                    <a:pt x="70" y="169"/>
                    <a:pt x="92" y="169"/>
                  </a:cubicBezTo>
                  <a:cubicBezTo>
                    <a:pt x="113" y="169"/>
                    <a:pt x="132" y="161"/>
                    <a:pt x="146" y="147"/>
                  </a:cubicBezTo>
                  <a:cubicBezTo>
                    <a:pt x="160" y="132"/>
                    <a:pt x="169" y="113"/>
                    <a:pt x="169" y="92"/>
                  </a:cubicBezTo>
                  <a:cubicBezTo>
                    <a:pt x="169" y="70"/>
                    <a:pt x="161" y="51"/>
                    <a:pt x="147" y="37"/>
                  </a:cubicBezTo>
                  <a:cubicBezTo>
                    <a:pt x="146" y="37"/>
                    <a:pt x="146" y="37"/>
                    <a:pt x="146"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5635371" y="4970087"/>
            <a:ext cx="781665" cy="781665"/>
            <a:chOff x="5635371" y="4695767"/>
            <a:chExt cx="781665" cy="781665"/>
          </a:xfrm>
        </p:grpSpPr>
        <p:sp>
          <p:nvSpPr>
            <p:cNvPr id="13" name="矩形 12"/>
            <p:cNvSpPr/>
            <p:nvPr/>
          </p:nvSpPr>
          <p:spPr>
            <a:xfrm>
              <a:off x="5635371" y="4695767"/>
              <a:ext cx="781665" cy="781665"/>
            </a:xfrm>
            <a:prstGeom prst="rect">
              <a:avLst/>
            </a:prstGeom>
            <a:solidFill>
              <a:srgbClr val="6BD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0"/>
            <p:cNvSpPr>
              <a:spLocks noEditPoints="1"/>
            </p:cNvSpPr>
            <p:nvPr/>
          </p:nvSpPr>
          <p:spPr bwMode="auto">
            <a:xfrm>
              <a:off x="5802719" y="4863115"/>
              <a:ext cx="446968" cy="446968"/>
            </a:xfrm>
            <a:custGeom>
              <a:avLst/>
              <a:gdLst>
                <a:gd name="T0" fmla="*/ 101 w 184"/>
                <a:gd name="T1" fmla="*/ 1 h 184"/>
                <a:gd name="T2" fmla="*/ 109 w 184"/>
                <a:gd name="T3" fmla="*/ 2 h 184"/>
                <a:gd name="T4" fmla="*/ 110 w 184"/>
                <a:gd name="T5" fmla="*/ 16 h 184"/>
                <a:gd name="T6" fmla="*/ 151 w 184"/>
                <a:gd name="T7" fmla="*/ 102 h 184"/>
                <a:gd name="T8" fmla="*/ 177 w 184"/>
                <a:gd name="T9" fmla="*/ 69 h 184"/>
                <a:gd name="T10" fmla="*/ 183 w 184"/>
                <a:gd name="T11" fmla="*/ 83 h 184"/>
                <a:gd name="T12" fmla="*/ 184 w 184"/>
                <a:gd name="T13" fmla="*/ 92 h 184"/>
                <a:gd name="T14" fmla="*/ 156 w 184"/>
                <a:gd name="T15" fmla="*/ 157 h 184"/>
                <a:gd name="T16" fmla="*/ 0 w 184"/>
                <a:gd name="T17" fmla="*/ 92 h 184"/>
                <a:gd name="T18" fmla="*/ 92 w 184"/>
                <a:gd name="T19" fmla="*/ 0 h 184"/>
                <a:gd name="T20" fmla="*/ 150 w 184"/>
                <a:gd name="T21" fmla="*/ 6 h 184"/>
                <a:gd name="T22" fmla="*/ 142 w 184"/>
                <a:gd name="T23" fmla="*/ 6 h 184"/>
                <a:gd name="T24" fmla="*/ 115 w 184"/>
                <a:gd name="T25" fmla="*/ 33 h 184"/>
                <a:gd name="T26" fmla="*/ 115 w 184"/>
                <a:gd name="T27" fmla="*/ 41 h 184"/>
                <a:gd name="T28" fmla="*/ 142 w 184"/>
                <a:gd name="T29" fmla="*/ 68 h 184"/>
                <a:gd name="T30" fmla="*/ 144 w 184"/>
                <a:gd name="T31" fmla="*/ 71 h 184"/>
                <a:gd name="T32" fmla="*/ 156 w 184"/>
                <a:gd name="T33" fmla="*/ 48 h 184"/>
                <a:gd name="T34" fmla="*/ 180 w 184"/>
                <a:gd name="T35" fmla="*/ 39 h 184"/>
                <a:gd name="T36" fmla="*/ 156 w 184"/>
                <a:gd name="T37" fmla="*/ 27 h 184"/>
                <a:gd name="T38" fmla="*/ 149 w 184"/>
                <a:gd name="T39" fmla="*/ 32 h 184"/>
                <a:gd name="T40" fmla="*/ 146 w 184"/>
                <a:gd name="T41" fmla="*/ 22 h 184"/>
                <a:gd name="T42" fmla="*/ 140 w 184"/>
                <a:gd name="T43" fmla="*/ 34 h 184"/>
                <a:gd name="T44" fmla="*/ 140 w 184"/>
                <a:gd name="T45" fmla="*/ 40 h 184"/>
                <a:gd name="T46" fmla="*/ 143 w 184"/>
                <a:gd name="T47" fmla="*/ 43 h 184"/>
                <a:gd name="T48" fmla="*/ 149 w 184"/>
                <a:gd name="T49" fmla="*/ 43 h 184"/>
                <a:gd name="T50" fmla="*/ 161 w 184"/>
                <a:gd name="T51" fmla="*/ 37 h 184"/>
                <a:gd name="T52" fmla="*/ 151 w 184"/>
                <a:gd name="T53" fmla="*/ 34 h 184"/>
                <a:gd name="T54" fmla="*/ 72 w 184"/>
                <a:gd name="T55" fmla="*/ 24 h 184"/>
                <a:gd name="T56" fmla="*/ 80 w 184"/>
                <a:gd name="T57" fmla="*/ 15 h 184"/>
                <a:gd name="T58" fmla="*/ 14 w 184"/>
                <a:gd name="T59" fmla="*/ 92 h 184"/>
                <a:gd name="T60" fmla="*/ 146 w 184"/>
                <a:gd name="T61" fmla="*/ 147 h 184"/>
                <a:gd name="T62" fmla="*/ 169 w 184"/>
                <a:gd name="T63" fmla="*/ 104 h 184"/>
                <a:gd name="T64" fmla="*/ 72 w 184"/>
                <a:gd name="T65"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92" y="0"/>
                  </a:moveTo>
                  <a:cubicBezTo>
                    <a:pt x="95" y="0"/>
                    <a:pt x="98" y="1"/>
                    <a:pt x="101" y="1"/>
                  </a:cubicBezTo>
                  <a:cubicBezTo>
                    <a:pt x="101" y="1"/>
                    <a:pt x="101" y="1"/>
                    <a:pt x="101" y="1"/>
                  </a:cubicBezTo>
                  <a:cubicBezTo>
                    <a:pt x="104" y="1"/>
                    <a:pt x="107" y="2"/>
                    <a:pt x="109" y="2"/>
                  </a:cubicBezTo>
                  <a:cubicBezTo>
                    <a:pt x="113" y="3"/>
                    <a:pt x="116" y="7"/>
                    <a:pt x="115" y="10"/>
                  </a:cubicBezTo>
                  <a:cubicBezTo>
                    <a:pt x="114" y="13"/>
                    <a:pt x="112" y="15"/>
                    <a:pt x="110" y="16"/>
                  </a:cubicBezTo>
                  <a:cubicBezTo>
                    <a:pt x="99" y="18"/>
                    <a:pt x="89" y="25"/>
                    <a:pt x="83" y="33"/>
                  </a:cubicBezTo>
                  <a:cubicBezTo>
                    <a:pt x="47" y="78"/>
                    <a:pt x="106" y="137"/>
                    <a:pt x="151" y="102"/>
                  </a:cubicBezTo>
                  <a:cubicBezTo>
                    <a:pt x="159" y="95"/>
                    <a:pt x="166" y="85"/>
                    <a:pt x="168" y="75"/>
                  </a:cubicBezTo>
                  <a:cubicBezTo>
                    <a:pt x="169" y="71"/>
                    <a:pt x="173" y="68"/>
                    <a:pt x="177" y="69"/>
                  </a:cubicBezTo>
                  <a:cubicBezTo>
                    <a:pt x="180" y="70"/>
                    <a:pt x="182" y="72"/>
                    <a:pt x="182" y="75"/>
                  </a:cubicBezTo>
                  <a:cubicBezTo>
                    <a:pt x="183" y="78"/>
                    <a:pt x="183" y="81"/>
                    <a:pt x="183" y="83"/>
                  </a:cubicBezTo>
                  <a:cubicBezTo>
                    <a:pt x="183" y="84"/>
                    <a:pt x="183" y="84"/>
                    <a:pt x="183" y="84"/>
                  </a:cubicBezTo>
                  <a:cubicBezTo>
                    <a:pt x="183" y="87"/>
                    <a:pt x="184" y="90"/>
                    <a:pt x="184" y="92"/>
                  </a:cubicBezTo>
                  <a:cubicBezTo>
                    <a:pt x="184" y="117"/>
                    <a:pt x="173" y="140"/>
                    <a:pt x="157" y="157"/>
                  </a:cubicBezTo>
                  <a:cubicBezTo>
                    <a:pt x="156" y="157"/>
                    <a:pt x="156" y="157"/>
                    <a:pt x="156" y="157"/>
                  </a:cubicBezTo>
                  <a:cubicBezTo>
                    <a:pt x="140" y="174"/>
                    <a:pt x="117" y="184"/>
                    <a:pt x="92" y="184"/>
                  </a:cubicBezTo>
                  <a:cubicBezTo>
                    <a:pt x="42" y="184"/>
                    <a:pt x="0" y="143"/>
                    <a:pt x="0" y="92"/>
                  </a:cubicBezTo>
                  <a:cubicBezTo>
                    <a:pt x="0" y="67"/>
                    <a:pt x="11" y="44"/>
                    <a:pt x="27" y="27"/>
                  </a:cubicBezTo>
                  <a:cubicBezTo>
                    <a:pt x="44" y="11"/>
                    <a:pt x="67" y="0"/>
                    <a:pt x="92" y="0"/>
                  </a:cubicBezTo>
                  <a:close/>
                  <a:moveTo>
                    <a:pt x="150" y="6"/>
                  </a:moveTo>
                  <a:cubicBezTo>
                    <a:pt x="150" y="6"/>
                    <a:pt x="150" y="6"/>
                    <a:pt x="150" y="6"/>
                  </a:cubicBezTo>
                  <a:cubicBezTo>
                    <a:pt x="149" y="5"/>
                    <a:pt x="148" y="4"/>
                    <a:pt x="147" y="4"/>
                  </a:cubicBezTo>
                  <a:cubicBezTo>
                    <a:pt x="145" y="3"/>
                    <a:pt x="142" y="4"/>
                    <a:pt x="142" y="6"/>
                  </a:cubicBezTo>
                  <a:cubicBezTo>
                    <a:pt x="135" y="27"/>
                    <a:pt x="135" y="27"/>
                    <a:pt x="135" y="27"/>
                  </a:cubicBezTo>
                  <a:cubicBezTo>
                    <a:pt x="115" y="33"/>
                    <a:pt x="115" y="33"/>
                    <a:pt x="115" y="33"/>
                  </a:cubicBezTo>
                  <a:cubicBezTo>
                    <a:pt x="113" y="34"/>
                    <a:pt x="112" y="35"/>
                    <a:pt x="112" y="36"/>
                  </a:cubicBezTo>
                  <a:cubicBezTo>
                    <a:pt x="111" y="38"/>
                    <a:pt x="113" y="41"/>
                    <a:pt x="115" y="41"/>
                  </a:cubicBezTo>
                  <a:cubicBezTo>
                    <a:pt x="135" y="48"/>
                    <a:pt x="135" y="48"/>
                    <a:pt x="135" y="48"/>
                  </a:cubicBezTo>
                  <a:cubicBezTo>
                    <a:pt x="142" y="68"/>
                    <a:pt x="142" y="68"/>
                    <a:pt x="142" y="68"/>
                  </a:cubicBezTo>
                  <a:cubicBezTo>
                    <a:pt x="142" y="68"/>
                    <a:pt x="142" y="68"/>
                    <a:pt x="142" y="68"/>
                  </a:cubicBezTo>
                  <a:cubicBezTo>
                    <a:pt x="142" y="70"/>
                    <a:pt x="143" y="71"/>
                    <a:pt x="144" y="71"/>
                  </a:cubicBezTo>
                  <a:cubicBezTo>
                    <a:pt x="147" y="72"/>
                    <a:pt x="149" y="71"/>
                    <a:pt x="150" y="68"/>
                  </a:cubicBezTo>
                  <a:cubicBezTo>
                    <a:pt x="156" y="48"/>
                    <a:pt x="156" y="48"/>
                    <a:pt x="156" y="48"/>
                  </a:cubicBezTo>
                  <a:cubicBezTo>
                    <a:pt x="177" y="41"/>
                    <a:pt x="177" y="41"/>
                    <a:pt x="177" y="41"/>
                  </a:cubicBezTo>
                  <a:cubicBezTo>
                    <a:pt x="178" y="41"/>
                    <a:pt x="179" y="40"/>
                    <a:pt x="180" y="39"/>
                  </a:cubicBezTo>
                  <a:cubicBezTo>
                    <a:pt x="180" y="36"/>
                    <a:pt x="179" y="34"/>
                    <a:pt x="177" y="33"/>
                  </a:cubicBezTo>
                  <a:cubicBezTo>
                    <a:pt x="156" y="27"/>
                    <a:pt x="156" y="27"/>
                    <a:pt x="156" y="27"/>
                  </a:cubicBezTo>
                  <a:cubicBezTo>
                    <a:pt x="150" y="6"/>
                    <a:pt x="150" y="6"/>
                    <a:pt x="150" y="6"/>
                  </a:cubicBezTo>
                  <a:close/>
                  <a:moveTo>
                    <a:pt x="149" y="32"/>
                  </a:moveTo>
                  <a:cubicBezTo>
                    <a:pt x="149" y="32"/>
                    <a:pt x="149" y="32"/>
                    <a:pt x="149" y="32"/>
                  </a:cubicBezTo>
                  <a:cubicBezTo>
                    <a:pt x="146" y="22"/>
                    <a:pt x="146" y="22"/>
                    <a:pt x="146" y="22"/>
                  </a:cubicBezTo>
                  <a:cubicBezTo>
                    <a:pt x="143" y="32"/>
                    <a:pt x="143" y="32"/>
                    <a:pt x="143" y="32"/>
                  </a:cubicBezTo>
                  <a:cubicBezTo>
                    <a:pt x="142" y="33"/>
                    <a:pt x="141" y="34"/>
                    <a:pt x="140" y="34"/>
                  </a:cubicBezTo>
                  <a:cubicBezTo>
                    <a:pt x="130" y="37"/>
                    <a:pt x="130" y="37"/>
                    <a:pt x="130" y="37"/>
                  </a:cubicBezTo>
                  <a:cubicBezTo>
                    <a:pt x="140" y="40"/>
                    <a:pt x="140" y="40"/>
                    <a:pt x="140" y="40"/>
                  </a:cubicBezTo>
                  <a:cubicBezTo>
                    <a:pt x="140" y="40"/>
                    <a:pt x="140" y="40"/>
                    <a:pt x="140" y="40"/>
                  </a:cubicBezTo>
                  <a:cubicBezTo>
                    <a:pt x="141" y="41"/>
                    <a:pt x="142" y="42"/>
                    <a:pt x="143" y="43"/>
                  </a:cubicBezTo>
                  <a:cubicBezTo>
                    <a:pt x="146" y="53"/>
                    <a:pt x="146" y="53"/>
                    <a:pt x="146" y="53"/>
                  </a:cubicBezTo>
                  <a:cubicBezTo>
                    <a:pt x="149" y="43"/>
                    <a:pt x="149" y="43"/>
                    <a:pt x="149" y="43"/>
                  </a:cubicBezTo>
                  <a:cubicBezTo>
                    <a:pt x="149" y="42"/>
                    <a:pt x="150" y="41"/>
                    <a:pt x="151" y="40"/>
                  </a:cubicBezTo>
                  <a:cubicBezTo>
                    <a:pt x="161" y="37"/>
                    <a:pt x="161" y="37"/>
                    <a:pt x="161" y="37"/>
                  </a:cubicBezTo>
                  <a:cubicBezTo>
                    <a:pt x="151" y="34"/>
                    <a:pt x="151" y="34"/>
                    <a:pt x="151" y="34"/>
                  </a:cubicBezTo>
                  <a:cubicBezTo>
                    <a:pt x="151" y="34"/>
                    <a:pt x="151" y="34"/>
                    <a:pt x="151" y="34"/>
                  </a:cubicBezTo>
                  <a:cubicBezTo>
                    <a:pt x="150" y="34"/>
                    <a:pt x="149" y="33"/>
                    <a:pt x="149" y="32"/>
                  </a:cubicBezTo>
                  <a:close/>
                  <a:moveTo>
                    <a:pt x="72" y="24"/>
                  </a:moveTo>
                  <a:cubicBezTo>
                    <a:pt x="72" y="24"/>
                    <a:pt x="72" y="24"/>
                    <a:pt x="72" y="24"/>
                  </a:cubicBezTo>
                  <a:cubicBezTo>
                    <a:pt x="74" y="21"/>
                    <a:pt x="77" y="18"/>
                    <a:pt x="80" y="15"/>
                  </a:cubicBezTo>
                  <a:cubicBezTo>
                    <a:pt x="64" y="18"/>
                    <a:pt x="49" y="26"/>
                    <a:pt x="37" y="37"/>
                  </a:cubicBezTo>
                  <a:cubicBezTo>
                    <a:pt x="23" y="51"/>
                    <a:pt x="14" y="71"/>
                    <a:pt x="14" y="92"/>
                  </a:cubicBezTo>
                  <a:cubicBezTo>
                    <a:pt x="14" y="135"/>
                    <a:pt x="49" y="170"/>
                    <a:pt x="92" y="170"/>
                  </a:cubicBezTo>
                  <a:cubicBezTo>
                    <a:pt x="113" y="170"/>
                    <a:pt x="133" y="161"/>
                    <a:pt x="146" y="147"/>
                  </a:cubicBezTo>
                  <a:cubicBezTo>
                    <a:pt x="147" y="147"/>
                    <a:pt x="147" y="147"/>
                    <a:pt x="147" y="147"/>
                  </a:cubicBezTo>
                  <a:cubicBezTo>
                    <a:pt x="158" y="136"/>
                    <a:pt x="166" y="121"/>
                    <a:pt x="169" y="104"/>
                  </a:cubicBezTo>
                  <a:cubicBezTo>
                    <a:pt x="166" y="107"/>
                    <a:pt x="163" y="110"/>
                    <a:pt x="160" y="113"/>
                  </a:cubicBezTo>
                  <a:cubicBezTo>
                    <a:pt x="102" y="158"/>
                    <a:pt x="26" y="82"/>
                    <a:pt x="72" y="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5" name="矩形 14"/>
          <p:cNvSpPr/>
          <p:nvPr/>
        </p:nvSpPr>
        <p:spPr>
          <a:xfrm>
            <a:off x="6556279" y="3988813"/>
            <a:ext cx="5050702" cy="640080"/>
          </a:xfrm>
          <a:prstGeom prst="rect">
            <a:avLst/>
          </a:prstGeom>
        </p:spPr>
        <p:txBody>
          <a:bodyPr wrap="square">
            <a:spAutoFit/>
          </a:bodyPr>
          <a:lstStyle/>
          <a:p>
            <a:pPr algn="r">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p>
          <a:p>
            <a:pPr algn="l">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rgbClr val="006A60"/>
              </a:solidFill>
              <a:latin typeface="华文细黑" panose="02010600040101010101" pitchFamily="2" charset="-122"/>
              <a:ea typeface="华文细黑" panose="02010600040101010101" pitchFamily="2" charset="-122"/>
            </a:endParaRPr>
          </a:p>
        </p:txBody>
      </p:sp>
      <p:sp>
        <p:nvSpPr>
          <p:cNvPr id="16" name="矩形 15"/>
          <p:cNvSpPr/>
          <p:nvPr/>
        </p:nvSpPr>
        <p:spPr>
          <a:xfrm>
            <a:off x="6556279" y="5040336"/>
            <a:ext cx="5050702" cy="640080"/>
          </a:xfrm>
          <a:prstGeom prst="rect">
            <a:avLst/>
          </a:prstGeom>
        </p:spPr>
        <p:txBody>
          <a:bodyPr wrap="square">
            <a:spAutoFit/>
          </a:bodyPr>
          <a:lstStyle/>
          <a:p>
            <a:pPr algn="r">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p>
          <a:p>
            <a:pPr algn="l">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rgbClr val="006A60"/>
              </a:solidFill>
              <a:latin typeface="华文细黑" panose="02010600040101010101" pitchFamily="2" charset="-122"/>
              <a:ea typeface="华文细黑" panose="02010600040101010101" pitchFamily="2" charset="-122"/>
            </a:endParaRPr>
          </a:p>
        </p:txBody>
      </p:sp>
      <p:sp>
        <p:nvSpPr>
          <p:cNvPr id="18" name="TextBox 24"/>
          <p:cNvSpPr txBox="1"/>
          <p:nvPr/>
        </p:nvSpPr>
        <p:spPr>
          <a:xfrm>
            <a:off x="7589014" y="2315496"/>
            <a:ext cx="16052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zh-CN" altLang="en-US" sz="1400" b="1" dirty="0">
              <a:solidFill>
                <a:schemeClr val="bg1"/>
              </a:solidFill>
              <a:latin typeface="微软雅黑" panose="020B0503020204020204" charset="-122"/>
              <a:ea typeface="微软雅黑" panose="020B0503020204020204" charset="-122"/>
              <a:sym typeface="+mn-ea"/>
            </a:endParaRPr>
          </a:p>
        </p:txBody>
      </p:sp>
      <p:grpSp>
        <p:nvGrpSpPr>
          <p:cNvPr id="20" name="组合 19"/>
          <p:cNvGrpSpPr/>
          <p:nvPr/>
        </p:nvGrpSpPr>
        <p:grpSpPr>
          <a:xfrm>
            <a:off x="603885" y="2033270"/>
            <a:ext cx="4572000" cy="3662045"/>
            <a:chOff x="603885" y="2033270"/>
            <a:chExt cx="4572000" cy="3662045"/>
          </a:xfrm>
        </p:grpSpPr>
        <p:sp>
          <p:nvSpPr>
            <p:cNvPr id="17" name="矩形 16"/>
            <p:cNvSpPr/>
            <p:nvPr/>
          </p:nvSpPr>
          <p:spPr>
            <a:xfrm>
              <a:off x="603885" y="2033270"/>
              <a:ext cx="4572000" cy="366204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03885" y="2033487"/>
              <a:ext cx="4571815" cy="3661827"/>
            </a:xfrm>
            <a:prstGeom prst="rect">
              <a:avLst/>
            </a:prstGeom>
            <a:solidFill>
              <a:srgbClr val="6BD8E5">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p:tgtEl>
                                          <p:spTgt spid="18"/>
                                        </p:tgtEl>
                                        <p:attrNameLst>
                                          <p:attrName>ppt_y</p:attrName>
                                        </p:attrNameLst>
                                      </p:cBhvr>
                                      <p:tavLst>
                                        <p:tav tm="0">
                                          <p:val>
                                            <p:strVal val="#ppt_y+#ppt_h*1.125000"/>
                                          </p:val>
                                        </p:tav>
                                        <p:tav tm="100000">
                                          <p:val>
                                            <p:strVal val="#ppt_y"/>
                                          </p:val>
                                        </p:tav>
                                      </p:tavLst>
                                    </p:anim>
                                    <p:animEffect transition="in" filter="wipe(up)">
                                      <p:cBhvr>
                                        <p:cTn id="18" dur="1000"/>
                                        <p:tgtEl>
                                          <p:spTgt spid="18"/>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p:tgtEl>
                                          <p:spTgt spid="8"/>
                                        </p:tgtEl>
                                        <p:attrNameLst>
                                          <p:attrName>ppt_y</p:attrName>
                                        </p:attrNameLst>
                                      </p:cBhvr>
                                      <p:tavLst>
                                        <p:tav tm="0">
                                          <p:val>
                                            <p:strVal val="#ppt_y+#ppt_h*1.125000"/>
                                          </p:val>
                                        </p:tav>
                                        <p:tav tm="100000">
                                          <p:val>
                                            <p:strVal val="#ppt_y"/>
                                          </p:val>
                                        </p:tav>
                                      </p:tavLst>
                                    </p:anim>
                                    <p:animEffect transition="in" filter="wipe(up)">
                                      <p:cBhvr>
                                        <p:cTn id="22" dur="1000"/>
                                        <p:tgtEl>
                                          <p:spTgt spid="8"/>
                                        </p:tgtEl>
                                      </p:cBhvr>
                                    </p:animEffect>
                                  </p:childTnLst>
                                </p:cTn>
                              </p:par>
                            </p:childTnLst>
                          </p:cTn>
                        </p:par>
                        <p:par>
                          <p:cTn id="23" fill="hold">
                            <p:stCondLst>
                              <p:cond delay="2500"/>
                            </p:stCondLst>
                            <p:childTnLst>
                              <p:par>
                                <p:cTn id="24" presetID="35"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style.rotation</p:attrName>
                                        </p:attrNameLst>
                                      </p:cBhvr>
                                      <p:tavLst>
                                        <p:tav tm="0">
                                          <p:val>
                                            <p:fltVal val="720"/>
                                          </p:val>
                                        </p:tav>
                                        <p:tav tm="100000">
                                          <p:val>
                                            <p:fltVal val="0"/>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ppt_w</p:attrName>
                                        </p:attrNameLst>
                                      </p:cBhvr>
                                      <p:tavLst>
                                        <p:tav tm="0">
                                          <p:val>
                                            <p:fltVal val="0"/>
                                          </p:val>
                                        </p:tav>
                                        <p:tav tm="100000">
                                          <p:val>
                                            <p:strVal val="#ppt_w"/>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childTnLst>
                          </p:cTn>
                        </p:par>
                        <p:par>
                          <p:cTn id="34" fill="hold">
                            <p:stCondLst>
                              <p:cond delay="4000"/>
                            </p:stCondLst>
                            <p:childTnLst>
                              <p:par>
                                <p:cTn id="35" presetID="35"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style.rotation</p:attrName>
                                        </p:attrNameLst>
                                      </p:cBhvr>
                                      <p:tavLst>
                                        <p:tav tm="0">
                                          <p:val>
                                            <p:fltVal val="720"/>
                                          </p:val>
                                        </p:tav>
                                        <p:tav tm="100000">
                                          <p:val>
                                            <p:fltVal val="0"/>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ppt_w</p:attrName>
                                        </p:attrNameLst>
                                      </p:cBhvr>
                                      <p:tavLst>
                                        <p:tav tm="0">
                                          <p:val>
                                            <p:fltVal val="0"/>
                                          </p:val>
                                        </p:tav>
                                        <p:tav tm="100000">
                                          <p:val>
                                            <p:strVal val="#ppt_w"/>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5"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0826" y="452593"/>
            <a:ext cx="2950348" cy="1152834"/>
            <a:chOff x="4875652" y="1159369"/>
            <a:chExt cx="2950348" cy="1152834"/>
          </a:xfrm>
        </p:grpSpPr>
        <p:sp>
          <p:nvSpPr>
            <p:cNvPr id="3" name="矩形 2"/>
            <p:cNvSpPr/>
            <p:nvPr/>
          </p:nvSpPr>
          <p:spPr>
            <a:xfrm>
              <a:off x="4875652" y="1159369"/>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成果汇报</a:t>
              </a:r>
            </a:p>
          </p:txBody>
        </p:sp>
        <p:grpSp>
          <p:nvGrpSpPr>
            <p:cNvPr id="4" name="组合 3"/>
            <p:cNvGrpSpPr/>
            <p:nvPr/>
          </p:nvGrpSpPr>
          <p:grpSpPr>
            <a:xfrm>
              <a:off x="5100947" y="1897495"/>
              <a:ext cx="2500468" cy="414708"/>
              <a:chOff x="4845566" y="2317778"/>
              <a:chExt cx="2500468" cy="414708"/>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WORK ABILITY</a:t>
                </a:r>
              </a:p>
            </p:txBody>
          </p:sp>
        </p:grpSp>
      </p:grpSp>
      <p:sp>
        <p:nvSpPr>
          <p:cNvPr id="7" name="Shape 2012"/>
          <p:cNvSpPr/>
          <p:nvPr/>
        </p:nvSpPr>
        <p:spPr>
          <a:xfrm>
            <a:off x="7037070" y="2021716"/>
            <a:ext cx="3491230" cy="1653540"/>
          </a:xfrm>
          <a:prstGeom prst="roundRect">
            <a:avLst>
              <a:gd name="adj" fmla="val 6918"/>
            </a:avLst>
          </a:prstGeom>
          <a:noFill/>
          <a:ln w="12700">
            <a:solidFill>
              <a:srgbClr val="61C0E2"/>
            </a:solidFill>
            <a:miter lim="400000"/>
          </a:ln>
        </p:spPr>
        <p:txBody>
          <a:bodyPr lIns="14287" tIns="14287" rIns="14287" bIns="14287" anchor="ctr"/>
          <a:lstStyle/>
          <a:p>
            <a:pPr lvl="0"/>
            <a:endParaRPr sz="1300" dirty="0"/>
          </a:p>
        </p:txBody>
      </p:sp>
      <p:sp>
        <p:nvSpPr>
          <p:cNvPr id="8" name="Shape 2013"/>
          <p:cNvSpPr/>
          <p:nvPr/>
        </p:nvSpPr>
        <p:spPr>
          <a:xfrm>
            <a:off x="7037070" y="3914651"/>
            <a:ext cx="3491230" cy="1651635"/>
          </a:xfrm>
          <a:prstGeom prst="roundRect">
            <a:avLst>
              <a:gd name="adj" fmla="val 6925"/>
            </a:avLst>
          </a:prstGeom>
          <a:noFill/>
          <a:ln w="12700">
            <a:solidFill>
              <a:srgbClr val="61C0E2"/>
            </a:solidFill>
            <a:miter lim="400000"/>
          </a:ln>
        </p:spPr>
        <p:txBody>
          <a:bodyPr lIns="14287" tIns="14287" rIns="14287" bIns="14287" anchor="ctr"/>
          <a:lstStyle/>
          <a:p>
            <a:pPr lvl="0"/>
            <a:endParaRPr sz="1300" dirty="0"/>
          </a:p>
        </p:txBody>
      </p:sp>
      <p:sp>
        <p:nvSpPr>
          <p:cNvPr id="9" name="Shape 2014"/>
          <p:cNvSpPr/>
          <p:nvPr/>
        </p:nvSpPr>
        <p:spPr>
          <a:xfrm>
            <a:off x="1671955" y="3913381"/>
            <a:ext cx="3491230" cy="1653540"/>
          </a:xfrm>
          <a:prstGeom prst="roundRect">
            <a:avLst>
              <a:gd name="adj" fmla="val 6918"/>
            </a:avLst>
          </a:prstGeom>
          <a:noFill/>
          <a:ln w="12700">
            <a:solidFill>
              <a:srgbClr val="61C0E2"/>
            </a:solidFill>
            <a:miter lim="400000"/>
          </a:ln>
        </p:spPr>
        <p:txBody>
          <a:bodyPr lIns="14287" tIns="14287" rIns="14287" bIns="14287" anchor="ctr"/>
          <a:lstStyle/>
          <a:p>
            <a:pPr lvl="0"/>
            <a:endParaRPr sz="1300" dirty="0"/>
          </a:p>
        </p:txBody>
      </p:sp>
      <p:sp>
        <p:nvSpPr>
          <p:cNvPr id="10" name="Shape 2015"/>
          <p:cNvSpPr/>
          <p:nvPr/>
        </p:nvSpPr>
        <p:spPr>
          <a:xfrm>
            <a:off x="1671955" y="2021716"/>
            <a:ext cx="3491230" cy="1653540"/>
          </a:xfrm>
          <a:prstGeom prst="roundRect">
            <a:avLst>
              <a:gd name="adj" fmla="val 6918"/>
            </a:avLst>
          </a:prstGeom>
          <a:noFill/>
          <a:ln w="12700">
            <a:solidFill>
              <a:srgbClr val="61C0E2"/>
            </a:solidFill>
            <a:miter lim="400000"/>
          </a:ln>
        </p:spPr>
        <p:txBody>
          <a:bodyPr lIns="14287" tIns="14287" rIns="14287" bIns="14287" anchor="ctr"/>
          <a:lstStyle/>
          <a:p>
            <a:pPr lvl="0"/>
            <a:endParaRPr sz="1300" dirty="0"/>
          </a:p>
        </p:txBody>
      </p:sp>
      <p:sp>
        <p:nvSpPr>
          <p:cNvPr id="11" name="Shape 2016"/>
          <p:cNvSpPr/>
          <p:nvPr/>
        </p:nvSpPr>
        <p:spPr>
          <a:xfrm>
            <a:off x="4681220" y="2382396"/>
            <a:ext cx="2830830" cy="28314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1C0E2"/>
          </a:solidFill>
          <a:ln w="12700">
            <a:miter lim="400000"/>
          </a:ln>
        </p:spPr>
        <p:txBody>
          <a:bodyPr lIns="19048" tIns="19048" rIns="19048" bIns="19048" anchor="ctr"/>
          <a:lstStyle/>
          <a:p>
            <a:pPr lvl="0"/>
            <a:endParaRPr sz="1300" dirty="0">
              <a:solidFill>
                <a:schemeClr val="accent1"/>
              </a:solidFill>
            </a:endParaRPr>
          </a:p>
        </p:txBody>
      </p:sp>
      <p:grpSp>
        <p:nvGrpSpPr>
          <p:cNvPr id="12" name="Group 2031"/>
          <p:cNvGrpSpPr/>
          <p:nvPr/>
        </p:nvGrpSpPr>
        <p:grpSpPr>
          <a:xfrm>
            <a:off x="1206500" y="2379856"/>
            <a:ext cx="936625" cy="936625"/>
            <a:chOff x="0" y="0"/>
            <a:chExt cx="1910968" cy="1910968"/>
          </a:xfrm>
        </p:grpSpPr>
        <p:sp>
          <p:nvSpPr>
            <p:cNvPr id="13"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1C0E2"/>
            </a:solidFill>
            <a:ln w="12700" cap="flat">
              <a:noFill/>
              <a:miter lim="400000"/>
            </a:ln>
            <a:effectLst/>
          </p:spPr>
          <p:txBody>
            <a:bodyPr wrap="square" lIns="25400" tIns="25400" rIns="25400" bIns="25400" numCol="1" anchor="ctr">
              <a:noAutofit/>
            </a:bodyPr>
            <a:lstStyle/>
            <a:p>
              <a:pPr lvl="0"/>
              <a:endParaRPr sz="1300" dirty="0"/>
            </a:p>
          </p:txBody>
        </p:sp>
        <p:sp>
          <p:nvSpPr>
            <p:cNvPr id="14"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p>
          </p:txBody>
        </p:sp>
      </p:grpSp>
      <p:grpSp>
        <p:nvGrpSpPr>
          <p:cNvPr id="15" name="Group 2034"/>
          <p:cNvGrpSpPr/>
          <p:nvPr/>
        </p:nvGrpSpPr>
        <p:grpSpPr>
          <a:xfrm>
            <a:off x="1209040" y="4274696"/>
            <a:ext cx="931545" cy="931545"/>
            <a:chOff x="0" y="0"/>
            <a:chExt cx="1900299" cy="1900299"/>
          </a:xfrm>
        </p:grpSpPr>
        <p:sp>
          <p:nvSpPr>
            <p:cNvPr id="16"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1C0E2"/>
            </a:solidFill>
            <a:ln w="12700" cap="flat">
              <a:noFill/>
              <a:miter lim="400000"/>
            </a:ln>
            <a:effectLst/>
          </p:spPr>
          <p:txBody>
            <a:bodyPr wrap="square" lIns="25400" tIns="25400" rIns="25400" bIns="25400" numCol="1" anchor="ctr">
              <a:noAutofit/>
            </a:bodyPr>
            <a:lstStyle/>
            <a:p>
              <a:pPr lvl="0"/>
              <a:endParaRPr sz="1300" dirty="0"/>
            </a:p>
          </p:txBody>
        </p:sp>
        <p:sp>
          <p:nvSpPr>
            <p:cNvPr id="17"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p>
          </p:txBody>
        </p:sp>
      </p:grpSp>
      <p:grpSp>
        <p:nvGrpSpPr>
          <p:cNvPr id="18" name="Group 2040"/>
          <p:cNvGrpSpPr/>
          <p:nvPr/>
        </p:nvGrpSpPr>
        <p:grpSpPr>
          <a:xfrm>
            <a:off x="10052685" y="2379856"/>
            <a:ext cx="936625" cy="936625"/>
            <a:chOff x="0" y="0"/>
            <a:chExt cx="1910968" cy="1910968"/>
          </a:xfrm>
        </p:grpSpPr>
        <p:sp>
          <p:nvSpPr>
            <p:cNvPr id="19"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1C0E2"/>
            </a:solidFill>
            <a:ln w="12700" cap="flat">
              <a:noFill/>
              <a:miter lim="400000"/>
            </a:ln>
            <a:effectLst/>
          </p:spPr>
          <p:txBody>
            <a:bodyPr wrap="square" lIns="25400" tIns="25400" rIns="25400" bIns="25400" numCol="1" anchor="ctr">
              <a:noAutofit/>
            </a:bodyPr>
            <a:lstStyle/>
            <a:p>
              <a:pPr lvl="0"/>
              <a:endParaRPr sz="1300" dirty="0"/>
            </a:p>
          </p:txBody>
        </p:sp>
        <p:sp>
          <p:nvSpPr>
            <p:cNvPr id="20"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p>
          </p:txBody>
        </p:sp>
      </p:grpSp>
      <p:grpSp>
        <p:nvGrpSpPr>
          <p:cNvPr id="21" name="组合 20"/>
          <p:cNvGrpSpPr/>
          <p:nvPr/>
        </p:nvGrpSpPr>
        <p:grpSpPr>
          <a:xfrm>
            <a:off x="10057765" y="4274696"/>
            <a:ext cx="930910" cy="930910"/>
            <a:chOff x="15839" y="6618"/>
            <a:chExt cx="1466" cy="1466"/>
          </a:xfrm>
        </p:grpSpPr>
        <p:sp>
          <p:nvSpPr>
            <p:cNvPr id="22"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1C0E2"/>
            </a:solidFill>
            <a:ln w="12700" cap="flat">
              <a:noFill/>
              <a:miter lim="400000"/>
            </a:ln>
            <a:effectLst/>
          </p:spPr>
          <p:txBody>
            <a:bodyPr wrap="square" lIns="19048" tIns="19048" rIns="19048" bIns="19048" numCol="1" anchor="ctr">
              <a:noAutofit/>
            </a:bodyPr>
            <a:lstStyle/>
            <a:p>
              <a:pPr lvl="0"/>
              <a:endParaRPr sz="1300" dirty="0"/>
            </a:p>
          </p:txBody>
        </p:sp>
        <p:sp>
          <p:nvSpPr>
            <p:cNvPr id="23"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p>
          </p:txBody>
        </p:sp>
      </p:grpSp>
      <p:sp>
        <p:nvSpPr>
          <p:cNvPr id="24" name="矩形 23"/>
          <p:cNvSpPr/>
          <p:nvPr/>
        </p:nvSpPr>
        <p:spPr>
          <a:xfrm>
            <a:off x="5293646" y="2894814"/>
            <a:ext cx="1605280" cy="319405"/>
          </a:xfrm>
          <a:prstGeom prst="rect">
            <a:avLst/>
          </a:prstGeom>
        </p:spPr>
        <p:txBody>
          <a:bodyPr wrap="none">
            <a:spAutoFit/>
          </a:bodyPr>
          <a:lstStyle/>
          <a:p>
            <a:pPr algn="l"/>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zh-CN" altLang="en-US" sz="1400" b="1" dirty="0">
              <a:solidFill>
                <a:schemeClr val="bg1"/>
              </a:solidFill>
              <a:latin typeface="微软雅黑" panose="020B0503020204020204" charset="-122"/>
              <a:ea typeface="微软雅黑" panose="020B0503020204020204" charset="-122"/>
              <a:sym typeface="+mn-ea"/>
            </a:endParaRPr>
          </a:p>
        </p:txBody>
      </p:sp>
      <p:sp>
        <p:nvSpPr>
          <p:cNvPr id="25" name="矩形 24"/>
          <p:cNvSpPr/>
          <p:nvPr/>
        </p:nvSpPr>
        <p:spPr>
          <a:xfrm>
            <a:off x="4909820" y="3316481"/>
            <a:ext cx="2373630" cy="1410970"/>
          </a:xfrm>
          <a:prstGeom prst="rect">
            <a:avLst/>
          </a:prstGeom>
        </p:spPr>
        <p:txBody>
          <a:bodyPr wrap="square">
            <a:spAutoFit/>
          </a:bodyPr>
          <a:lstStyle/>
          <a:p>
            <a:pPr lvl="0" algn="ctr">
              <a:lnSpc>
                <a:spcPct val="130000"/>
              </a:lnSpc>
            </a:pPr>
            <a:r>
              <a:rPr sz="1100" dirty="0">
                <a:solidFill>
                  <a:schemeClr val="bg1"/>
                </a:solidFill>
                <a:latin typeface="微软雅黑" panose="020B0503020204020204" charset="-122"/>
                <a:ea typeface="微软雅黑" panose="020B0503020204020204" charset="-122"/>
              </a:rPr>
              <a:t>No one indebted for others,while many people don't know how to cherish others.No one indebted for others,while many people don't know how to cherish others.</a:t>
            </a:r>
          </a:p>
        </p:txBody>
      </p:sp>
      <p:grpSp>
        <p:nvGrpSpPr>
          <p:cNvPr id="26" name="Group 74"/>
          <p:cNvGrpSpPr/>
          <p:nvPr/>
        </p:nvGrpSpPr>
        <p:grpSpPr>
          <a:xfrm>
            <a:off x="7506837" y="2241487"/>
            <a:ext cx="2545715" cy="1241425"/>
            <a:chOff x="332526" y="2984337"/>
            <a:chExt cx="1909783" cy="931311"/>
          </a:xfrm>
        </p:grpSpPr>
        <p:sp>
          <p:nvSpPr>
            <p:cNvPr id="27" name="文本框 11"/>
            <p:cNvSpPr txBox="1"/>
            <p:nvPr/>
          </p:nvSpPr>
          <p:spPr>
            <a:xfrm>
              <a:off x="336337" y="2984337"/>
              <a:ext cx="1204273" cy="239616"/>
            </a:xfrm>
            <a:prstGeom prst="rect">
              <a:avLst/>
            </a:prstGeom>
            <a:noFill/>
          </p:spPr>
          <p:txBody>
            <a:bodyPr wrap="none" rtlCol="0">
              <a:spAutoFit/>
            </a:bodyPr>
            <a:lstStyle/>
            <a:p>
              <a:pPr algn="l"/>
              <a:r>
                <a:rPr lang="zh-CN" altLang="en-US" sz="1400" b="1" dirty="0">
                  <a:solidFill>
                    <a:srgbClr val="198ECA"/>
                  </a:solidFill>
                  <a:latin typeface="微软雅黑" panose="020B0503020204020204" charset="-122"/>
                  <a:ea typeface="微软雅黑" panose="020B0503020204020204" charset="-122"/>
                  <a:sym typeface="+mn-ea"/>
                </a:rPr>
                <a:t>单击此处输入标题</a:t>
              </a:r>
            </a:p>
          </p:txBody>
        </p:sp>
        <p:sp>
          <p:nvSpPr>
            <p:cNvPr id="28" name="矩形 9"/>
            <p:cNvSpPr/>
            <p:nvPr/>
          </p:nvSpPr>
          <p:spPr>
            <a:xfrm>
              <a:off x="332526" y="3223953"/>
              <a:ext cx="1909783" cy="691695"/>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29" name="Group 74"/>
          <p:cNvGrpSpPr/>
          <p:nvPr/>
        </p:nvGrpSpPr>
        <p:grpSpPr>
          <a:xfrm>
            <a:off x="7511917" y="4119182"/>
            <a:ext cx="2545715" cy="1241425"/>
            <a:chOff x="332526" y="2984337"/>
            <a:chExt cx="1909783" cy="931311"/>
          </a:xfrm>
        </p:grpSpPr>
        <p:sp>
          <p:nvSpPr>
            <p:cNvPr id="30" name="文本框 11"/>
            <p:cNvSpPr txBox="1"/>
            <p:nvPr/>
          </p:nvSpPr>
          <p:spPr>
            <a:xfrm>
              <a:off x="336337" y="2984337"/>
              <a:ext cx="1204273" cy="239616"/>
            </a:xfrm>
            <a:prstGeom prst="rect">
              <a:avLst/>
            </a:prstGeom>
            <a:noFill/>
          </p:spPr>
          <p:txBody>
            <a:bodyPr wrap="none" rtlCol="0">
              <a:spAutoFit/>
            </a:bodyPr>
            <a:lstStyle/>
            <a:p>
              <a:pPr algn="l"/>
              <a:r>
                <a:rPr lang="zh-CN" altLang="en-US" sz="1400" b="1" dirty="0">
                  <a:solidFill>
                    <a:srgbClr val="198ECA"/>
                  </a:solidFill>
                  <a:latin typeface="微软雅黑" panose="020B0503020204020204" charset="-122"/>
                  <a:ea typeface="微软雅黑" panose="020B0503020204020204" charset="-122"/>
                  <a:sym typeface="+mn-ea"/>
                </a:rPr>
                <a:t>单击此处输入标题</a:t>
              </a:r>
            </a:p>
          </p:txBody>
        </p:sp>
        <p:sp>
          <p:nvSpPr>
            <p:cNvPr id="31" name="矩形 9"/>
            <p:cNvSpPr/>
            <p:nvPr/>
          </p:nvSpPr>
          <p:spPr>
            <a:xfrm>
              <a:off x="332526" y="3223953"/>
              <a:ext cx="1909783" cy="691695"/>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32" name="Group 74"/>
          <p:cNvGrpSpPr/>
          <p:nvPr/>
        </p:nvGrpSpPr>
        <p:grpSpPr>
          <a:xfrm>
            <a:off x="2144897" y="2241487"/>
            <a:ext cx="2545715" cy="1241425"/>
            <a:chOff x="332526" y="2984337"/>
            <a:chExt cx="1909783" cy="931311"/>
          </a:xfrm>
        </p:grpSpPr>
        <p:sp>
          <p:nvSpPr>
            <p:cNvPr id="33" name="文本框 11"/>
            <p:cNvSpPr txBox="1"/>
            <p:nvPr/>
          </p:nvSpPr>
          <p:spPr>
            <a:xfrm>
              <a:off x="336337" y="2984337"/>
              <a:ext cx="1204273" cy="239616"/>
            </a:xfrm>
            <a:prstGeom prst="rect">
              <a:avLst/>
            </a:prstGeom>
            <a:noFill/>
          </p:spPr>
          <p:txBody>
            <a:bodyPr wrap="none" rtlCol="0">
              <a:spAutoFit/>
            </a:bodyPr>
            <a:lstStyle/>
            <a:p>
              <a:pPr algn="l"/>
              <a:r>
                <a:rPr lang="zh-CN" altLang="en-US" sz="1400" b="1" dirty="0">
                  <a:solidFill>
                    <a:srgbClr val="198ECA"/>
                  </a:solidFill>
                  <a:latin typeface="微软雅黑" panose="020B0503020204020204" charset="-122"/>
                  <a:ea typeface="微软雅黑" panose="020B0503020204020204" charset="-122"/>
                  <a:sym typeface="+mn-ea"/>
                </a:rPr>
                <a:t>单击此处输入标题</a:t>
              </a:r>
            </a:p>
          </p:txBody>
        </p:sp>
        <p:sp>
          <p:nvSpPr>
            <p:cNvPr id="34" name="矩形 9"/>
            <p:cNvSpPr/>
            <p:nvPr/>
          </p:nvSpPr>
          <p:spPr>
            <a:xfrm>
              <a:off x="332526" y="3223953"/>
              <a:ext cx="1909783" cy="691695"/>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35" name="Group 74"/>
          <p:cNvGrpSpPr/>
          <p:nvPr/>
        </p:nvGrpSpPr>
        <p:grpSpPr>
          <a:xfrm>
            <a:off x="2149977" y="4119182"/>
            <a:ext cx="2545715" cy="1241425"/>
            <a:chOff x="332526" y="2984337"/>
            <a:chExt cx="1909783" cy="931311"/>
          </a:xfrm>
        </p:grpSpPr>
        <p:sp>
          <p:nvSpPr>
            <p:cNvPr id="36" name="文本框 11"/>
            <p:cNvSpPr txBox="1"/>
            <p:nvPr/>
          </p:nvSpPr>
          <p:spPr>
            <a:xfrm>
              <a:off x="336337" y="2984337"/>
              <a:ext cx="1204273" cy="239616"/>
            </a:xfrm>
            <a:prstGeom prst="rect">
              <a:avLst/>
            </a:prstGeom>
            <a:noFill/>
          </p:spPr>
          <p:txBody>
            <a:bodyPr wrap="none" rtlCol="0">
              <a:spAutoFit/>
            </a:bodyPr>
            <a:lstStyle/>
            <a:p>
              <a:pPr algn="l"/>
              <a:r>
                <a:rPr lang="zh-CN" altLang="en-US" sz="1400" b="1" dirty="0">
                  <a:solidFill>
                    <a:srgbClr val="198ECA"/>
                  </a:solidFill>
                  <a:latin typeface="微软雅黑" panose="020B0503020204020204" charset="-122"/>
                  <a:ea typeface="微软雅黑" panose="020B0503020204020204" charset="-122"/>
                  <a:sym typeface="+mn-ea"/>
                </a:rPr>
                <a:t>单击此处输入标题</a:t>
              </a:r>
            </a:p>
          </p:txBody>
        </p:sp>
        <p:sp>
          <p:nvSpPr>
            <p:cNvPr id="37" name="矩形 9"/>
            <p:cNvSpPr/>
            <p:nvPr/>
          </p:nvSpPr>
          <p:spPr>
            <a:xfrm>
              <a:off x="332526" y="3223953"/>
              <a:ext cx="1909783" cy="691695"/>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style.rotation</p:attrName>
                                        </p:attrNameLst>
                                      </p:cBhvr>
                                      <p:tavLst>
                                        <p:tav tm="0">
                                          <p:val>
                                            <p:fltVal val="720"/>
                                          </p:val>
                                        </p:tav>
                                        <p:tav tm="100000">
                                          <p:val>
                                            <p:fltVal val="0"/>
                                          </p:val>
                                        </p:tav>
                                      </p:tavLst>
                                    </p:anim>
                                    <p:anim calcmode="lin" valueType="num">
                                      <p:cBhvr>
                                        <p:cTn id="9" dur="500" fill="hold"/>
                                        <p:tgtEl>
                                          <p:spTgt spid="11"/>
                                        </p:tgtEl>
                                        <p:attrNameLst>
                                          <p:attrName>ppt_h</p:attrName>
                                        </p:attrNameLst>
                                      </p:cBhvr>
                                      <p:tavLst>
                                        <p:tav tm="0">
                                          <p:val>
                                            <p:fltVal val="0"/>
                                          </p:val>
                                        </p:tav>
                                        <p:tav tm="100000">
                                          <p:val>
                                            <p:strVal val="#ppt_h"/>
                                          </p:val>
                                        </p:tav>
                                      </p:tavLst>
                                    </p:anim>
                                    <p:anim calcmode="lin" valueType="num">
                                      <p:cBhvr>
                                        <p:cTn id="10" dur="5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ppt_y</p:attrName>
                                        </p:attrNameLst>
                                      </p:cBhvr>
                                      <p:tavLst>
                                        <p:tav tm="0">
                                          <p:val>
                                            <p:strVal val="#ppt_y+#ppt_h*1.125000"/>
                                          </p:val>
                                        </p:tav>
                                        <p:tav tm="100000">
                                          <p:val>
                                            <p:strVal val="#ppt_y"/>
                                          </p:val>
                                        </p:tav>
                                      </p:tavLst>
                                    </p:anim>
                                    <p:animEffect transition="in" filter="wipe(up)">
                                      <p:cBhvr>
                                        <p:cTn id="15" dur="500"/>
                                        <p:tgtEl>
                                          <p:spTgt spid="2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1000"/>
                            </p:stCondLst>
                            <p:childTnLst>
                              <p:par>
                                <p:cTn id="21" presetID="20" presetClass="entr" presetSubtype="0" fill="hold" grpId="1"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p:tgtEl>
                                          <p:spTgt spid="32"/>
                                        </p:tgtEl>
                                        <p:attrNameLst>
                                          <p:attrName>ppt_y</p:attrName>
                                        </p:attrNameLst>
                                      </p:cBhvr>
                                      <p:tavLst>
                                        <p:tav tm="0">
                                          <p:val>
                                            <p:strVal val="#ppt_y+#ppt_h*1.125000"/>
                                          </p:val>
                                        </p:tav>
                                        <p:tav tm="100000">
                                          <p:val>
                                            <p:strVal val="#ppt_y"/>
                                          </p:val>
                                        </p:tav>
                                      </p:tavLst>
                                    </p:anim>
                                    <p:animEffect transition="in" filter="wipe(up)">
                                      <p:cBhvr>
                                        <p:cTn id="34" dur="500"/>
                                        <p:tgtEl>
                                          <p:spTgt spid="32"/>
                                        </p:tgtEl>
                                      </p:cBhvr>
                                    </p:animEffect>
                                  </p:childTnLst>
                                </p:cTn>
                              </p:par>
                            </p:childTnLst>
                          </p:cTn>
                        </p:par>
                        <p:par>
                          <p:cTn id="35" fill="hold">
                            <p:stCondLst>
                              <p:cond delay="2500"/>
                            </p:stCondLst>
                            <p:childTnLst>
                              <p:par>
                                <p:cTn id="36" presetID="20" presetClass="entr" presetSubtype="0" fill="hold" grpId="1"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edge">
                                      <p:cBhvr>
                                        <p:cTn id="38" dur="500"/>
                                        <p:tgtEl>
                                          <p:spTgt spid="9"/>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ppt_y</p:attrName>
                                        </p:attrNameLst>
                                      </p:cBhvr>
                                      <p:tavLst>
                                        <p:tav tm="0">
                                          <p:val>
                                            <p:strVal val="#ppt_y+#ppt_h*1.125000"/>
                                          </p:val>
                                        </p:tav>
                                        <p:tav tm="100000">
                                          <p:val>
                                            <p:strVal val="#ppt_y"/>
                                          </p:val>
                                        </p:tav>
                                      </p:tavLst>
                                    </p:anim>
                                    <p:animEffect transition="in" filter="wipe(up)">
                                      <p:cBhvr>
                                        <p:cTn id="49" dur="500"/>
                                        <p:tgtEl>
                                          <p:spTgt spid="35"/>
                                        </p:tgtEl>
                                      </p:cBhvr>
                                    </p:animEffect>
                                  </p:childTnLst>
                                </p:cTn>
                              </p:par>
                            </p:childTnLst>
                          </p:cTn>
                        </p:par>
                        <p:par>
                          <p:cTn id="50" fill="hold">
                            <p:stCondLst>
                              <p:cond delay="4000"/>
                            </p:stCondLst>
                            <p:childTnLst>
                              <p:par>
                                <p:cTn id="51" presetID="20" presetClass="entr" presetSubtype="0" fill="hold" grpId="1"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edge">
                                      <p:cBhvr>
                                        <p:cTn id="53" dur="500"/>
                                        <p:tgtEl>
                                          <p:spTgt spid="7"/>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000"/>
                            </p:stCondLst>
                            <p:childTnLst>
                              <p:par>
                                <p:cTn id="61" presetID="12" presetClass="entr" presetSubtype="4"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p:tgtEl>
                                          <p:spTgt spid="26"/>
                                        </p:tgtEl>
                                        <p:attrNameLst>
                                          <p:attrName>ppt_y</p:attrName>
                                        </p:attrNameLst>
                                      </p:cBhvr>
                                      <p:tavLst>
                                        <p:tav tm="0">
                                          <p:val>
                                            <p:strVal val="#ppt_y+#ppt_h*1.125000"/>
                                          </p:val>
                                        </p:tav>
                                        <p:tav tm="100000">
                                          <p:val>
                                            <p:strVal val="#ppt_y"/>
                                          </p:val>
                                        </p:tav>
                                      </p:tavLst>
                                    </p:anim>
                                    <p:animEffect transition="in" filter="wipe(up)">
                                      <p:cBhvr>
                                        <p:cTn id="64" dur="500"/>
                                        <p:tgtEl>
                                          <p:spTgt spid="26"/>
                                        </p:tgtEl>
                                      </p:cBhvr>
                                    </p:animEffect>
                                  </p:childTnLst>
                                </p:cTn>
                              </p:par>
                            </p:childTnLst>
                          </p:cTn>
                        </p:par>
                        <p:par>
                          <p:cTn id="65" fill="hold">
                            <p:stCondLst>
                              <p:cond delay="5500"/>
                            </p:stCondLst>
                            <p:childTnLst>
                              <p:par>
                                <p:cTn id="66" presetID="20" presetClass="entr" presetSubtype="0" fill="hold" grpId="1"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edge">
                                      <p:cBhvr>
                                        <p:cTn id="68" dur="500"/>
                                        <p:tgtEl>
                                          <p:spTgt spid="8"/>
                                        </p:tgtEl>
                                      </p:cBhvr>
                                    </p:animEffect>
                                  </p:childTnLst>
                                </p:cTn>
                              </p:par>
                            </p:childTnLst>
                          </p:cTn>
                        </p:par>
                        <p:par>
                          <p:cTn id="69" fill="hold">
                            <p:stCondLst>
                              <p:cond delay="6000"/>
                            </p:stCondLst>
                            <p:childTnLst>
                              <p:par>
                                <p:cTn id="70" presetID="53" presetClass="entr" presetSubtype="16"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par>
                          <p:cTn id="75" fill="hold">
                            <p:stCondLst>
                              <p:cond delay="6500"/>
                            </p:stCondLst>
                            <p:childTnLst>
                              <p:par>
                                <p:cTn id="76" presetID="12" presetClass="entr" presetSubtype="4"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p:tgtEl>
                                          <p:spTgt spid="29"/>
                                        </p:tgtEl>
                                        <p:attrNameLst>
                                          <p:attrName>ppt_y</p:attrName>
                                        </p:attrNameLst>
                                      </p:cBhvr>
                                      <p:tavLst>
                                        <p:tav tm="0">
                                          <p:val>
                                            <p:strVal val="#ppt_y+#ppt_h*1.125000"/>
                                          </p:val>
                                        </p:tav>
                                        <p:tav tm="100000">
                                          <p:val>
                                            <p:strVal val="#ppt_y"/>
                                          </p:val>
                                        </p:tav>
                                      </p:tavLst>
                                    </p:anim>
                                    <p:animEffect transition="in" filter="wipe(up)">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94"/>
          <p:cNvGrpSpPr/>
          <p:nvPr/>
        </p:nvGrpSpPr>
        <p:grpSpPr>
          <a:xfrm>
            <a:off x="2064744" y="2021716"/>
            <a:ext cx="577850" cy="577850"/>
            <a:chOff x="0" y="0"/>
            <a:chExt cx="1243363" cy="1243363"/>
          </a:xfrm>
        </p:grpSpPr>
        <p:sp>
          <p:nvSpPr>
            <p:cNvPr id="8" name="Shape 1290"/>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nvGrpSpPr>
            <p:cNvPr id="9" name="Group 1293"/>
            <p:cNvGrpSpPr/>
            <p:nvPr/>
          </p:nvGrpSpPr>
          <p:grpSpPr>
            <a:xfrm>
              <a:off x="374055" y="351222"/>
              <a:ext cx="495253" cy="540919"/>
              <a:chOff x="0" y="0"/>
              <a:chExt cx="495252" cy="540918"/>
            </a:xfrm>
          </p:grpSpPr>
          <p:sp>
            <p:nvSpPr>
              <p:cNvPr id="10"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1"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sp>
        <p:nvSpPr>
          <p:cNvPr id="12" name="Shape 1319"/>
          <p:cNvSpPr/>
          <p:nvPr/>
        </p:nvSpPr>
        <p:spPr>
          <a:xfrm flipV="1">
            <a:off x="2641324" y="2310006"/>
            <a:ext cx="142748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3" name="Shape 1320"/>
          <p:cNvSpPr/>
          <p:nvPr/>
        </p:nvSpPr>
        <p:spPr>
          <a:xfrm flipV="1">
            <a:off x="4932404" y="2310006"/>
            <a:ext cx="142748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4" name="Shape 1321"/>
          <p:cNvSpPr/>
          <p:nvPr/>
        </p:nvSpPr>
        <p:spPr>
          <a:xfrm flipV="1">
            <a:off x="7223484" y="2310006"/>
            <a:ext cx="142748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5" name="Shape 1322"/>
          <p:cNvSpPr/>
          <p:nvPr/>
        </p:nvSpPr>
        <p:spPr>
          <a:xfrm flipH="1">
            <a:off x="2929614" y="4795396"/>
            <a:ext cx="142748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6" name="Shape 1323"/>
          <p:cNvSpPr/>
          <p:nvPr/>
        </p:nvSpPr>
        <p:spPr>
          <a:xfrm flipH="1">
            <a:off x="5220694" y="4795396"/>
            <a:ext cx="142748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7" name="Shape 1324"/>
          <p:cNvSpPr/>
          <p:nvPr/>
        </p:nvSpPr>
        <p:spPr>
          <a:xfrm flipH="1">
            <a:off x="7511774" y="4795396"/>
            <a:ext cx="142621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8" name="Shape 1325"/>
          <p:cNvSpPr/>
          <p:nvPr/>
        </p:nvSpPr>
        <p:spPr>
          <a:xfrm flipV="1">
            <a:off x="9513929" y="2310006"/>
            <a:ext cx="1751965" cy="0"/>
          </a:xfrm>
          <a:prstGeom prst="line">
            <a:avLst/>
          </a:prstGeom>
          <a:ln w="12700">
            <a:solidFill>
              <a:srgbClr val="61C0E2"/>
            </a:solidFill>
            <a:miter lim="400000"/>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19" name="Shape 1326"/>
          <p:cNvSpPr/>
          <p:nvPr/>
        </p:nvSpPr>
        <p:spPr>
          <a:xfrm>
            <a:off x="11264624" y="2320801"/>
            <a:ext cx="0" cy="2480310"/>
          </a:xfrm>
          <a:prstGeom prst="line">
            <a:avLst/>
          </a:prstGeom>
          <a:ln w="12700">
            <a:solidFill>
              <a:srgbClr val="61C0E2"/>
            </a:solidFill>
            <a:miter lim="400000"/>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20" name="Shape 1327"/>
          <p:cNvSpPr/>
          <p:nvPr/>
        </p:nvSpPr>
        <p:spPr>
          <a:xfrm flipH="1">
            <a:off x="9802854" y="4795396"/>
            <a:ext cx="1461770"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21" name="Shape 1328"/>
          <p:cNvSpPr/>
          <p:nvPr/>
        </p:nvSpPr>
        <p:spPr>
          <a:xfrm flipH="1">
            <a:off x="1345924" y="4795396"/>
            <a:ext cx="725170" cy="0"/>
          </a:xfrm>
          <a:prstGeom prst="line">
            <a:avLst/>
          </a:prstGeom>
          <a:ln w="12700">
            <a:solidFill>
              <a:srgbClr val="61C0E2"/>
            </a:solidFill>
            <a:miter lim="400000"/>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22" name="Shape 1329"/>
          <p:cNvSpPr/>
          <p:nvPr/>
        </p:nvSpPr>
        <p:spPr>
          <a:xfrm flipV="1">
            <a:off x="1348464" y="2310006"/>
            <a:ext cx="0" cy="2491105"/>
          </a:xfrm>
          <a:prstGeom prst="line">
            <a:avLst/>
          </a:prstGeom>
          <a:ln w="12700">
            <a:solidFill>
              <a:srgbClr val="61C0E2"/>
            </a:solidFill>
            <a:miter lim="400000"/>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23" name="Shape 1330"/>
          <p:cNvSpPr/>
          <p:nvPr/>
        </p:nvSpPr>
        <p:spPr>
          <a:xfrm>
            <a:off x="1342114" y="2310006"/>
            <a:ext cx="436245" cy="0"/>
          </a:xfrm>
          <a:prstGeom prst="line">
            <a:avLst/>
          </a:prstGeom>
          <a:ln w="12700">
            <a:solidFill>
              <a:srgbClr val="61C0E2"/>
            </a:solidFill>
            <a:miter lim="400000"/>
            <a:tailEnd type="triangle"/>
          </a:ln>
        </p:spPr>
        <p:txBody>
          <a:bodyPr lIns="38097" tIns="38097" rIns="38097" bIns="38097" anchor="ctr"/>
          <a:lstStyle/>
          <a:p>
            <a:pPr lvl="0">
              <a:defRPr sz="3200">
                <a:solidFill>
                  <a:srgbClr val="000000"/>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nvGrpSpPr>
          <p:cNvPr id="24" name="Group 1335"/>
          <p:cNvGrpSpPr/>
          <p:nvPr/>
        </p:nvGrpSpPr>
        <p:grpSpPr>
          <a:xfrm>
            <a:off x="4355824" y="2021716"/>
            <a:ext cx="577850" cy="577850"/>
            <a:chOff x="0" y="0"/>
            <a:chExt cx="1243363" cy="1243363"/>
          </a:xfrm>
        </p:grpSpPr>
        <p:sp>
          <p:nvSpPr>
            <p:cNvPr id="25" name="Shape 1331"/>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nvGrpSpPr>
            <p:cNvPr id="26" name="Group 1334"/>
            <p:cNvGrpSpPr/>
            <p:nvPr/>
          </p:nvGrpSpPr>
          <p:grpSpPr>
            <a:xfrm>
              <a:off x="452618" y="384509"/>
              <a:ext cx="335923" cy="474346"/>
              <a:chOff x="0" y="0"/>
              <a:chExt cx="335921" cy="474344"/>
            </a:xfrm>
          </p:grpSpPr>
          <p:sp>
            <p:nvSpPr>
              <p:cNvPr id="27"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28"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grpSp>
        <p:nvGrpSpPr>
          <p:cNvPr id="29" name="Group 1338"/>
          <p:cNvGrpSpPr/>
          <p:nvPr/>
        </p:nvGrpSpPr>
        <p:grpSpPr>
          <a:xfrm>
            <a:off x="6646904" y="2021716"/>
            <a:ext cx="577850" cy="577850"/>
            <a:chOff x="0" y="0"/>
            <a:chExt cx="1243363" cy="1243363"/>
          </a:xfrm>
        </p:grpSpPr>
        <p:sp>
          <p:nvSpPr>
            <p:cNvPr id="30" name="Shape 1336"/>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31"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nvGrpSpPr>
          <p:cNvPr id="32" name="Group 1341"/>
          <p:cNvGrpSpPr/>
          <p:nvPr/>
        </p:nvGrpSpPr>
        <p:grpSpPr>
          <a:xfrm>
            <a:off x="8937984" y="2021716"/>
            <a:ext cx="577850" cy="577850"/>
            <a:chOff x="0" y="0"/>
            <a:chExt cx="1243363" cy="1243363"/>
          </a:xfrm>
        </p:grpSpPr>
        <p:sp>
          <p:nvSpPr>
            <p:cNvPr id="33" name="Shape 1339"/>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34"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nvGrpSpPr>
          <p:cNvPr id="35" name="Group 1344"/>
          <p:cNvGrpSpPr/>
          <p:nvPr/>
        </p:nvGrpSpPr>
        <p:grpSpPr>
          <a:xfrm>
            <a:off x="8937984" y="4505836"/>
            <a:ext cx="577850" cy="577850"/>
            <a:chOff x="0" y="0"/>
            <a:chExt cx="1243363" cy="1243363"/>
          </a:xfrm>
        </p:grpSpPr>
        <p:sp>
          <p:nvSpPr>
            <p:cNvPr id="36" name="Shape 1342"/>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dirty="0">
                <a:latin typeface="微软雅黑" panose="020B0503020204020204" charset="-122"/>
                <a:ea typeface="微软雅黑" panose="020B0503020204020204" charset="-122"/>
              </a:endParaRPr>
            </a:p>
          </p:txBody>
        </p:sp>
        <p:sp>
          <p:nvSpPr>
            <p:cNvPr id="37"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nvGrpSpPr>
          <p:cNvPr id="38" name="Group 1347"/>
          <p:cNvGrpSpPr/>
          <p:nvPr/>
        </p:nvGrpSpPr>
        <p:grpSpPr>
          <a:xfrm>
            <a:off x="6646904" y="4505836"/>
            <a:ext cx="577850" cy="577850"/>
            <a:chOff x="0" y="0"/>
            <a:chExt cx="1243363" cy="1243363"/>
          </a:xfrm>
        </p:grpSpPr>
        <p:sp>
          <p:nvSpPr>
            <p:cNvPr id="39" name="Shape 1345"/>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40"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nvGrpSpPr>
          <p:cNvPr id="41" name="Group 1350"/>
          <p:cNvGrpSpPr/>
          <p:nvPr/>
        </p:nvGrpSpPr>
        <p:grpSpPr>
          <a:xfrm>
            <a:off x="4355824" y="4505836"/>
            <a:ext cx="577850" cy="577850"/>
            <a:chOff x="0" y="0"/>
            <a:chExt cx="1243363" cy="1243363"/>
          </a:xfrm>
        </p:grpSpPr>
        <p:sp>
          <p:nvSpPr>
            <p:cNvPr id="42" name="Shape 1348"/>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43"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nvGrpSpPr>
          <p:cNvPr id="44" name="Group 1356"/>
          <p:cNvGrpSpPr/>
          <p:nvPr/>
        </p:nvGrpSpPr>
        <p:grpSpPr>
          <a:xfrm>
            <a:off x="2064744" y="4505836"/>
            <a:ext cx="577850" cy="577850"/>
            <a:chOff x="0" y="0"/>
            <a:chExt cx="1243363" cy="1243363"/>
          </a:xfrm>
        </p:grpSpPr>
        <p:sp>
          <p:nvSpPr>
            <p:cNvPr id="45" name="Shape 1351"/>
            <p:cNvSpPr/>
            <p:nvPr/>
          </p:nvSpPr>
          <p:spPr>
            <a:xfrm>
              <a:off x="0" y="0"/>
              <a:ext cx="1243364" cy="1243364"/>
            </a:xfrm>
            <a:prstGeom prst="rect">
              <a:avLst/>
            </a:prstGeom>
            <a:solidFill>
              <a:srgbClr val="61C0E2"/>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nvGrpSpPr>
            <p:cNvPr id="46" name="Group 1355"/>
            <p:cNvGrpSpPr/>
            <p:nvPr/>
          </p:nvGrpSpPr>
          <p:grpSpPr>
            <a:xfrm>
              <a:off x="356142" y="391541"/>
              <a:ext cx="533285" cy="457201"/>
              <a:chOff x="0" y="0"/>
              <a:chExt cx="533283" cy="457200"/>
            </a:xfrm>
          </p:grpSpPr>
          <p:sp>
            <p:nvSpPr>
              <p:cNvPr id="47"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48"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sp>
            <p:nvSpPr>
              <p:cNvPr id="49"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charset="-122"/>
                  <a:ea typeface="微软雅黑" panose="020B0503020204020204" charset="-122"/>
                </a:endParaRPr>
              </a:p>
            </p:txBody>
          </p:sp>
        </p:grpSp>
      </p:grpSp>
      <p:grpSp>
        <p:nvGrpSpPr>
          <p:cNvPr id="50" name="Group 74"/>
          <p:cNvGrpSpPr/>
          <p:nvPr/>
        </p:nvGrpSpPr>
        <p:grpSpPr>
          <a:xfrm>
            <a:off x="1778226" y="2768537"/>
            <a:ext cx="1648460" cy="1100453"/>
            <a:chOff x="336337" y="2984337"/>
            <a:chExt cx="1236667" cy="825555"/>
          </a:xfrm>
        </p:grpSpPr>
        <p:sp>
          <p:nvSpPr>
            <p:cNvPr id="51"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52"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53" name="Group 74"/>
          <p:cNvGrpSpPr/>
          <p:nvPr/>
        </p:nvGrpSpPr>
        <p:grpSpPr>
          <a:xfrm>
            <a:off x="4068671" y="2768537"/>
            <a:ext cx="1648460" cy="1100453"/>
            <a:chOff x="336337" y="2984337"/>
            <a:chExt cx="1236667" cy="825555"/>
          </a:xfrm>
        </p:grpSpPr>
        <p:sp>
          <p:nvSpPr>
            <p:cNvPr id="54"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55"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56" name="Group 74"/>
          <p:cNvGrpSpPr/>
          <p:nvPr/>
        </p:nvGrpSpPr>
        <p:grpSpPr>
          <a:xfrm>
            <a:off x="6359751" y="2768537"/>
            <a:ext cx="1648460" cy="1100453"/>
            <a:chOff x="336337" y="2984337"/>
            <a:chExt cx="1236667" cy="825555"/>
          </a:xfrm>
        </p:grpSpPr>
        <p:sp>
          <p:nvSpPr>
            <p:cNvPr id="57"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58"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59" name="Group 74"/>
          <p:cNvGrpSpPr/>
          <p:nvPr/>
        </p:nvGrpSpPr>
        <p:grpSpPr>
          <a:xfrm>
            <a:off x="8650831" y="2768537"/>
            <a:ext cx="1648460" cy="1100453"/>
            <a:chOff x="336337" y="2984337"/>
            <a:chExt cx="1236667" cy="825555"/>
          </a:xfrm>
        </p:grpSpPr>
        <p:sp>
          <p:nvSpPr>
            <p:cNvPr id="60"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61"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62" name="Group 74"/>
          <p:cNvGrpSpPr/>
          <p:nvPr/>
        </p:nvGrpSpPr>
        <p:grpSpPr>
          <a:xfrm>
            <a:off x="8650831" y="5227257"/>
            <a:ext cx="1648460" cy="1100453"/>
            <a:chOff x="336337" y="2984337"/>
            <a:chExt cx="1236667" cy="825555"/>
          </a:xfrm>
        </p:grpSpPr>
        <p:sp>
          <p:nvSpPr>
            <p:cNvPr id="63"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64"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65" name="Group 74"/>
          <p:cNvGrpSpPr/>
          <p:nvPr/>
        </p:nvGrpSpPr>
        <p:grpSpPr>
          <a:xfrm>
            <a:off x="6359751" y="5227257"/>
            <a:ext cx="1648460" cy="1100453"/>
            <a:chOff x="336337" y="2984337"/>
            <a:chExt cx="1236667" cy="825555"/>
          </a:xfrm>
        </p:grpSpPr>
        <p:sp>
          <p:nvSpPr>
            <p:cNvPr id="66"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67"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68" name="Group 74"/>
          <p:cNvGrpSpPr/>
          <p:nvPr/>
        </p:nvGrpSpPr>
        <p:grpSpPr>
          <a:xfrm>
            <a:off x="4068671" y="5227257"/>
            <a:ext cx="1648460" cy="1100453"/>
            <a:chOff x="336337" y="2984337"/>
            <a:chExt cx="1236667" cy="825555"/>
          </a:xfrm>
        </p:grpSpPr>
        <p:sp>
          <p:nvSpPr>
            <p:cNvPr id="69"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70"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71" name="Group 74"/>
          <p:cNvGrpSpPr/>
          <p:nvPr/>
        </p:nvGrpSpPr>
        <p:grpSpPr>
          <a:xfrm>
            <a:off x="1778226" y="5227257"/>
            <a:ext cx="1648460" cy="1100453"/>
            <a:chOff x="336337" y="2984337"/>
            <a:chExt cx="1236667" cy="825555"/>
          </a:xfrm>
        </p:grpSpPr>
        <p:sp>
          <p:nvSpPr>
            <p:cNvPr id="72" name="文本框 11"/>
            <p:cNvSpPr txBox="1"/>
            <p:nvPr/>
          </p:nvSpPr>
          <p:spPr>
            <a:xfrm>
              <a:off x="336337" y="2984337"/>
              <a:ext cx="1051834" cy="206746"/>
            </a:xfrm>
            <a:prstGeom prst="rect">
              <a:avLst/>
            </a:prstGeom>
            <a:noFill/>
          </p:spPr>
          <p:txBody>
            <a:bodyPr wrap="none" rtlCol="0">
              <a:spAutoFit/>
            </a:bodyPr>
            <a:lstStyle/>
            <a:p>
              <a:pPr algn="l"/>
              <a:r>
                <a:rPr lang="zh-CN" altLang="en-US" sz="1200" b="1">
                  <a:solidFill>
                    <a:srgbClr val="497EAC"/>
                  </a:solidFill>
                  <a:latin typeface="微软雅黑" panose="020B0503020204020204" charset="-122"/>
                  <a:ea typeface="微软雅黑" panose="020B0503020204020204" charset="-122"/>
                  <a:sym typeface="+mn-ea"/>
                </a:rPr>
                <a:t>单击此处输入标题</a:t>
              </a:r>
              <a:endParaRPr lang="zh-CN" altLang="en-US" sz="1200" b="1" dirty="0">
                <a:solidFill>
                  <a:srgbClr val="497EAC"/>
                </a:solidFill>
                <a:latin typeface="微软雅黑" panose="020B0503020204020204" charset="-122"/>
                <a:ea typeface="微软雅黑" panose="020B0503020204020204" charset="-122"/>
                <a:sym typeface="+mn-ea"/>
              </a:endParaRPr>
            </a:p>
          </p:txBody>
        </p:sp>
        <p:sp>
          <p:nvSpPr>
            <p:cNvPr id="73" name="矩形 9"/>
            <p:cNvSpPr/>
            <p:nvPr/>
          </p:nvSpPr>
          <p:spPr>
            <a:xfrm>
              <a:off x="336337" y="3141063"/>
              <a:ext cx="1236667" cy="668829"/>
            </a:xfrm>
            <a:prstGeom prst="rect">
              <a:avLst/>
            </a:prstGeom>
          </p:spPr>
          <p:txBody>
            <a:bodyPr wrap="square">
              <a:spAutoFit/>
            </a:bodyPr>
            <a:lstStyle/>
            <a:p>
              <a:pPr algn="l">
                <a:lnSpc>
                  <a:spcPct val="130000"/>
                </a:lnSpc>
              </a:pPr>
              <a:r>
                <a:rPr sz="10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74" name="组合 73"/>
          <p:cNvGrpSpPr/>
          <p:nvPr/>
        </p:nvGrpSpPr>
        <p:grpSpPr>
          <a:xfrm>
            <a:off x="4620826" y="452593"/>
            <a:ext cx="2950348" cy="1152834"/>
            <a:chOff x="4875652" y="1159369"/>
            <a:chExt cx="2950348" cy="1152834"/>
          </a:xfrm>
        </p:grpSpPr>
        <p:sp>
          <p:nvSpPr>
            <p:cNvPr id="75" name="矩形 74"/>
            <p:cNvSpPr/>
            <p:nvPr/>
          </p:nvSpPr>
          <p:spPr>
            <a:xfrm>
              <a:off x="4875652" y="1159369"/>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成果汇报</a:t>
              </a:r>
            </a:p>
          </p:txBody>
        </p:sp>
        <p:grpSp>
          <p:nvGrpSpPr>
            <p:cNvPr id="76" name="组合 75"/>
            <p:cNvGrpSpPr/>
            <p:nvPr/>
          </p:nvGrpSpPr>
          <p:grpSpPr>
            <a:xfrm>
              <a:off x="5100947" y="1897495"/>
              <a:ext cx="2500468" cy="414708"/>
              <a:chOff x="4845566" y="2317778"/>
              <a:chExt cx="2500468" cy="414708"/>
            </a:xfrm>
          </p:grpSpPr>
          <p:sp>
            <p:nvSpPr>
              <p:cNvPr id="77" name="矩形: 圆角 76"/>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78" name="文本框 77"/>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WORK ABILITY</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p:tgtEl>
                                          <p:spTgt spid="50"/>
                                        </p:tgtEl>
                                        <p:attrNameLst>
                                          <p:attrName>ppt_y</p:attrName>
                                        </p:attrNameLst>
                                      </p:cBhvr>
                                      <p:tavLst>
                                        <p:tav tm="0">
                                          <p:val>
                                            <p:strVal val="#ppt_y+#ppt_h*1.125000"/>
                                          </p:val>
                                        </p:tav>
                                        <p:tav tm="100000">
                                          <p:val>
                                            <p:strVal val="#ppt_y"/>
                                          </p:val>
                                        </p:tav>
                                      </p:tavLst>
                                    </p:anim>
                                    <p:animEffect transition="in" filter="wipe(up)">
                                      <p:cBhvr>
                                        <p:cTn id="14" dur="500"/>
                                        <p:tgtEl>
                                          <p:spTgt spid="5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p:tgtEl>
                                          <p:spTgt spid="53"/>
                                        </p:tgtEl>
                                        <p:attrNameLst>
                                          <p:attrName>ppt_y</p:attrName>
                                        </p:attrNameLst>
                                      </p:cBhvr>
                                      <p:tavLst>
                                        <p:tav tm="0">
                                          <p:val>
                                            <p:strVal val="#ppt_y+#ppt_h*1.125000"/>
                                          </p:val>
                                        </p:tav>
                                        <p:tav tm="100000">
                                          <p:val>
                                            <p:strVal val="#ppt_y"/>
                                          </p:val>
                                        </p:tav>
                                      </p:tavLst>
                                    </p:anim>
                                    <p:animEffect transition="in" filter="wipe(up)">
                                      <p:cBhvr>
                                        <p:cTn id="29" dur="500"/>
                                        <p:tgtEl>
                                          <p:spTgt spid="5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p:tgtEl>
                                          <p:spTgt spid="56"/>
                                        </p:tgtEl>
                                        <p:attrNameLst>
                                          <p:attrName>ppt_y</p:attrName>
                                        </p:attrNameLst>
                                      </p:cBhvr>
                                      <p:tavLst>
                                        <p:tav tm="0">
                                          <p:val>
                                            <p:strVal val="#ppt_y+#ppt_h*1.125000"/>
                                          </p:val>
                                        </p:tav>
                                        <p:tav tm="100000">
                                          <p:val>
                                            <p:strVal val="#ppt_y"/>
                                          </p:val>
                                        </p:tav>
                                      </p:tavLst>
                                    </p:anim>
                                    <p:animEffect transition="in" filter="wipe(up)">
                                      <p:cBhvr>
                                        <p:cTn id="44" dur="500"/>
                                        <p:tgtEl>
                                          <p:spTgt spid="56"/>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5000"/>
                            </p:stCondLst>
                            <p:childTnLst>
                              <p:par>
                                <p:cTn id="56" presetID="1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p:tgtEl>
                                          <p:spTgt spid="59"/>
                                        </p:tgtEl>
                                        <p:attrNameLst>
                                          <p:attrName>ppt_y</p:attrName>
                                        </p:attrNameLst>
                                      </p:cBhvr>
                                      <p:tavLst>
                                        <p:tav tm="0">
                                          <p:val>
                                            <p:strVal val="#ppt_y+#ppt_h*1.125000"/>
                                          </p:val>
                                        </p:tav>
                                        <p:tav tm="100000">
                                          <p:val>
                                            <p:strVal val="#ppt_y"/>
                                          </p:val>
                                        </p:tav>
                                      </p:tavLst>
                                    </p:anim>
                                    <p:animEffect transition="in" filter="wipe(up)">
                                      <p:cBhvr>
                                        <p:cTn id="59" dur="500"/>
                                        <p:tgtEl>
                                          <p:spTgt spid="59"/>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6500"/>
                            </p:stCondLst>
                            <p:childTnLst>
                              <p:par>
                                <p:cTn id="69" presetID="22" presetClass="entr" presetSubtype="2"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7500"/>
                            </p:stCondLst>
                            <p:childTnLst>
                              <p:par>
                                <p:cTn id="79" presetID="12" presetClass="entr" presetSubtype="4"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p:tgtEl>
                                          <p:spTgt spid="62"/>
                                        </p:tgtEl>
                                        <p:attrNameLst>
                                          <p:attrName>ppt_y</p:attrName>
                                        </p:attrNameLst>
                                      </p:cBhvr>
                                      <p:tavLst>
                                        <p:tav tm="0">
                                          <p:val>
                                            <p:strVal val="#ppt_y+#ppt_h*1.125000"/>
                                          </p:val>
                                        </p:tav>
                                        <p:tav tm="100000">
                                          <p:val>
                                            <p:strVal val="#ppt_y"/>
                                          </p:val>
                                        </p:tav>
                                      </p:tavLst>
                                    </p:anim>
                                    <p:animEffect transition="in" filter="wipe(up)">
                                      <p:cBhvr>
                                        <p:cTn id="82" dur="500"/>
                                        <p:tgtEl>
                                          <p:spTgt spid="62"/>
                                        </p:tgtEl>
                                      </p:cBhvr>
                                    </p:animEffect>
                                  </p:childTnLst>
                                </p:cTn>
                              </p:par>
                            </p:childTnLst>
                          </p:cTn>
                        </p:par>
                        <p:par>
                          <p:cTn id="83" fill="hold">
                            <p:stCondLst>
                              <p:cond delay="8000"/>
                            </p:stCondLst>
                            <p:childTnLst>
                              <p:par>
                                <p:cTn id="84" presetID="2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right)">
                                      <p:cBhvr>
                                        <p:cTn id="86" dur="500"/>
                                        <p:tgtEl>
                                          <p:spTgt spid="17"/>
                                        </p:tgtEl>
                                      </p:cBhvr>
                                    </p:animEffect>
                                  </p:childTnLst>
                                </p:cTn>
                              </p:par>
                            </p:childTnLst>
                          </p:cTn>
                        </p:par>
                        <p:par>
                          <p:cTn id="87" fill="hold">
                            <p:stCondLst>
                              <p:cond delay="8500"/>
                            </p:stCondLst>
                            <p:childTnLst>
                              <p:par>
                                <p:cTn id="88" presetID="53" presetClass="entr" presetSubtype="16"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childTnLst>
                          </p:cTn>
                        </p:par>
                        <p:par>
                          <p:cTn id="93" fill="hold">
                            <p:stCondLst>
                              <p:cond delay="9000"/>
                            </p:stCondLst>
                            <p:childTnLst>
                              <p:par>
                                <p:cTn id="94" presetID="12" presetClass="entr" presetSubtype="4"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500"/>
                                        <p:tgtEl>
                                          <p:spTgt spid="65"/>
                                        </p:tgtEl>
                                        <p:attrNameLst>
                                          <p:attrName>ppt_y</p:attrName>
                                        </p:attrNameLst>
                                      </p:cBhvr>
                                      <p:tavLst>
                                        <p:tav tm="0">
                                          <p:val>
                                            <p:strVal val="#ppt_y+#ppt_h*1.125000"/>
                                          </p:val>
                                        </p:tav>
                                        <p:tav tm="100000">
                                          <p:val>
                                            <p:strVal val="#ppt_y"/>
                                          </p:val>
                                        </p:tav>
                                      </p:tavLst>
                                    </p:anim>
                                    <p:animEffect transition="in" filter="wipe(up)">
                                      <p:cBhvr>
                                        <p:cTn id="97" dur="500"/>
                                        <p:tgtEl>
                                          <p:spTgt spid="65"/>
                                        </p:tgtEl>
                                      </p:cBhvr>
                                    </p:animEffect>
                                  </p:childTnLst>
                                </p:cTn>
                              </p:par>
                            </p:childTnLst>
                          </p:cTn>
                        </p:par>
                        <p:par>
                          <p:cTn id="98" fill="hold">
                            <p:stCondLst>
                              <p:cond delay="9500"/>
                            </p:stCondLst>
                            <p:childTnLst>
                              <p:par>
                                <p:cTn id="99" presetID="22" presetClass="entr" presetSubtype="2"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right)">
                                      <p:cBhvr>
                                        <p:cTn id="101" dur="500"/>
                                        <p:tgtEl>
                                          <p:spTgt spid="16"/>
                                        </p:tgtEl>
                                      </p:cBhvr>
                                    </p:animEffect>
                                  </p:childTnLst>
                                </p:cTn>
                              </p:par>
                            </p:childTnLst>
                          </p:cTn>
                        </p:par>
                        <p:par>
                          <p:cTn id="102" fill="hold">
                            <p:stCondLst>
                              <p:cond delay="10000"/>
                            </p:stCondLst>
                            <p:childTnLst>
                              <p:par>
                                <p:cTn id="103" presetID="53" presetClass="entr" presetSubtype="16"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childTnLst>
                          </p:cTn>
                        </p:par>
                        <p:par>
                          <p:cTn id="108" fill="hold">
                            <p:stCondLst>
                              <p:cond delay="10500"/>
                            </p:stCondLst>
                            <p:childTnLst>
                              <p:par>
                                <p:cTn id="109" presetID="12" presetClass="entr" presetSubtype="4" fill="hold"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500"/>
                                        <p:tgtEl>
                                          <p:spTgt spid="68"/>
                                        </p:tgtEl>
                                        <p:attrNameLst>
                                          <p:attrName>ppt_y</p:attrName>
                                        </p:attrNameLst>
                                      </p:cBhvr>
                                      <p:tavLst>
                                        <p:tav tm="0">
                                          <p:val>
                                            <p:strVal val="#ppt_y+#ppt_h*1.125000"/>
                                          </p:val>
                                        </p:tav>
                                        <p:tav tm="100000">
                                          <p:val>
                                            <p:strVal val="#ppt_y"/>
                                          </p:val>
                                        </p:tav>
                                      </p:tavLst>
                                    </p:anim>
                                    <p:animEffect transition="in" filter="wipe(up)">
                                      <p:cBhvr>
                                        <p:cTn id="112" dur="500"/>
                                        <p:tgtEl>
                                          <p:spTgt spid="68"/>
                                        </p:tgtEl>
                                      </p:cBhvr>
                                    </p:animEffect>
                                  </p:childTnLst>
                                </p:cTn>
                              </p:par>
                            </p:childTnLst>
                          </p:cTn>
                        </p:par>
                        <p:par>
                          <p:cTn id="113" fill="hold">
                            <p:stCondLst>
                              <p:cond delay="11000"/>
                            </p:stCondLst>
                            <p:childTnLst>
                              <p:par>
                                <p:cTn id="114" presetID="22" presetClass="entr" presetSubtype="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wipe(right)">
                                      <p:cBhvr>
                                        <p:cTn id="116" dur="500"/>
                                        <p:tgtEl>
                                          <p:spTgt spid="15"/>
                                        </p:tgtEl>
                                      </p:cBhvr>
                                    </p:animEffect>
                                  </p:childTnLst>
                                </p:cTn>
                              </p:par>
                            </p:childTnLst>
                          </p:cTn>
                        </p:par>
                        <p:par>
                          <p:cTn id="117" fill="hold">
                            <p:stCondLst>
                              <p:cond delay="11500"/>
                            </p:stCondLst>
                            <p:childTnLst>
                              <p:par>
                                <p:cTn id="118" presetID="53" presetClass="entr" presetSubtype="16" fill="hold"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par>
                          <p:cTn id="123" fill="hold">
                            <p:stCondLst>
                              <p:cond delay="12000"/>
                            </p:stCondLst>
                            <p:childTnLst>
                              <p:par>
                                <p:cTn id="124" presetID="12" presetClass="entr" presetSubtype="4" fill="hold"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500"/>
                                        <p:tgtEl>
                                          <p:spTgt spid="71"/>
                                        </p:tgtEl>
                                        <p:attrNameLst>
                                          <p:attrName>ppt_y</p:attrName>
                                        </p:attrNameLst>
                                      </p:cBhvr>
                                      <p:tavLst>
                                        <p:tav tm="0">
                                          <p:val>
                                            <p:strVal val="#ppt_y+#ppt_h*1.125000"/>
                                          </p:val>
                                        </p:tav>
                                        <p:tav tm="100000">
                                          <p:val>
                                            <p:strVal val="#ppt_y"/>
                                          </p:val>
                                        </p:tav>
                                      </p:tavLst>
                                    </p:anim>
                                    <p:animEffect transition="in" filter="wipe(up)">
                                      <p:cBhvr>
                                        <p:cTn id="127" dur="500"/>
                                        <p:tgtEl>
                                          <p:spTgt spid="71"/>
                                        </p:tgtEl>
                                      </p:cBhvr>
                                    </p:animEffect>
                                  </p:childTnLst>
                                </p:cTn>
                              </p:par>
                            </p:childTnLst>
                          </p:cTn>
                        </p:par>
                        <p:par>
                          <p:cTn id="128" fill="hold">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right)">
                                      <p:cBhvr>
                                        <p:cTn id="131" dur="500"/>
                                        <p:tgtEl>
                                          <p:spTgt spid="21"/>
                                        </p:tgtEl>
                                      </p:cBhvr>
                                    </p:animEffect>
                                  </p:childTnLst>
                                </p:cTn>
                              </p:par>
                            </p:childTnLst>
                          </p:cTn>
                        </p:par>
                        <p:par>
                          <p:cTn id="132" fill="hold">
                            <p:stCondLst>
                              <p:cond delay="13000"/>
                            </p:stCondLst>
                            <p:childTnLst>
                              <p:par>
                                <p:cTn id="133" presetID="22" presetClass="entr" presetSubtype="4" fill="hold" nodeType="after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down)">
                                      <p:cBhvr>
                                        <p:cTn id="135" dur="500"/>
                                        <p:tgtEl>
                                          <p:spTgt spid="22"/>
                                        </p:tgtEl>
                                      </p:cBhvr>
                                    </p:animEffect>
                                  </p:childTnLst>
                                </p:cTn>
                              </p:par>
                            </p:childTnLst>
                          </p:cTn>
                        </p:par>
                        <p:par>
                          <p:cTn id="136" fill="hold">
                            <p:stCondLst>
                              <p:cond delay="13500"/>
                            </p:stCondLst>
                            <p:childTnLst>
                              <p:par>
                                <p:cTn id="137" presetID="22" presetClass="entr" presetSubtype="8" fill="hold" nodeType="after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wipe(left)">
                                      <p:cBhvr>
                                        <p:cTn id="1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073947" y="870634"/>
            <a:ext cx="10062625" cy="47454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4845566" y="1018628"/>
            <a:ext cx="2500468" cy="1713858"/>
            <a:chOff x="4845566" y="1018628"/>
            <a:chExt cx="2500468" cy="1713858"/>
          </a:xfrm>
        </p:grpSpPr>
        <p:sp>
          <p:nvSpPr>
            <p:cNvPr id="2" name="矩形: 圆角 1"/>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sp>
          <p:nvSpPr>
            <p:cNvPr id="3" name="矩形 2"/>
            <p:cNvSpPr/>
            <p:nvPr/>
          </p:nvSpPr>
          <p:spPr>
            <a:xfrm>
              <a:off x="4876007" y="1018628"/>
              <a:ext cx="2416497" cy="120032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600" normalizeH="0" baseline="0" noProof="0" dirty="0">
                  <a:ln>
                    <a:noFill/>
                  </a:ln>
                  <a:solidFill>
                    <a:srgbClr val="6BD8E5"/>
                  </a:solidFill>
                  <a:effectLst/>
                  <a:uLnTx/>
                  <a:uFillTx/>
                  <a:latin typeface="冬青黑体简体中文 W6"/>
                  <a:ea typeface="冬青黑体简体中文 W6"/>
                  <a:cs typeface="+mn-cs"/>
                </a:rPr>
                <a:t>目录</a:t>
              </a:r>
            </a:p>
          </p:txBody>
        </p:sp>
        <p:sp>
          <p:nvSpPr>
            <p:cNvPr id="7" name="文本框 6"/>
            <p:cNvSpPr txBox="1"/>
            <p:nvPr/>
          </p:nvSpPr>
          <p:spPr>
            <a:xfrm>
              <a:off x="5001552" y="2217545"/>
              <a:ext cx="2207413" cy="340519"/>
            </a:xfrm>
            <a:prstGeom prst="roundRect">
              <a:avLst/>
            </a:prstGeom>
            <a:solidFill>
              <a:srgbClr val="FF9382">
                <a:alpha val="34000"/>
              </a:srgbClr>
            </a:solid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rPr>
                <a:t> CONTENT </a:t>
              </a:r>
              <a:endParaRPr kumimoji="0" lang="zh-CN" altLang="en-US" sz="14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endParaRPr>
            </a:p>
          </p:txBody>
        </p:sp>
      </p:grpSp>
      <p:grpSp>
        <p:nvGrpSpPr>
          <p:cNvPr id="29" name="组合 28"/>
          <p:cNvGrpSpPr/>
          <p:nvPr/>
        </p:nvGrpSpPr>
        <p:grpSpPr>
          <a:xfrm>
            <a:off x="914807" y="3191773"/>
            <a:ext cx="2609865" cy="948656"/>
            <a:chOff x="898904" y="3628119"/>
            <a:chExt cx="2609865" cy="948656"/>
          </a:xfrm>
        </p:grpSpPr>
        <p:sp>
          <p:nvSpPr>
            <p:cNvPr id="8" name="文本框 7"/>
            <p:cNvSpPr txBox="1"/>
            <p:nvPr/>
          </p:nvSpPr>
          <p:spPr>
            <a:xfrm>
              <a:off x="898904" y="3628119"/>
              <a:ext cx="26098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rgbClr val="6BD8E5"/>
                  </a:solidFill>
                  <a:effectLst/>
                  <a:uLnTx/>
                  <a:uFillTx/>
                  <a:latin typeface="Arial" panose="020B0604020202020204"/>
                  <a:ea typeface="冬青黑体简体中文 W3"/>
                  <a:cs typeface="+mn-cs"/>
                </a:rPr>
                <a:t>工作概述</a:t>
              </a:r>
            </a:p>
          </p:txBody>
        </p:sp>
        <p:sp>
          <p:nvSpPr>
            <p:cNvPr id="9" name="文本框 8"/>
            <p:cNvSpPr txBox="1"/>
            <p:nvPr/>
          </p:nvSpPr>
          <p:spPr>
            <a:xfrm>
              <a:off x="1193800" y="4299776"/>
              <a:ext cx="1899861"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rPr>
                <a:t>EXPERIENCE</a:t>
              </a:r>
              <a:endParaRPr kumimoji="0" lang="zh-CN" altLang="en-US"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endParaRPr>
            </a:p>
          </p:txBody>
        </p:sp>
      </p:grpSp>
      <p:grpSp>
        <p:nvGrpSpPr>
          <p:cNvPr id="30" name="组合 29"/>
          <p:cNvGrpSpPr/>
          <p:nvPr/>
        </p:nvGrpSpPr>
        <p:grpSpPr>
          <a:xfrm>
            <a:off x="3534770" y="3191773"/>
            <a:ext cx="2609865" cy="948656"/>
            <a:chOff x="3518867" y="3628119"/>
            <a:chExt cx="2609865" cy="948656"/>
          </a:xfrm>
        </p:grpSpPr>
        <p:sp>
          <p:nvSpPr>
            <p:cNvPr id="5" name="文本框 4"/>
            <p:cNvSpPr txBox="1"/>
            <p:nvPr/>
          </p:nvSpPr>
          <p:spPr>
            <a:xfrm>
              <a:off x="3518867" y="3628119"/>
              <a:ext cx="26098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rgbClr val="6BD8E5"/>
                  </a:solidFill>
                  <a:effectLst/>
                  <a:uLnTx/>
                  <a:uFillTx/>
                  <a:latin typeface="Arial" panose="020B0604020202020204"/>
                  <a:ea typeface="冬青黑体简体中文 W3"/>
                  <a:cs typeface="+mn-cs"/>
                </a:rPr>
                <a:t>完成情况</a:t>
              </a:r>
            </a:p>
          </p:txBody>
        </p:sp>
        <p:sp>
          <p:nvSpPr>
            <p:cNvPr id="10" name="文本框 9"/>
            <p:cNvSpPr txBox="1"/>
            <p:nvPr/>
          </p:nvSpPr>
          <p:spPr>
            <a:xfrm>
              <a:off x="3806238" y="4299776"/>
              <a:ext cx="202306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rPr>
                <a:t>PERFORMENCE</a:t>
              </a:r>
              <a:endParaRPr kumimoji="0" lang="zh-CN" altLang="en-US"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endParaRPr>
            </a:p>
          </p:txBody>
        </p:sp>
      </p:grpSp>
      <p:grpSp>
        <p:nvGrpSpPr>
          <p:cNvPr id="31" name="组合 30"/>
          <p:cNvGrpSpPr/>
          <p:nvPr/>
        </p:nvGrpSpPr>
        <p:grpSpPr>
          <a:xfrm>
            <a:off x="6154733" y="3191773"/>
            <a:ext cx="2609865" cy="948656"/>
            <a:chOff x="6138830" y="3628119"/>
            <a:chExt cx="2609865" cy="948656"/>
          </a:xfrm>
        </p:grpSpPr>
        <p:sp>
          <p:nvSpPr>
            <p:cNvPr id="4" name="文本框 3"/>
            <p:cNvSpPr txBox="1"/>
            <p:nvPr/>
          </p:nvSpPr>
          <p:spPr>
            <a:xfrm>
              <a:off x="6138830" y="3628119"/>
              <a:ext cx="26098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rgbClr val="6BD8E5"/>
                  </a:solidFill>
                  <a:effectLst/>
                  <a:uLnTx/>
                  <a:uFillTx/>
                  <a:latin typeface="Arial" panose="020B0604020202020204"/>
                  <a:ea typeface="冬青黑体简体中文 W3"/>
                  <a:cs typeface="+mn-cs"/>
                </a:rPr>
                <a:t>成果汇报</a:t>
              </a:r>
            </a:p>
          </p:txBody>
        </p:sp>
        <p:sp>
          <p:nvSpPr>
            <p:cNvPr id="11" name="文本框 10"/>
            <p:cNvSpPr txBox="1"/>
            <p:nvPr/>
          </p:nvSpPr>
          <p:spPr>
            <a:xfrm>
              <a:off x="6438900" y="4299776"/>
              <a:ext cx="1932787"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rPr>
                <a:t>WORK ABILITY</a:t>
              </a:r>
              <a:endParaRPr kumimoji="0" lang="zh-CN" altLang="en-US"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endParaRPr>
            </a:p>
          </p:txBody>
        </p:sp>
      </p:grpSp>
      <p:grpSp>
        <p:nvGrpSpPr>
          <p:cNvPr id="32" name="组合 31"/>
          <p:cNvGrpSpPr/>
          <p:nvPr/>
        </p:nvGrpSpPr>
        <p:grpSpPr>
          <a:xfrm>
            <a:off x="8774695" y="3191773"/>
            <a:ext cx="2609865" cy="948656"/>
            <a:chOff x="8758792" y="3628119"/>
            <a:chExt cx="2609865" cy="948656"/>
          </a:xfrm>
        </p:grpSpPr>
        <p:sp>
          <p:nvSpPr>
            <p:cNvPr id="6" name="文本框 5"/>
            <p:cNvSpPr txBox="1"/>
            <p:nvPr/>
          </p:nvSpPr>
          <p:spPr>
            <a:xfrm>
              <a:off x="8758792" y="3628119"/>
              <a:ext cx="26098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srgbClr val="6BD8E5"/>
                  </a:solidFill>
                  <a:effectLst/>
                  <a:uLnTx/>
                  <a:uFillTx/>
                  <a:latin typeface="Arial" panose="020B0604020202020204"/>
                  <a:ea typeface="冬青黑体简体中文 W3"/>
                  <a:cs typeface="+mn-cs"/>
                </a:rPr>
                <a:t>目标规划  </a:t>
              </a:r>
            </a:p>
          </p:txBody>
        </p:sp>
        <p:sp>
          <p:nvSpPr>
            <p:cNvPr id="12" name="文本框 11"/>
            <p:cNvSpPr txBox="1"/>
            <p:nvPr/>
          </p:nvSpPr>
          <p:spPr>
            <a:xfrm>
              <a:off x="9084264" y="4299776"/>
              <a:ext cx="1920086"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rPr>
                <a:t>PROGRAMMING</a:t>
              </a:r>
              <a:endParaRPr kumimoji="0" lang="zh-CN" altLang="en-US" sz="1200" b="0" i="0" u="none" strike="noStrike" kern="1200" cap="none" spc="0" normalizeH="0" baseline="0" noProof="0" dirty="0">
                <a:ln>
                  <a:noFill/>
                </a:ln>
                <a:solidFill>
                  <a:srgbClr val="6BD8E5"/>
                </a:solidFill>
                <a:effectLst/>
                <a:uLnTx/>
                <a:uFillTx/>
                <a:latin typeface="Arial" panose="020B0604020202020204"/>
                <a:ea typeface="冬青黑体简体中文 W3"/>
                <a:cs typeface="+mn-cs"/>
              </a:endParaRPr>
            </a:p>
          </p:txBody>
        </p:sp>
      </p:grpSp>
      <p:grpSp>
        <p:nvGrpSpPr>
          <p:cNvPr id="13" name="组合 12"/>
          <p:cNvGrpSpPr/>
          <p:nvPr/>
        </p:nvGrpSpPr>
        <p:grpSpPr>
          <a:xfrm>
            <a:off x="9999405" y="4731912"/>
            <a:ext cx="262800" cy="262800"/>
            <a:chOff x="9983502" y="4449897"/>
            <a:chExt cx="262800" cy="262800"/>
          </a:xfrm>
        </p:grpSpPr>
        <p:sp>
          <p:nvSpPr>
            <p:cNvPr id="14" name="椭圆 13"/>
            <p:cNvSpPr/>
            <p:nvPr/>
          </p:nvSpPr>
          <p:spPr>
            <a:xfrm>
              <a:off x="10033902" y="4500297"/>
              <a:ext cx="162000" cy="162000"/>
            </a:xfrm>
            <a:prstGeom prst="ellipse">
              <a:avLst/>
            </a:prstGeom>
            <a:solidFill>
              <a:srgbClr val="61C0E2">
                <a:alpha val="85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sp>
          <p:nvSpPr>
            <p:cNvPr id="15" name="椭圆 14"/>
            <p:cNvSpPr/>
            <p:nvPr/>
          </p:nvSpPr>
          <p:spPr>
            <a:xfrm>
              <a:off x="9983502" y="4449897"/>
              <a:ext cx="262800" cy="262800"/>
            </a:xfrm>
            <a:prstGeom prst="ellipse">
              <a:avLst/>
            </a:prstGeom>
            <a:noFill/>
            <a:ln w="3175">
              <a:solidFill>
                <a:srgbClr val="7DCDE7">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grpSp>
      <p:cxnSp>
        <p:nvCxnSpPr>
          <p:cNvPr id="16" name="直接连接符 15"/>
          <p:cNvCxnSpPr/>
          <p:nvPr/>
        </p:nvCxnSpPr>
        <p:spPr>
          <a:xfrm>
            <a:off x="7610901" y="4863312"/>
            <a:ext cx="2376629" cy="0"/>
          </a:xfrm>
          <a:prstGeom prst="line">
            <a:avLst/>
          </a:prstGeom>
          <a:ln w="3175">
            <a:solidFill>
              <a:srgbClr val="7DCDE7">
                <a:alpha val="48000"/>
              </a:srgbClr>
            </a:solidFill>
            <a:headEnd type="none"/>
            <a:tailEnd type="none" w="lg" len="lg"/>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336937" y="4731912"/>
            <a:ext cx="262800" cy="262800"/>
            <a:chOff x="9983502" y="4449897"/>
            <a:chExt cx="262800" cy="262800"/>
          </a:xfrm>
        </p:grpSpPr>
        <p:sp>
          <p:nvSpPr>
            <p:cNvPr id="18" name="椭圆 17"/>
            <p:cNvSpPr/>
            <p:nvPr/>
          </p:nvSpPr>
          <p:spPr>
            <a:xfrm>
              <a:off x="10033902" y="4500297"/>
              <a:ext cx="162000" cy="162000"/>
            </a:xfrm>
            <a:prstGeom prst="ellipse">
              <a:avLst/>
            </a:prstGeom>
            <a:solidFill>
              <a:srgbClr val="61C0E2">
                <a:alpha val="85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sp>
          <p:nvSpPr>
            <p:cNvPr id="19" name="椭圆 18"/>
            <p:cNvSpPr/>
            <p:nvPr/>
          </p:nvSpPr>
          <p:spPr>
            <a:xfrm>
              <a:off x="9983502" y="4449897"/>
              <a:ext cx="262800" cy="262800"/>
            </a:xfrm>
            <a:prstGeom prst="ellipse">
              <a:avLst/>
            </a:prstGeom>
            <a:noFill/>
            <a:ln w="3175">
              <a:solidFill>
                <a:srgbClr val="7DCDE7">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grpSp>
      <p:grpSp>
        <p:nvGrpSpPr>
          <p:cNvPr id="20" name="组合 19"/>
          <p:cNvGrpSpPr/>
          <p:nvPr/>
        </p:nvGrpSpPr>
        <p:grpSpPr>
          <a:xfrm>
            <a:off x="4674469" y="4731912"/>
            <a:ext cx="262800" cy="262800"/>
            <a:chOff x="9983502" y="4449897"/>
            <a:chExt cx="262800" cy="262800"/>
          </a:xfrm>
        </p:grpSpPr>
        <p:sp>
          <p:nvSpPr>
            <p:cNvPr id="21" name="椭圆 20"/>
            <p:cNvSpPr/>
            <p:nvPr/>
          </p:nvSpPr>
          <p:spPr>
            <a:xfrm>
              <a:off x="10033902" y="4500297"/>
              <a:ext cx="162000" cy="162000"/>
            </a:xfrm>
            <a:prstGeom prst="ellipse">
              <a:avLst/>
            </a:prstGeom>
            <a:solidFill>
              <a:srgbClr val="61C0E2">
                <a:alpha val="85000"/>
              </a:srgbClr>
            </a:solidFill>
            <a:ln>
              <a:solidFill>
                <a:srgbClr val="7DCDE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sp>
          <p:nvSpPr>
            <p:cNvPr id="22" name="椭圆 21"/>
            <p:cNvSpPr/>
            <p:nvPr/>
          </p:nvSpPr>
          <p:spPr>
            <a:xfrm>
              <a:off x="9983502" y="4449897"/>
              <a:ext cx="262800" cy="262800"/>
            </a:xfrm>
            <a:prstGeom prst="ellipse">
              <a:avLst/>
            </a:prstGeom>
            <a:noFill/>
            <a:ln w="3175">
              <a:solidFill>
                <a:srgbClr val="7DCD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grpSp>
      <p:grpSp>
        <p:nvGrpSpPr>
          <p:cNvPr id="23" name="组合 22"/>
          <p:cNvGrpSpPr/>
          <p:nvPr/>
        </p:nvGrpSpPr>
        <p:grpSpPr>
          <a:xfrm>
            <a:off x="2012001" y="4731912"/>
            <a:ext cx="262800" cy="262800"/>
            <a:chOff x="9983502" y="4449897"/>
            <a:chExt cx="262800" cy="262800"/>
          </a:xfrm>
        </p:grpSpPr>
        <p:sp>
          <p:nvSpPr>
            <p:cNvPr id="24" name="椭圆 23"/>
            <p:cNvSpPr/>
            <p:nvPr/>
          </p:nvSpPr>
          <p:spPr>
            <a:xfrm>
              <a:off x="10033902" y="4500297"/>
              <a:ext cx="162000" cy="162000"/>
            </a:xfrm>
            <a:prstGeom prst="ellipse">
              <a:avLst/>
            </a:prstGeom>
            <a:solidFill>
              <a:srgbClr val="61C0E2">
                <a:alpha val="85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sp>
          <p:nvSpPr>
            <p:cNvPr id="25" name="椭圆 24"/>
            <p:cNvSpPr/>
            <p:nvPr/>
          </p:nvSpPr>
          <p:spPr>
            <a:xfrm>
              <a:off x="9983502" y="4449897"/>
              <a:ext cx="262800" cy="262800"/>
            </a:xfrm>
            <a:prstGeom prst="ellipse">
              <a:avLst/>
            </a:prstGeom>
            <a:noFill/>
            <a:ln w="3175">
              <a:solidFill>
                <a:srgbClr val="7DCDE7">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1C0E2"/>
                </a:solidFill>
                <a:effectLst/>
                <a:uLnTx/>
                <a:uFillTx/>
                <a:latin typeface="Arial" panose="020B0604020202020204"/>
                <a:ea typeface="冬青黑体简体中文 W3"/>
                <a:cs typeface="+mn-cs"/>
              </a:endParaRPr>
            </a:p>
          </p:txBody>
        </p:sp>
      </p:grpSp>
      <p:cxnSp>
        <p:nvCxnSpPr>
          <p:cNvPr id="26" name="直接连接符 25"/>
          <p:cNvCxnSpPr/>
          <p:nvPr/>
        </p:nvCxnSpPr>
        <p:spPr>
          <a:xfrm>
            <a:off x="4960308" y="4863312"/>
            <a:ext cx="2376629" cy="0"/>
          </a:xfrm>
          <a:prstGeom prst="line">
            <a:avLst/>
          </a:prstGeom>
          <a:ln w="3175">
            <a:solidFill>
              <a:srgbClr val="7DCDE7">
                <a:alpha val="48000"/>
              </a:srgb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274801" y="4863312"/>
            <a:ext cx="2376629" cy="0"/>
          </a:xfrm>
          <a:prstGeom prst="line">
            <a:avLst/>
          </a:prstGeom>
          <a:ln w="3175">
            <a:solidFill>
              <a:srgbClr val="7DCDE7">
                <a:alpha val="48000"/>
              </a:srgbClr>
            </a:solidFill>
            <a:headEnd type="none"/>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5"/>
          <p:cNvSpPr/>
          <p:nvPr/>
        </p:nvSpPr>
        <p:spPr>
          <a:xfrm>
            <a:off x="1590088" y="3573421"/>
            <a:ext cx="5410200" cy="1763486"/>
          </a:xfrm>
          <a:custGeom>
            <a:avLst/>
            <a:gdLst>
              <a:gd name="connsiteX0" fmla="*/ 0 w 7213600"/>
              <a:gd name="connsiteY0" fmla="*/ 1901371 h 2351314"/>
              <a:gd name="connsiteX1" fmla="*/ 0 w 7213600"/>
              <a:gd name="connsiteY1" fmla="*/ 2351314 h 2351314"/>
              <a:gd name="connsiteX2" fmla="*/ 7213600 w 7213600"/>
              <a:gd name="connsiteY2" fmla="*/ 2351314 h 2351314"/>
              <a:gd name="connsiteX3" fmla="*/ 7199086 w 7213600"/>
              <a:gd name="connsiteY3" fmla="*/ 0 h 2351314"/>
              <a:gd name="connsiteX4" fmla="*/ 4789714 w 7213600"/>
              <a:gd name="connsiteY4" fmla="*/ 1045028 h 2351314"/>
              <a:gd name="connsiteX5" fmla="*/ 2365829 w 7213600"/>
              <a:gd name="connsiteY5" fmla="*/ 1683657 h 2351314"/>
              <a:gd name="connsiteX6" fmla="*/ 0 w 7213600"/>
              <a:gd name="connsiteY6" fmla="*/ 1901371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2351314">
                <a:moveTo>
                  <a:pt x="0" y="1901371"/>
                </a:moveTo>
                <a:lnTo>
                  <a:pt x="0" y="2351314"/>
                </a:lnTo>
                <a:lnTo>
                  <a:pt x="7213600" y="2351314"/>
                </a:lnTo>
                <a:lnTo>
                  <a:pt x="7199086" y="0"/>
                </a:lnTo>
                <a:lnTo>
                  <a:pt x="4789714" y="1045028"/>
                </a:lnTo>
                <a:lnTo>
                  <a:pt x="2365829" y="1683657"/>
                </a:lnTo>
                <a:lnTo>
                  <a:pt x="0" y="1901371"/>
                </a:lnTo>
                <a:close/>
              </a:path>
            </a:pathLst>
          </a:custGeom>
          <a:solidFill>
            <a:srgbClr val="52B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任意多边形 6"/>
          <p:cNvSpPr/>
          <p:nvPr/>
        </p:nvSpPr>
        <p:spPr>
          <a:xfrm>
            <a:off x="1579201" y="3976196"/>
            <a:ext cx="4484915" cy="1023257"/>
          </a:xfrm>
          <a:custGeom>
            <a:avLst/>
            <a:gdLst>
              <a:gd name="connsiteX0" fmla="*/ 0 w 5878286"/>
              <a:gd name="connsiteY0" fmla="*/ 1349828 h 1349828"/>
              <a:gd name="connsiteX1" fmla="*/ 2365828 w 5878286"/>
              <a:gd name="connsiteY1" fmla="*/ 1146628 h 1349828"/>
              <a:gd name="connsiteX2" fmla="*/ 4818743 w 5878286"/>
              <a:gd name="connsiteY2" fmla="*/ 508000 h 1349828"/>
              <a:gd name="connsiteX3" fmla="*/ 5878286 w 5878286"/>
              <a:gd name="connsiteY3" fmla="*/ 0 h 1349828"/>
              <a:gd name="connsiteX4" fmla="*/ 4789714 w 5878286"/>
              <a:gd name="connsiteY4" fmla="*/ 0 h 1349828"/>
              <a:gd name="connsiteX5" fmla="*/ 2380343 w 5878286"/>
              <a:gd name="connsiteY5" fmla="*/ 1074057 h 1349828"/>
              <a:gd name="connsiteX6" fmla="*/ 29028 w 5878286"/>
              <a:gd name="connsiteY6" fmla="*/ 957942 h 1349828"/>
              <a:gd name="connsiteX7" fmla="*/ 0 w 5878286"/>
              <a:gd name="connsiteY7" fmla="*/ 1349828 h 1349828"/>
              <a:gd name="connsiteX0-1" fmla="*/ 0 w 5979886"/>
              <a:gd name="connsiteY0-2" fmla="*/ 1364342 h 1364342"/>
              <a:gd name="connsiteX1-3" fmla="*/ 2365828 w 5979886"/>
              <a:gd name="connsiteY1-4" fmla="*/ 1161142 h 1364342"/>
              <a:gd name="connsiteX2-5" fmla="*/ 4818743 w 5979886"/>
              <a:gd name="connsiteY2-6" fmla="*/ 522514 h 1364342"/>
              <a:gd name="connsiteX3-7" fmla="*/ 5979886 w 5979886"/>
              <a:gd name="connsiteY3-8" fmla="*/ 0 h 1364342"/>
              <a:gd name="connsiteX4-9" fmla="*/ 4789714 w 5979886"/>
              <a:gd name="connsiteY4-10" fmla="*/ 14514 h 1364342"/>
              <a:gd name="connsiteX5-11" fmla="*/ 2380343 w 5979886"/>
              <a:gd name="connsiteY5-12" fmla="*/ 1088571 h 1364342"/>
              <a:gd name="connsiteX6-13" fmla="*/ 29028 w 5979886"/>
              <a:gd name="connsiteY6-14" fmla="*/ 972456 h 1364342"/>
              <a:gd name="connsiteX7-15" fmla="*/ 0 w 5979886"/>
              <a:gd name="connsiteY7-16" fmla="*/ 1364342 h 1364342"/>
              <a:gd name="connsiteX0-17" fmla="*/ 1 w 5979887"/>
              <a:gd name="connsiteY0-18" fmla="*/ 1364342 h 1364342"/>
              <a:gd name="connsiteX1-19" fmla="*/ 2365829 w 5979887"/>
              <a:gd name="connsiteY1-20" fmla="*/ 1161142 h 1364342"/>
              <a:gd name="connsiteX2-21" fmla="*/ 4818744 w 5979887"/>
              <a:gd name="connsiteY2-22" fmla="*/ 522514 h 1364342"/>
              <a:gd name="connsiteX3-23" fmla="*/ 5979887 w 5979887"/>
              <a:gd name="connsiteY3-24" fmla="*/ 0 h 1364342"/>
              <a:gd name="connsiteX4-25" fmla="*/ 4789715 w 5979887"/>
              <a:gd name="connsiteY4-26" fmla="*/ 14514 h 1364342"/>
              <a:gd name="connsiteX5-27" fmla="*/ 2380344 w 5979887"/>
              <a:gd name="connsiteY5-28" fmla="*/ 1088571 h 1364342"/>
              <a:gd name="connsiteX6-29" fmla="*/ 0 w 5979887"/>
              <a:gd name="connsiteY6-30" fmla="*/ 972456 h 1364342"/>
              <a:gd name="connsiteX7-31" fmla="*/ 1 w 5979887"/>
              <a:gd name="connsiteY7-32" fmla="*/ 1364342 h 13643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979887" h="1364342">
                <a:moveTo>
                  <a:pt x="1" y="1364342"/>
                </a:moveTo>
                <a:lnTo>
                  <a:pt x="2365829" y="1161142"/>
                </a:lnTo>
                <a:lnTo>
                  <a:pt x="4818744" y="522514"/>
                </a:lnTo>
                <a:lnTo>
                  <a:pt x="5979887" y="0"/>
                </a:lnTo>
                <a:lnTo>
                  <a:pt x="4789715" y="14514"/>
                </a:lnTo>
                <a:lnTo>
                  <a:pt x="2380344" y="1088571"/>
                </a:lnTo>
                <a:lnTo>
                  <a:pt x="0" y="972456"/>
                </a:lnTo>
                <a:cubicBezTo>
                  <a:pt x="0" y="1103085"/>
                  <a:pt x="1" y="1233713"/>
                  <a:pt x="1" y="1364342"/>
                </a:cubicBezTo>
                <a:close/>
              </a:path>
            </a:pathLst>
          </a:custGeom>
          <a:solidFill>
            <a:srgbClr val="DBE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任意多边形 7"/>
          <p:cNvSpPr/>
          <p:nvPr/>
        </p:nvSpPr>
        <p:spPr>
          <a:xfrm>
            <a:off x="1579202" y="4128596"/>
            <a:ext cx="3287486" cy="674915"/>
          </a:xfrm>
          <a:custGeom>
            <a:avLst/>
            <a:gdLst>
              <a:gd name="connsiteX0" fmla="*/ 4354286 w 4354286"/>
              <a:gd name="connsiteY0" fmla="*/ 0 h 899885"/>
              <a:gd name="connsiteX1" fmla="*/ 2394857 w 4354286"/>
              <a:gd name="connsiteY1" fmla="*/ 566057 h 899885"/>
              <a:gd name="connsiteX2" fmla="*/ 0 w 4354286"/>
              <a:gd name="connsiteY2" fmla="*/ 275771 h 899885"/>
              <a:gd name="connsiteX3" fmla="*/ 0 w 4354286"/>
              <a:gd name="connsiteY3" fmla="*/ 827314 h 899885"/>
              <a:gd name="connsiteX4" fmla="*/ 2409371 w 4354286"/>
              <a:gd name="connsiteY4" fmla="*/ 899885 h 899885"/>
              <a:gd name="connsiteX5" fmla="*/ 4354286 w 4354286"/>
              <a:gd name="connsiteY5" fmla="*/ 0 h 899885"/>
              <a:gd name="connsiteX0-1" fmla="*/ 4383314 w 4383314"/>
              <a:gd name="connsiteY0-2" fmla="*/ 0 h 870857"/>
              <a:gd name="connsiteX1-3" fmla="*/ 2394857 w 4383314"/>
              <a:gd name="connsiteY1-4" fmla="*/ 537029 h 870857"/>
              <a:gd name="connsiteX2-5" fmla="*/ 0 w 4383314"/>
              <a:gd name="connsiteY2-6" fmla="*/ 246743 h 870857"/>
              <a:gd name="connsiteX3-7" fmla="*/ 0 w 4383314"/>
              <a:gd name="connsiteY3-8" fmla="*/ 798286 h 870857"/>
              <a:gd name="connsiteX4-9" fmla="*/ 2409371 w 4383314"/>
              <a:gd name="connsiteY4-10" fmla="*/ 870857 h 870857"/>
              <a:gd name="connsiteX5-11" fmla="*/ 4383314 w 4383314"/>
              <a:gd name="connsiteY5-12" fmla="*/ 0 h 870857"/>
              <a:gd name="connsiteX0-13" fmla="*/ 4383314 w 4383314"/>
              <a:gd name="connsiteY0-14" fmla="*/ 0 h 870857"/>
              <a:gd name="connsiteX1-15" fmla="*/ 2394857 w 4383314"/>
              <a:gd name="connsiteY1-16" fmla="*/ 537029 h 870857"/>
              <a:gd name="connsiteX2-17" fmla="*/ 0 w 4383314"/>
              <a:gd name="connsiteY2-18" fmla="*/ 246743 h 870857"/>
              <a:gd name="connsiteX3-19" fmla="*/ 0 w 4383314"/>
              <a:gd name="connsiteY3-20" fmla="*/ 798286 h 870857"/>
              <a:gd name="connsiteX4-21" fmla="*/ 2365828 w 4383314"/>
              <a:gd name="connsiteY4-22" fmla="*/ 870857 h 870857"/>
              <a:gd name="connsiteX5-23" fmla="*/ 4383314 w 4383314"/>
              <a:gd name="connsiteY5-24" fmla="*/ 0 h 870857"/>
              <a:gd name="connsiteX0-25" fmla="*/ 4383314 w 4383314"/>
              <a:gd name="connsiteY0-26" fmla="*/ 0 h 899886"/>
              <a:gd name="connsiteX1-27" fmla="*/ 2394857 w 4383314"/>
              <a:gd name="connsiteY1-28" fmla="*/ 537029 h 899886"/>
              <a:gd name="connsiteX2-29" fmla="*/ 0 w 4383314"/>
              <a:gd name="connsiteY2-30" fmla="*/ 246743 h 899886"/>
              <a:gd name="connsiteX3-31" fmla="*/ 0 w 4383314"/>
              <a:gd name="connsiteY3-32" fmla="*/ 798286 h 899886"/>
              <a:gd name="connsiteX4-33" fmla="*/ 2336800 w 4383314"/>
              <a:gd name="connsiteY4-34" fmla="*/ 899886 h 899886"/>
              <a:gd name="connsiteX5-35" fmla="*/ 4383314 w 4383314"/>
              <a:gd name="connsiteY5-36" fmla="*/ 0 h 8998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383314" h="899886">
                <a:moveTo>
                  <a:pt x="4383314" y="0"/>
                </a:moveTo>
                <a:lnTo>
                  <a:pt x="2394857" y="537029"/>
                </a:lnTo>
                <a:lnTo>
                  <a:pt x="0" y="246743"/>
                </a:lnTo>
                <a:lnTo>
                  <a:pt x="0" y="798286"/>
                </a:lnTo>
                <a:lnTo>
                  <a:pt x="2336800" y="899886"/>
                </a:lnTo>
                <a:lnTo>
                  <a:pt x="4383314" y="0"/>
                </a:lnTo>
                <a:close/>
              </a:path>
            </a:pathLst>
          </a:custGeom>
          <a:solidFill>
            <a:srgbClr val="EEB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文本框 9"/>
          <p:cNvSpPr txBox="1"/>
          <p:nvPr/>
        </p:nvSpPr>
        <p:spPr>
          <a:xfrm>
            <a:off x="1600975" y="5344229"/>
            <a:ext cx="434734" cy="248209"/>
          </a:xfrm>
          <a:prstGeom prst="rect">
            <a:avLst/>
          </a:prstGeom>
          <a:noFill/>
        </p:spPr>
        <p:txBody>
          <a:bodyPr wrap="none" rtlCol="0">
            <a:spAutoFit/>
          </a:bodyPr>
          <a:lstStyle/>
          <a:p>
            <a:r>
              <a:rPr lang="en-US" altLang="zh-CN" sz="1015" dirty="0"/>
              <a:t>April</a:t>
            </a:r>
            <a:endParaRPr lang="zh-CN" altLang="en-US" sz="1015" dirty="0"/>
          </a:p>
        </p:txBody>
      </p:sp>
      <p:sp>
        <p:nvSpPr>
          <p:cNvPr id="11" name="文本框 10"/>
          <p:cNvSpPr txBox="1"/>
          <p:nvPr/>
        </p:nvSpPr>
        <p:spPr>
          <a:xfrm>
            <a:off x="3305887" y="5344229"/>
            <a:ext cx="417102" cy="248209"/>
          </a:xfrm>
          <a:prstGeom prst="rect">
            <a:avLst/>
          </a:prstGeom>
          <a:noFill/>
        </p:spPr>
        <p:txBody>
          <a:bodyPr wrap="none" rtlCol="0">
            <a:spAutoFit/>
          </a:bodyPr>
          <a:lstStyle/>
          <a:p>
            <a:r>
              <a:rPr lang="en-US" altLang="zh-CN" sz="1015" dirty="0"/>
              <a:t>May</a:t>
            </a:r>
            <a:endParaRPr lang="zh-CN" altLang="en-US" sz="1015" dirty="0"/>
          </a:p>
        </p:txBody>
      </p:sp>
      <p:sp>
        <p:nvSpPr>
          <p:cNvPr id="12" name="文本框 11"/>
          <p:cNvSpPr txBox="1"/>
          <p:nvPr/>
        </p:nvSpPr>
        <p:spPr>
          <a:xfrm>
            <a:off x="5010799" y="5344229"/>
            <a:ext cx="428322" cy="248209"/>
          </a:xfrm>
          <a:prstGeom prst="rect">
            <a:avLst/>
          </a:prstGeom>
          <a:noFill/>
        </p:spPr>
        <p:txBody>
          <a:bodyPr wrap="none" rtlCol="0">
            <a:spAutoFit/>
          </a:bodyPr>
          <a:lstStyle/>
          <a:p>
            <a:r>
              <a:rPr lang="en-US" altLang="zh-CN" sz="1015" dirty="0"/>
              <a:t>June</a:t>
            </a:r>
            <a:endParaRPr lang="zh-CN" altLang="en-US" sz="1015" dirty="0"/>
          </a:p>
        </p:txBody>
      </p:sp>
      <p:sp>
        <p:nvSpPr>
          <p:cNvPr id="13" name="文本框 12"/>
          <p:cNvSpPr txBox="1"/>
          <p:nvPr/>
        </p:nvSpPr>
        <p:spPr>
          <a:xfrm>
            <a:off x="6715711" y="5344229"/>
            <a:ext cx="385042" cy="248209"/>
          </a:xfrm>
          <a:prstGeom prst="rect">
            <a:avLst/>
          </a:prstGeom>
          <a:noFill/>
        </p:spPr>
        <p:txBody>
          <a:bodyPr wrap="none" rtlCol="0">
            <a:spAutoFit/>
          </a:bodyPr>
          <a:lstStyle/>
          <a:p>
            <a:r>
              <a:rPr lang="en-US" altLang="zh-CN" sz="1015" dirty="0"/>
              <a:t>July</a:t>
            </a:r>
            <a:endParaRPr lang="zh-CN" altLang="en-US" sz="1015" dirty="0"/>
          </a:p>
        </p:txBody>
      </p:sp>
      <p:sp>
        <p:nvSpPr>
          <p:cNvPr id="14" name="椭圆 13"/>
          <p:cNvSpPr/>
          <p:nvPr/>
        </p:nvSpPr>
        <p:spPr>
          <a:xfrm>
            <a:off x="2656888" y="3008221"/>
            <a:ext cx="163286" cy="163286"/>
          </a:xfrm>
          <a:prstGeom prst="ellipse">
            <a:avLst/>
          </a:prstGeom>
          <a:solidFill>
            <a:srgbClr val="1C8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椭圆 14"/>
          <p:cNvSpPr/>
          <p:nvPr/>
        </p:nvSpPr>
        <p:spPr>
          <a:xfrm>
            <a:off x="4590155" y="3007824"/>
            <a:ext cx="163286" cy="163286"/>
          </a:xfrm>
          <a:prstGeom prst="ellipse">
            <a:avLst/>
          </a:prstGeom>
          <a:solidFill>
            <a:srgbClr val="1C8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p:nvSpPr>
        <p:spPr>
          <a:xfrm>
            <a:off x="6364527" y="3208980"/>
            <a:ext cx="163286" cy="163286"/>
          </a:xfrm>
          <a:prstGeom prst="ellipse">
            <a:avLst/>
          </a:prstGeom>
          <a:solidFill>
            <a:srgbClr val="1C8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7" name="肘形连接符 19"/>
          <p:cNvCxnSpPr>
            <a:stCxn id="9" idx="1"/>
            <a:endCxn id="14" idx="6"/>
          </p:cNvCxnSpPr>
          <p:nvPr/>
        </p:nvCxnSpPr>
        <p:spPr>
          <a:xfrm flipH="1" flipV="1">
            <a:off x="2820174" y="3089864"/>
            <a:ext cx="555171" cy="1441505"/>
          </a:xfrm>
          <a:prstGeom prst="bentConnector3">
            <a:avLst>
              <a:gd name="adj1" fmla="val 49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27"/>
          <p:cNvCxnSpPr>
            <a:stCxn id="8" idx="4"/>
            <a:endCxn id="15" idx="6"/>
          </p:cNvCxnSpPr>
          <p:nvPr/>
        </p:nvCxnSpPr>
        <p:spPr>
          <a:xfrm flipH="1" flipV="1">
            <a:off x="4753441" y="3089467"/>
            <a:ext cx="418046" cy="897615"/>
          </a:xfrm>
          <a:prstGeom prst="bentConnector3">
            <a:avLst>
              <a:gd name="adj1" fmla="val 3255"/>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41"/>
          <p:cNvCxnSpPr>
            <a:endCxn id="16" idx="2"/>
          </p:cNvCxnSpPr>
          <p:nvPr/>
        </p:nvCxnSpPr>
        <p:spPr>
          <a:xfrm rot="5400000" flipH="1" flipV="1">
            <a:off x="5821199" y="3454620"/>
            <a:ext cx="707325" cy="379332"/>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992530" y="2757539"/>
            <a:ext cx="595035" cy="532352"/>
            <a:chOff x="1204244" y="1524722"/>
            <a:chExt cx="793380" cy="709802"/>
          </a:xfrm>
        </p:grpSpPr>
        <p:sp>
          <p:nvSpPr>
            <p:cNvPr id="21" name="文本框 20"/>
            <p:cNvSpPr txBox="1"/>
            <p:nvPr/>
          </p:nvSpPr>
          <p:spPr>
            <a:xfrm>
              <a:off x="1204244" y="1524722"/>
              <a:ext cx="793380" cy="553997"/>
            </a:xfrm>
            <a:prstGeom prst="rect">
              <a:avLst/>
            </a:prstGeom>
            <a:noFill/>
          </p:spPr>
          <p:txBody>
            <a:bodyPr wrap="none" rtlCol="0">
              <a:spAutoFit/>
            </a:bodyPr>
            <a:lstStyle/>
            <a:p>
              <a:r>
                <a:rPr lang="en-US" altLang="zh-CN" sz="2100" dirty="0"/>
                <a:t>13</a:t>
              </a:r>
              <a:r>
                <a:rPr lang="en-US" altLang="zh-CN" sz="1500" dirty="0"/>
                <a:t>%</a:t>
              </a:r>
              <a:endParaRPr lang="zh-CN" altLang="en-US" sz="1500" dirty="0"/>
            </a:p>
          </p:txBody>
        </p:sp>
        <p:sp>
          <p:nvSpPr>
            <p:cNvPr id="22" name="文本框 21"/>
            <p:cNvSpPr txBox="1"/>
            <p:nvPr/>
          </p:nvSpPr>
          <p:spPr>
            <a:xfrm>
              <a:off x="1266355" y="1903579"/>
              <a:ext cx="592469" cy="330945"/>
            </a:xfrm>
            <a:prstGeom prst="rect">
              <a:avLst/>
            </a:prstGeom>
            <a:noFill/>
          </p:spPr>
          <p:txBody>
            <a:bodyPr wrap="none" rtlCol="0">
              <a:spAutoFit/>
            </a:bodyPr>
            <a:lstStyle/>
            <a:p>
              <a:r>
                <a:rPr lang="zh-CN" altLang="en-US" sz="1015" dirty="0">
                  <a:latin typeface="微软雅黑" panose="020B0503020204020204" charset="-122"/>
                  <a:ea typeface="微软雅黑" panose="020B0503020204020204" charset="-122"/>
                </a:rPr>
                <a:t>较少</a:t>
              </a:r>
            </a:p>
          </p:txBody>
        </p:sp>
      </p:grpSp>
      <p:grpSp>
        <p:nvGrpSpPr>
          <p:cNvPr id="23" name="组合 22"/>
          <p:cNvGrpSpPr/>
          <p:nvPr/>
        </p:nvGrpSpPr>
        <p:grpSpPr>
          <a:xfrm>
            <a:off x="4050263" y="2742821"/>
            <a:ext cx="595035" cy="547070"/>
            <a:chOff x="3947887" y="1505098"/>
            <a:chExt cx="793380" cy="729426"/>
          </a:xfrm>
        </p:grpSpPr>
        <p:sp>
          <p:nvSpPr>
            <p:cNvPr id="24" name="文本框 23"/>
            <p:cNvSpPr txBox="1"/>
            <p:nvPr/>
          </p:nvSpPr>
          <p:spPr>
            <a:xfrm>
              <a:off x="3947887" y="1505098"/>
              <a:ext cx="793380" cy="553997"/>
            </a:xfrm>
            <a:prstGeom prst="rect">
              <a:avLst/>
            </a:prstGeom>
            <a:noFill/>
          </p:spPr>
          <p:txBody>
            <a:bodyPr wrap="none" rtlCol="0">
              <a:spAutoFit/>
            </a:bodyPr>
            <a:lstStyle/>
            <a:p>
              <a:r>
                <a:rPr lang="en-US" altLang="zh-CN" sz="2100" dirty="0"/>
                <a:t>43</a:t>
              </a:r>
              <a:r>
                <a:rPr lang="en-US" altLang="zh-CN" sz="1500" dirty="0"/>
                <a:t>%</a:t>
              </a:r>
              <a:endParaRPr lang="zh-CN" altLang="en-US" sz="1500" dirty="0"/>
            </a:p>
          </p:txBody>
        </p:sp>
        <p:sp>
          <p:nvSpPr>
            <p:cNvPr id="25" name="文本框 24"/>
            <p:cNvSpPr txBox="1"/>
            <p:nvPr/>
          </p:nvSpPr>
          <p:spPr>
            <a:xfrm>
              <a:off x="3978872" y="1903579"/>
              <a:ext cx="592469" cy="330945"/>
            </a:xfrm>
            <a:prstGeom prst="rect">
              <a:avLst/>
            </a:prstGeom>
            <a:noFill/>
          </p:spPr>
          <p:txBody>
            <a:bodyPr wrap="none" rtlCol="0">
              <a:spAutoFit/>
            </a:bodyPr>
            <a:lstStyle/>
            <a:p>
              <a:r>
                <a:rPr lang="zh-CN" altLang="en-US" sz="1015" dirty="0">
                  <a:latin typeface="微软雅黑" panose="020B0503020204020204" charset="-122"/>
                  <a:ea typeface="微软雅黑" panose="020B0503020204020204" charset="-122"/>
                </a:rPr>
                <a:t>一般</a:t>
              </a:r>
            </a:p>
          </p:txBody>
        </p:sp>
      </p:grpSp>
      <p:grpSp>
        <p:nvGrpSpPr>
          <p:cNvPr id="26" name="组合 25"/>
          <p:cNvGrpSpPr/>
          <p:nvPr/>
        </p:nvGrpSpPr>
        <p:grpSpPr>
          <a:xfrm>
            <a:off x="6478231" y="2775256"/>
            <a:ext cx="659155" cy="514635"/>
            <a:chOff x="7185182" y="1548344"/>
            <a:chExt cx="878874" cy="686180"/>
          </a:xfrm>
        </p:grpSpPr>
        <p:sp>
          <p:nvSpPr>
            <p:cNvPr id="27" name="文本框 26"/>
            <p:cNvSpPr txBox="1"/>
            <p:nvPr/>
          </p:nvSpPr>
          <p:spPr>
            <a:xfrm>
              <a:off x="7185182" y="1548344"/>
              <a:ext cx="878874" cy="492443"/>
            </a:xfrm>
            <a:prstGeom prst="rect">
              <a:avLst/>
            </a:prstGeom>
            <a:noFill/>
          </p:spPr>
          <p:txBody>
            <a:bodyPr wrap="none" rtlCol="0">
              <a:spAutoFit/>
            </a:bodyPr>
            <a:lstStyle/>
            <a:p>
              <a:r>
                <a:rPr lang="en-US" altLang="zh-CN" sz="1800" dirty="0">
                  <a:latin typeface="微软雅黑" panose="020B0503020204020204" charset="-122"/>
                  <a:ea typeface="微软雅黑" panose="020B0503020204020204" charset="-122"/>
                </a:rPr>
                <a:t>73%</a:t>
              </a:r>
              <a:endParaRPr lang="zh-CN" altLang="en-US" sz="1800" dirty="0">
                <a:latin typeface="微软雅黑" panose="020B0503020204020204" charset="-122"/>
                <a:ea typeface="微软雅黑" panose="020B0503020204020204" charset="-122"/>
              </a:endParaRPr>
            </a:p>
          </p:txBody>
        </p:sp>
        <p:sp>
          <p:nvSpPr>
            <p:cNvPr id="28" name="文本框 27"/>
            <p:cNvSpPr txBox="1"/>
            <p:nvPr/>
          </p:nvSpPr>
          <p:spPr>
            <a:xfrm>
              <a:off x="7302109" y="1903579"/>
              <a:ext cx="592470" cy="330945"/>
            </a:xfrm>
            <a:prstGeom prst="rect">
              <a:avLst/>
            </a:prstGeom>
            <a:noFill/>
          </p:spPr>
          <p:txBody>
            <a:bodyPr wrap="none" rtlCol="0">
              <a:spAutoFit/>
            </a:bodyPr>
            <a:lstStyle/>
            <a:p>
              <a:r>
                <a:rPr lang="zh-CN" altLang="en-US" sz="1015" dirty="0">
                  <a:latin typeface="微软雅黑" panose="020B0503020204020204" charset="-122"/>
                  <a:ea typeface="微软雅黑" panose="020B0503020204020204" charset="-122"/>
                </a:rPr>
                <a:t>较多</a:t>
              </a:r>
            </a:p>
          </p:txBody>
        </p:sp>
      </p:grpSp>
      <p:grpSp>
        <p:nvGrpSpPr>
          <p:cNvPr id="29" name="组合 28"/>
          <p:cNvGrpSpPr/>
          <p:nvPr/>
        </p:nvGrpSpPr>
        <p:grpSpPr>
          <a:xfrm>
            <a:off x="8152472" y="1737478"/>
            <a:ext cx="1261884" cy="1267724"/>
            <a:chOff x="8521082" y="558352"/>
            <a:chExt cx="1682511" cy="1690299"/>
          </a:xfrm>
        </p:grpSpPr>
        <p:sp>
          <p:nvSpPr>
            <p:cNvPr id="30" name="椭圆 29"/>
            <p:cNvSpPr/>
            <p:nvPr/>
          </p:nvSpPr>
          <p:spPr>
            <a:xfrm>
              <a:off x="8600752" y="558352"/>
              <a:ext cx="1051248" cy="1051248"/>
            </a:xfrm>
            <a:prstGeom prst="ellipse">
              <a:avLst/>
            </a:prstGeom>
            <a:solidFill>
              <a:srgbClr val="DBE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1" name="文本框 30"/>
            <p:cNvSpPr txBox="1"/>
            <p:nvPr/>
          </p:nvSpPr>
          <p:spPr>
            <a:xfrm>
              <a:off x="8521082" y="1632868"/>
              <a:ext cx="1682511" cy="369332"/>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请输入你的题目</a:t>
              </a:r>
            </a:p>
          </p:txBody>
        </p:sp>
        <p:sp>
          <p:nvSpPr>
            <p:cNvPr id="32" name="文本框 31"/>
            <p:cNvSpPr txBox="1"/>
            <p:nvPr/>
          </p:nvSpPr>
          <p:spPr>
            <a:xfrm>
              <a:off x="8624297" y="1917706"/>
              <a:ext cx="1051247" cy="330945"/>
            </a:xfrm>
            <a:prstGeom prst="rect">
              <a:avLst/>
            </a:prstGeom>
            <a:noFill/>
          </p:spPr>
          <p:txBody>
            <a:bodyPr wrap="square" rtlCol="0">
              <a:spAutoFit/>
            </a:bodyPr>
            <a:lstStyle/>
            <a:p>
              <a:r>
                <a:rPr lang="en-US" altLang="zh-CN" sz="1015" dirty="0"/>
                <a:t>#######</a:t>
              </a:r>
              <a:endParaRPr lang="zh-CN" altLang="en-US" sz="1015" dirty="0"/>
            </a:p>
          </p:txBody>
        </p:sp>
      </p:grpSp>
      <p:grpSp>
        <p:nvGrpSpPr>
          <p:cNvPr id="33" name="组合 32"/>
          <p:cNvGrpSpPr/>
          <p:nvPr/>
        </p:nvGrpSpPr>
        <p:grpSpPr>
          <a:xfrm>
            <a:off x="8152472" y="3079850"/>
            <a:ext cx="1261884" cy="1170522"/>
            <a:chOff x="8521082" y="2348182"/>
            <a:chExt cx="1682511" cy="1560696"/>
          </a:xfrm>
        </p:grpSpPr>
        <p:sp>
          <p:nvSpPr>
            <p:cNvPr id="34" name="椭圆 33"/>
            <p:cNvSpPr/>
            <p:nvPr/>
          </p:nvSpPr>
          <p:spPr>
            <a:xfrm>
              <a:off x="8600753" y="2348182"/>
              <a:ext cx="1051247" cy="1051248"/>
            </a:xfrm>
            <a:prstGeom prst="ellipse">
              <a:avLst/>
            </a:prstGeom>
            <a:solidFill>
              <a:srgbClr val="EEB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charset="-122"/>
                <a:ea typeface="微软雅黑" panose="020B0503020204020204" charset="-122"/>
              </a:endParaRPr>
            </a:p>
          </p:txBody>
        </p:sp>
        <p:sp>
          <p:nvSpPr>
            <p:cNvPr id="35" name="文本框 34"/>
            <p:cNvSpPr txBox="1"/>
            <p:nvPr/>
          </p:nvSpPr>
          <p:spPr>
            <a:xfrm>
              <a:off x="8521082" y="3357698"/>
              <a:ext cx="1682511" cy="369332"/>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请输入你的题目</a:t>
              </a:r>
            </a:p>
          </p:txBody>
        </p:sp>
        <p:sp>
          <p:nvSpPr>
            <p:cNvPr id="36" name="文本框 35"/>
            <p:cNvSpPr txBox="1"/>
            <p:nvPr/>
          </p:nvSpPr>
          <p:spPr>
            <a:xfrm>
              <a:off x="8624297" y="3577933"/>
              <a:ext cx="1051247" cy="330945"/>
            </a:xfrm>
            <a:prstGeom prst="rect">
              <a:avLst/>
            </a:prstGeom>
            <a:noFill/>
          </p:spPr>
          <p:txBody>
            <a:bodyPr wrap="square" rtlCol="0">
              <a:spAutoFit/>
            </a:bodyPr>
            <a:lstStyle/>
            <a:p>
              <a:r>
                <a:rPr lang="en-US" altLang="zh-CN" sz="1015" dirty="0"/>
                <a:t>#######</a:t>
              </a:r>
              <a:endParaRPr lang="zh-CN" altLang="en-US" sz="1015" dirty="0"/>
            </a:p>
          </p:txBody>
        </p:sp>
      </p:grpSp>
      <p:grpSp>
        <p:nvGrpSpPr>
          <p:cNvPr id="37" name="组合 36"/>
          <p:cNvGrpSpPr/>
          <p:nvPr/>
        </p:nvGrpSpPr>
        <p:grpSpPr>
          <a:xfrm>
            <a:off x="8152472" y="4384914"/>
            <a:ext cx="1261884" cy="1207524"/>
            <a:chOff x="8521082" y="4088268"/>
            <a:chExt cx="1682511" cy="1610032"/>
          </a:xfrm>
        </p:grpSpPr>
        <p:sp>
          <p:nvSpPr>
            <p:cNvPr id="38" name="椭圆 37"/>
            <p:cNvSpPr/>
            <p:nvPr/>
          </p:nvSpPr>
          <p:spPr>
            <a:xfrm>
              <a:off x="8600752" y="4088268"/>
              <a:ext cx="1051248" cy="1051248"/>
            </a:xfrm>
            <a:prstGeom prst="ellipse">
              <a:avLst/>
            </a:prstGeom>
            <a:solidFill>
              <a:srgbClr val="52B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charset="-122"/>
                <a:ea typeface="微软雅黑" panose="020B0503020204020204" charset="-122"/>
              </a:endParaRPr>
            </a:p>
          </p:txBody>
        </p:sp>
        <p:sp>
          <p:nvSpPr>
            <p:cNvPr id="39" name="文本框 38"/>
            <p:cNvSpPr txBox="1"/>
            <p:nvPr/>
          </p:nvSpPr>
          <p:spPr>
            <a:xfrm>
              <a:off x="8521082" y="5154775"/>
              <a:ext cx="1682511" cy="369332"/>
            </a:xfrm>
            <a:prstGeom prst="rect">
              <a:avLst/>
            </a:prstGeom>
            <a:noFill/>
          </p:spPr>
          <p:txBody>
            <a:bodyPr wrap="none" rtlCol="0">
              <a:spAutoFit/>
            </a:bodyPr>
            <a:lstStyle/>
            <a:p>
              <a:r>
                <a:rPr lang="zh-CN" altLang="en-US" sz="1200" dirty="0">
                  <a:latin typeface="微软雅黑" panose="020B0503020204020204" charset="-122"/>
                  <a:ea typeface="微软雅黑" panose="020B0503020204020204" charset="-122"/>
                </a:rPr>
                <a:t>请输入你的题目</a:t>
              </a:r>
            </a:p>
          </p:txBody>
        </p:sp>
        <p:sp>
          <p:nvSpPr>
            <p:cNvPr id="40" name="文本框 39"/>
            <p:cNvSpPr txBox="1"/>
            <p:nvPr/>
          </p:nvSpPr>
          <p:spPr>
            <a:xfrm>
              <a:off x="8624297" y="5367355"/>
              <a:ext cx="1051247" cy="330945"/>
            </a:xfrm>
            <a:prstGeom prst="rect">
              <a:avLst/>
            </a:prstGeom>
            <a:noFill/>
          </p:spPr>
          <p:txBody>
            <a:bodyPr wrap="square" rtlCol="0">
              <a:spAutoFit/>
            </a:bodyPr>
            <a:lstStyle/>
            <a:p>
              <a:r>
                <a:rPr lang="en-US" altLang="zh-CN" sz="1015" dirty="0"/>
                <a:t>#######</a:t>
              </a:r>
              <a:endParaRPr lang="zh-CN" altLang="en-US" sz="1015" dirty="0"/>
            </a:p>
          </p:txBody>
        </p:sp>
      </p:grpSp>
      <p:pic>
        <p:nvPicPr>
          <p:cNvPr id="41" name="图片 40"/>
          <p:cNvPicPr>
            <a:picLocks noChangeAspect="1"/>
          </p:cNvPicPr>
          <p:nvPr/>
        </p:nvPicPr>
        <p:blipFill>
          <a:blip r:embed="rId3" cstate="email">
            <a:biLevel thresh="50000"/>
          </a:blip>
          <a:stretch>
            <a:fillRect/>
          </a:stretch>
        </p:blipFill>
        <p:spPr>
          <a:xfrm>
            <a:off x="8428612" y="3364885"/>
            <a:ext cx="369167" cy="239640"/>
          </a:xfrm>
          <a:prstGeom prst="rect">
            <a:avLst/>
          </a:prstGeom>
        </p:spPr>
      </p:pic>
      <p:pic>
        <p:nvPicPr>
          <p:cNvPr id="42" name="图片 41"/>
          <p:cNvPicPr>
            <a:picLocks noChangeAspect="1"/>
          </p:cNvPicPr>
          <p:nvPr/>
        </p:nvPicPr>
        <p:blipFill>
          <a:blip r:embed="rId3" cstate="email">
            <a:biLevel thresh="50000"/>
          </a:blip>
          <a:stretch>
            <a:fillRect/>
          </a:stretch>
        </p:blipFill>
        <p:spPr>
          <a:xfrm>
            <a:off x="8428612" y="1961417"/>
            <a:ext cx="369167" cy="239640"/>
          </a:xfrm>
          <a:prstGeom prst="rect">
            <a:avLst/>
          </a:prstGeom>
        </p:spPr>
      </p:pic>
      <p:pic>
        <p:nvPicPr>
          <p:cNvPr id="43" name="图片 42"/>
          <p:cNvPicPr>
            <a:picLocks noChangeAspect="1"/>
          </p:cNvPicPr>
          <p:nvPr/>
        </p:nvPicPr>
        <p:blipFill>
          <a:blip r:embed="rId3" cstate="email">
            <a:biLevel thresh="50000"/>
          </a:blip>
          <a:stretch>
            <a:fillRect/>
          </a:stretch>
        </p:blipFill>
        <p:spPr>
          <a:xfrm>
            <a:off x="8428612" y="4659557"/>
            <a:ext cx="369167" cy="239640"/>
          </a:xfrm>
          <a:prstGeom prst="rect">
            <a:avLst/>
          </a:prstGeom>
        </p:spPr>
      </p:pic>
      <p:grpSp>
        <p:nvGrpSpPr>
          <p:cNvPr id="49" name="组合 48"/>
          <p:cNvGrpSpPr/>
          <p:nvPr/>
        </p:nvGrpSpPr>
        <p:grpSpPr>
          <a:xfrm>
            <a:off x="4620826" y="452593"/>
            <a:ext cx="2950348" cy="1152834"/>
            <a:chOff x="4875652" y="1159369"/>
            <a:chExt cx="2950348" cy="1152834"/>
          </a:xfrm>
        </p:grpSpPr>
        <p:sp>
          <p:nvSpPr>
            <p:cNvPr id="50" name="矩形 49"/>
            <p:cNvSpPr/>
            <p:nvPr/>
          </p:nvSpPr>
          <p:spPr>
            <a:xfrm>
              <a:off x="4875652" y="1159369"/>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成果汇报</a:t>
              </a:r>
            </a:p>
          </p:txBody>
        </p:sp>
        <p:grpSp>
          <p:nvGrpSpPr>
            <p:cNvPr id="51" name="组合 50"/>
            <p:cNvGrpSpPr/>
            <p:nvPr/>
          </p:nvGrpSpPr>
          <p:grpSpPr>
            <a:xfrm>
              <a:off x="5100947" y="1897495"/>
              <a:ext cx="2500468" cy="414708"/>
              <a:chOff x="4845566" y="2317778"/>
              <a:chExt cx="2500468" cy="414708"/>
            </a:xfrm>
          </p:grpSpPr>
          <p:sp>
            <p:nvSpPr>
              <p:cNvPr id="52" name="矩形: 圆角 51"/>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53" name="文本框 52"/>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WORK ABILITY</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3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7151" y="1639810"/>
            <a:ext cx="8548165" cy="3038378"/>
            <a:chOff x="2277151" y="1639810"/>
            <a:chExt cx="8548165" cy="3038378"/>
          </a:xfrm>
        </p:grpSpPr>
        <p:grpSp>
          <p:nvGrpSpPr>
            <p:cNvPr id="12" name="组合 11"/>
            <p:cNvGrpSpPr/>
            <p:nvPr/>
          </p:nvGrpSpPr>
          <p:grpSpPr>
            <a:xfrm>
              <a:off x="2277151" y="1639810"/>
              <a:ext cx="8548165" cy="3038378"/>
              <a:chOff x="2667687" y="1839318"/>
              <a:chExt cx="6917304" cy="3527550"/>
            </a:xfrm>
          </p:grpSpPr>
          <p:sp>
            <p:nvSpPr>
              <p:cNvPr id="15" name="矩形 14"/>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sp>
            <p:nvSpPr>
              <p:cNvPr id="16" name="矩形 15"/>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grpSp>
        <p:sp>
          <p:nvSpPr>
            <p:cNvPr id="7" name="텍스트 개체 틀 1"/>
            <p:cNvSpPr txBox="1"/>
            <p:nvPr/>
          </p:nvSpPr>
          <p:spPr>
            <a:xfrm>
              <a:off x="2954679" y="2881379"/>
              <a:ext cx="6837480" cy="516317"/>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3735"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b="0" dirty="0">
                  <a:solidFill>
                    <a:srgbClr val="6BD8E5"/>
                  </a:solidFill>
                  <a:latin typeface="微软雅黑" panose="020B0503020204020204" charset="-122"/>
                  <a:ea typeface="微软雅黑" panose="020B0503020204020204" charset="-122"/>
                </a:rPr>
                <a:t>目标规划 </a:t>
              </a:r>
              <a:endParaRPr lang="zh-CN" altLang="ko-KR" b="0" dirty="0">
                <a:solidFill>
                  <a:srgbClr val="6BD8E5"/>
                </a:solidFill>
                <a:latin typeface="微软雅黑" panose="020B0503020204020204" charset="-122"/>
                <a:ea typeface="微软雅黑" panose="020B0503020204020204" charset="-122"/>
              </a:endParaRPr>
            </a:p>
          </p:txBody>
        </p:sp>
        <p:sp>
          <p:nvSpPr>
            <p:cNvPr id="8" name="텍스트 개체 틀 2"/>
            <p:cNvSpPr txBox="1"/>
            <p:nvPr/>
          </p:nvSpPr>
          <p:spPr>
            <a:xfrm>
              <a:off x="2897529" y="3444330"/>
              <a:ext cx="6837480" cy="405849"/>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2400" b="0"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lvl="0"/>
              <a:r>
                <a:rPr lang="en-US" altLang="ko-KR" spc="300" dirty="0">
                  <a:solidFill>
                    <a:srgbClr val="6BD8E5"/>
                  </a:solidFill>
                </a:rPr>
                <a:t>PROGRAMMING</a:t>
              </a:r>
            </a:p>
          </p:txBody>
        </p:sp>
        <p:sp>
          <p:nvSpPr>
            <p:cNvPr id="9" name="텍스트 개체 틀 3"/>
            <p:cNvSpPr txBox="1"/>
            <p:nvPr/>
          </p:nvSpPr>
          <p:spPr>
            <a:xfrm>
              <a:off x="2954680" y="1878531"/>
              <a:ext cx="4710585" cy="944440"/>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6400"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marR="0" lvl="0" indent="0" algn="l" defTabSz="1218565"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sz="64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P</a:t>
              </a:r>
              <a:r>
                <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art </a:t>
              </a:r>
              <a:r>
                <a:rPr kumimoji="0" lang="en-US" sz="60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4</a:t>
              </a:r>
              <a:endPar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endParaRPr>
            </a:p>
          </p:txBody>
        </p:sp>
        <p:sp>
          <p:nvSpPr>
            <p:cNvPr id="10" name="Rectangle 3"/>
            <p:cNvSpPr txBox="1">
              <a:spLocks noChangeArrowheads="1"/>
            </p:cNvSpPr>
            <p:nvPr/>
          </p:nvSpPr>
          <p:spPr bwMode="auto">
            <a:xfrm>
              <a:off x="2954652" y="3902433"/>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sz="1200" b="0" dirty="0">
                  <a:solidFill>
                    <a:srgbClr val="6BD8E5"/>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sz="1200" b="0" dirty="0">
                <a:solidFill>
                  <a:srgbClr val="6BD8E5"/>
                </a:solidFill>
                <a:effectLst/>
                <a:latin typeface="华文细黑" panose="02010600040101010101" pitchFamily="2" charset="-122"/>
                <a:ea typeface="华文细黑" panose="02010600040101010101" pitchFamily="2" charset="-122"/>
              </a:endParaRPr>
            </a:p>
            <a:p>
              <a:pPr algn="l">
                <a:defRPr/>
              </a:pPr>
              <a:endParaRPr lang="en-US" altLang="ko-KR" sz="1200" b="0" dirty="0">
                <a:solidFill>
                  <a:srgbClr val="6BD8E5"/>
                </a:solidFill>
                <a:effectLst/>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22847" y="1831046"/>
            <a:ext cx="3741339" cy="319405"/>
          </a:xfrm>
          <a:prstGeom prst="rect">
            <a:avLst/>
          </a:prstGeom>
        </p:spPr>
        <p:txBody>
          <a:bodyPr wrap="square">
            <a:spAutoFit/>
          </a:bodyPr>
          <a:lstStyle/>
          <a:p>
            <a:r>
              <a:rPr lang="zh-CN" altLang="en-US" sz="1400" b="1" dirty="0">
                <a:solidFill>
                  <a:srgbClr val="0070C0"/>
                </a:solidFill>
                <a:latin typeface="微软雅黑" panose="020B0503020204020204" charset="-122"/>
                <a:ea typeface="微软雅黑" panose="020B0503020204020204" charset="-122"/>
                <a:sym typeface="+mn-ea"/>
              </a:rPr>
              <a:t>单击此处输入标题</a:t>
            </a:r>
          </a:p>
        </p:txBody>
      </p:sp>
      <p:sp>
        <p:nvSpPr>
          <p:cNvPr id="9" name="矩形 8"/>
          <p:cNvSpPr/>
          <p:nvPr/>
        </p:nvSpPr>
        <p:spPr>
          <a:xfrm>
            <a:off x="6223000" y="2150653"/>
            <a:ext cx="4892040" cy="1198880"/>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sp>
        <p:nvSpPr>
          <p:cNvPr id="10" name="矩形 9"/>
          <p:cNvSpPr/>
          <p:nvPr/>
        </p:nvSpPr>
        <p:spPr>
          <a:xfrm>
            <a:off x="1118870" y="1831248"/>
            <a:ext cx="4906645" cy="266700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矩形 10"/>
          <p:cNvSpPr/>
          <p:nvPr/>
        </p:nvSpPr>
        <p:spPr>
          <a:xfrm>
            <a:off x="6207125" y="3695608"/>
            <a:ext cx="4907915" cy="266700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矩形 11"/>
          <p:cNvSpPr/>
          <p:nvPr/>
        </p:nvSpPr>
        <p:spPr>
          <a:xfrm>
            <a:off x="1118717" y="4838406"/>
            <a:ext cx="3741339" cy="319405"/>
          </a:xfrm>
          <a:prstGeom prst="rect">
            <a:avLst/>
          </a:prstGeom>
        </p:spPr>
        <p:txBody>
          <a:bodyPr wrap="square">
            <a:spAutoFit/>
          </a:bodyPr>
          <a:lstStyle/>
          <a:p>
            <a:r>
              <a:rPr lang="zh-CN" altLang="en-US" sz="1400" b="1" dirty="0">
                <a:solidFill>
                  <a:srgbClr val="0070C0"/>
                </a:solidFill>
                <a:latin typeface="微软雅黑" panose="020B0503020204020204" charset="-122"/>
                <a:ea typeface="微软雅黑" panose="020B0503020204020204" charset="-122"/>
                <a:sym typeface="+mn-ea"/>
              </a:rPr>
              <a:t>单击此处输入标题</a:t>
            </a:r>
          </a:p>
        </p:txBody>
      </p:sp>
      <p:sp>
        <p:nvSpPr>
          <p:cNvPr id="13" name="矩形 12"/>
          <p:cNvSpPr/>
          <p:nvPr/>
        </p:nvSpPr>
        <p:spPr>
          <a:xfrm>
            <a:off x="1118870" y="5158013"/>
            <a:ext cx="4892040" cy="1198880"/>
          </a:xfrm>
          <a:prstGeom prst="rect">
            <a:avLst/>
          </a:prstGeom>
        </p:spPr>
        <p:txBody>
          <a:bodyPr wrap="square">
            <a:spAutoFit/>
          </a:bodyPr>
          <a:lstStyle/>
          <a:p>
            <a:pPr algn="l"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p>
        </p:txBody>
      </p:sp>
      <p:grpSp>
        <p:nvGrpSpPr>
          <p:cNvPr id="14" name="组合 13"/>
          <p:cNvGrpSpPr/>
          <p:nvPr/>
        </p:nvGrpSpPr>
        <p:grpSpPr>
          <a:xfrm>
            <a:off x="4620826" y="437735"/>
            <a:ext cx="2950348" cy="1136725"/>
            <a:chOff x="4875652" y="1175478"/>
            <a:chExt cx="2950348" cy="1136725"/>
          </a:xfrm>
        </p:grpSpPr>
        <p:sp>
          <p:nvSpPr>
            <p:cNvPr id="15" name="矩形 14"/>
            <p:cNvSpPr/>
            <p:nvPr/>
          </p:nvSpPr>
          <p:spPr>
            <a:xfrm>
              <a:off x="4875652" y="117547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目标规划 </a:t>
              </a:r>
            </a:p>
          </p:txBody>
        </p:sp>
        <p:grpSp>
          <p:nvGrpSpPr>
            <p:cNvPr id="16" name="组合 15"/>
            <p:cNvGrpSpPr/>
            <p:nvPr/>
          </p:nvGrpSpPr>
          <p:grpSpPr>
            <a:xfrm>
              <a:off x="5100947" y="1897495"/>
              <a:ext cx="2500468" cy="414708"/>
              <a:chOff x="4845566" y="2317778"/>
              <a:chExt cx="2500468" cy="414708"/>
            </a:xfrm>
          </p:grpSpPr>
          <p:sp>
            <p:nvSpPr>
              <p:cNvPr id="17" name="矩形: 圆角 16"/>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18" name="文本框 17"/>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PROGRAMMING</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000"/>
                            </p:stCondLst>
                            <p:childTnLst>
                              <p:par>
                                <p:cTn id="20" presetID="29"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ldLvl="0" animBg="1"/>
      <p:bldP spid="11" grpId="0" bldLvl="0"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835bfc00-e6c5-4215-abb2-8b9258b5ac7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18782" y="2097529"/>
            <a:ext cx="10753725" cy="3792184"/>
            <a:chOff x="719138" y="2171083"/>
            <a:chExt cx="10753725" cy="3792184"/>
          </a:xfrm>
        </p:grpSpPr>
        <p:sp>
          <p:nvSpPr>
            <p:cNvPr id="150" name="ïśļîḓè"/>
            <p:cNvSpPr/>
            <p:nvPr/>
          </p:nvSpPr>
          <p:spPr>
            <a:xfrm>
              <a:off x="719138" y="2171083"/>
              <a:ext cx="2932148" cy="1627758"/>
            </a:xfrm>
            <a:prstGeom prst="parallelogram">
              <a:avLst/>
            </a:prstGeom>
            <a:blipFill>
              <a:blip r:embed="rId4" cstate="email"/>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a:p>
          </p:txBody>
        </p:sp>
        <p:sp>
          <p:nvSpPr>
            <p:cNvPr id="151" name="îŝḻíḋè"/>
            <p:cNvSpPr/>
            <p:nvPr/>
          </p:nvSpPr>
          <p:spPr>
            <a:xfrm>
              <a:off x="5933522" y="2171083"/>
              <a:ext cx="2932148" cy="1627758"/>
            </a:xfrm>
            <a:prstGeom prst="parallelogram">
              <a:avLst/>
            </a:prstGeom>
            <a:blipFill>
              <a:blip r:embed="rId5" cstate="email"/>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a:p>
          </p:txBody>
        </p:sp>
        <p:sp>
          <p:nvSpPr>
            <p:cNvPr id="152" name="íṩlîḑe"/>
            <p:cNvSpPr/>
            <p:nvPr/>
          </p:nvSpPr>
          <p:spPr>
            <a:xfrm>
              <a:off x="3326330" y="2171083"/>
              <a:ext cx="2932148" cy="1627758"/>
            </a:xfrm>
            <a:prstGeom prst="parallelogram">
              <a:avLst/>
            </a:prstGeom>
            <a:blipFill>
              <a:blip r:embed="rId6" cstate="email"/>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a:p>
          </p:txBody>
        </p:sp>
        <p:sp>
          <p:nvSpPr>
            <p:cNvPr id="153" name="îṥļïḓé"/>
            <p:cNvSpPr/>
            <p:nvPr/>
          </p:nvSpPr>
          <p:spPr>
            <a:xfrm>
              <a:off x="8540715" y="2171083"/>
              <a:ext cx="2932148" cy="1627758"/>
            </a:xfrm>
            <a:prstGeom prst="parallelogram">
              <a:avLst/>
            </a:prstGeom>
            <a:blipFill>
              <a:blip r:embed="rId7" cstate="email"/>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914400"/>
              <a:endParaRPr/>
            </a:p>
          </p:txBody>
        </p:sp>
        <p:sp>
          <p:nvSpPr>
            <p:cNvPr id="154" name="îš1iḍe"/>
            <p:cNvSpPr/>
            <p:nvPr/>
          </p:nvSpPr>
          <p:spPr>
            <a:xfrm>
              <a:off x="2845051" y="2531123"/>
              <a:ext cx="1141805" cy="1627758"/>
            </a:xfrm>
            <a:prstGeom prst="parallelogram">
              <a:avLst>
                <a:gd name="adj" fmla="val 35011"/>
              </a:avLst>
            </a:prstGeom>
            <a:solidFill>
              <a:schemeClr val="bg2">
                <a:alpha val="7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square" lIns="91440" tIns="45720" rIns="91440" bIns="45720" anchor="ctr">
              <a:normAutofit/>
            </a:bodyPr>
            <a:lstStyle/>
            <a:p>
              <a:pPr algn="ctr"/>
              <a:r>
                <a:rPr lang="en-US" altLang="zh-CN" sz="1600" b="1" dirty="0"/>
                <a:t>Text</a:t>
              </a:r>
              <a:endParaRPr sz="1600" b="1" dirty="0"/>
            </a:p>
          </p:txBody>
        </p:sp>
        <p:sp>
          <p:nvSpPr>
            <p:cNvPr id="155" name="íṥļiďè"/>
            <p:cNvSpPr/>
            <p:nvPr/>
          </p:nvSpPr>
          <p:spPr>
            <a:xfrm>
              <a:off x="5362619" y="2531123"/>
              <a:ext cx="1141805" cy="1627758"/>
            </a:xfrm>
            <a:prstGeom prst="parallelogram">
              <a:avLst>
                <a:gd name="adj" fmla="val 35011"/>
              </a:avLst>
            </a:prstGeom>
            <a:solidFill>
              <a:schemeClr val="bg2">
                <a:alpha val="7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square" lIns="91440" tIns="45720" rIns="91440" bIns="45720" anchor="ctr">
              <a:normAutofit/>
            </a:bodyPr>
            <a:lstStyle/>
            <a:p>
              <a:pPr algn="ctr"/>
              <a:r>
                <a:rPr lang="en-US" altLang="zh-CN" sz="1600" b="1" dirty="0"/>
                <a:t>Text</a:t>
              </a:r>
              <a:endParaRPr sz="1600" b="1" dirty="0"/>
            </a:p>
          </p:txBody>
        </p:sp>
        <p:sp>
          <p:nvSpPr>
            <p:cNvPr id="156" name="íśļîḑê"/>
            <p:cNvSpPr/>
            <p:nvPr/>
          </p:nvSpPr>
          <p:spPr>
            <a:xfrm>
              <a:off x="7880187" y="2531123"/>
              <a:ext cx="1141805" cy="1627758"/>
            </a:xfrm>
            <a:prstGeom prst="parallelogram">
              <a:avLst>
                <a:gd name="adj" fmla="val 35011"/>
              </a:avLst>
            </a:prstGeom>
            <a:solidFill>
              <a:schemeClr val="bg2">
                <a:alpha val="7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square" lIns="91440" tIns="45720" rIns="91440" bIns="45720" anchor="ctr">
              <a:normAutofit/>
            </a:bodyPr>
            <a:lstStyle/>
            <a:p>
              <a:pPr algn="ctr"/>
              <a:r>
                <a:rPr lang="en-US" altLang="zh-CN" sz="1600" b="1" dirty="0"/>
                <a:t>Text</a:t>
              </a:r>
              <a:endParaRPr sz="1600" b="1" dirty="0"/>
            </a:p>
          </p:txBody>
        </p:sp>
        <p:grpSp>
          <p:nvGrpSpPr>
            <p:cNvPr id="157" name="îṣḷíḓê"/>
            <p:cNvGrpSpPr/>
            <p:nvPr/>
          </p:nvGrpSpPr>
          <p:grpSpPr>
            <a:xfrm>
              <a:off x="830523" y="4403332"/>
              <a:ext cx="2232690" cy="1559934"/>
              <a:chOff x="726782" y="2589840"/>
              <a:chExt cx="2455459" cy="3193849"/>
            </a:xfrm>
          </p:grpSpPr>
          <p:sp>
            <p:nvSpPr>
              <p:cNvPr id="168" name="íŝlîďê"/>
              <p:cNvSpPr/>
              <p:nvPr/>
            </p:nvSpPr>
            <p:spPr>
              <a:xfrm>
                <a:off x="726782" y="2589840"/>
                <a:ext cx="2455459" cy="669535"/>
              </a:xfrm>
              <a:prstGeom prst="rect">
                <a:avLst/>
              </a:prstGeom>
              <a:noFill/>
              <a:ln>
                <a:noFill/>
              </a:ln>
            </p:spPr>
            <p:txBody>
              <a:bodyPr wrap="square" lIns="91440" tIns="45720" rIns="91440" bIns="45720" anchor="ctr">
                <a:normAutofit lnSpcReduction="10000"/>
              </a:bodyPr>
              <a:lstStyle/>
              <a:p>
                <a:pPr lvl="0" algn="ctr" fontAlgn="base">
                  <a:spcBef>
                    <a:spcPct val="0"/>
                  </a:spcBef>
                  <a:spcAft>
                    <a:spcPct val="0"/>
                  </a:spcAft>
                  <a:tabLst>
                    <a:tab pos="227965" algn="l"/>
                  </a:tabLst>
                  <a:defRPr/>
                </a:pPr>
                <a:r>
                  <a:rPr lang="en-US" altLang="zh-CN" sz="1600" b="1" dirty="0">
                    <a:solidFill>
                      <a:srgbClr val="00B050"/>
                    </a:solidFill>
                  </a:rPr>
                  <a:t>Text here</a:t>
                </a:r>
              </a:p>
            </p:txBody>
          </p:sp>
          <p:sp>
            <p:nvSpPr>
              <p:cNvPr id="169" name="i$líḋè"/>
              <p:cNvSpPr/>
              <p:nvPr/>
            </p:nvSpPr>
            <p:spPr>
              <a:xfrm>
                <a:off x="726782" y="3259375"/>
                <a:ext cx="2455459" cy="2524314"/>
              </a:xfrm>
              <a:prstGeom prst="snip2SameRect">
                <a:avLst>
                  <a:gd name="adj1" fmla="val 0"/>
                  <a:gd name="adj2" fmla="val 0"/>
                </a:avLst>
              </a:prstGeom>
              <a:ln>
                <a:noFill/>
              </a:ln>
            </p:spPr>
            <p:txBody>
              <a:bodyPr wrap="square" lIns="91440" tIns="45720" rIns="91440" bIns="45720" anchor="t">
                <a:normAutofit/>
              </a:bodyPr>
              <a:lstStyle/>
              <a:p>
                <a:pPr algn="ctr">
                  <a:lnSpc>
                    <a:spcPct val="150000"/>
                  </a:lnSpc>
                  <a:tabLst>
                    <a:tab pos="227965" algn="l"/>
                  </a:tabLst>
                  <a:defRPr/>
                </a:pPr>
                <a:r>
                  <a:rPr lang="en-US" altLang="zh-CN" sz="1100" dirty="0"/>
                  <a:t>Copy paste fonts. Choose the only option to retain text.</a:t>
                </a:r>
              </a:p>
              <a:p>
                <a:pPr algn="ctr">
                  <a:lnSpc>
                    <a:spcPct val="150000"/>
                  </a:lnSpc>
                  <a:tabLst>
                    <a:tab pos="227965" algn="l"/>
                  </a:tabLst>
                  <a:defRPr/>
                </a:pPr>
                <a:endParaRPr lang="en-US" altLang="zh-CN" sz="1100" dirty="0"/>
              </a:p>
              <a:p>
                <a:pPr algn="ctr">
                  <a:lnSpc>
                    <a:spcPct val="150000"/>
                  </a:lnSpc>
                  <a:tabLst>
                    <a:tab pos="227965" algn="l"/>
                  </a:tabLst>
                  <a:defRPr/>
                </a:pPr>
                <a:r>
                  <a:rPr lang="en-US" altLang="zh-CN" sz="1100" dirty="0"/>
                  <a:t>……</a:t>
                </a:r>
                <a:endParaRPr lang="zh-CN" altLang="en-US" sz="1100" dirty="0"/>
              </a:p>
            </p:txBody>
          </p:sp>
        </p:grpSp>
        <p:grpSp>
          <p:nvGrpSpPr>
            <p:cNvPr id="158" name="îs1iďè"/>
            <p:cNvGrpSpPr/>
            <p:nvPr/>
          </p:nvGrpSpPr>
          <p:grpSpPr>
            <a:xfrm>
              <a:off x="3596611" y="4403332"/>
              <a:ext cx="2232690" cy="1559934"/>
              <a:chOff x="726782" y="2589841"/>
              <a:chExt cx="2455459" cy="3193850"/>
            </a:xfrm>
          </p:grpSpPr>
          <p:sp>
            <p:nvSpPr>
              <p:cNvPr id="166" name="íšļïdê"/>
              <p:cNvSpPr/>
              <p:nvPr/>
            </p:nvSpPr>
            <p:spPr>
              <a:xfrm>
                <a:off x="726782" y="2589841"/>
                <a:ext cx="2455459" cy="669535"/>
              </a:xfrm>
              <a:prstGeom prst="rect">
                <a:avLst/>
              </a:prstGeom>
              <a:noFill/>
              <a:ln>
                <a:noFill/>
              </a:ln>
            </p:spPr>
            <p:txBody>
              <a:bodyPr wrap="square" lIns="91440" tIns="45720" rIns="91440" bIns="45720" anchor="ctr">
                <a:normAutofit lnSpcReduction="10000"/>
              </a:bodyPr>
              <a:lstStyle/>
              <a:p>
                <a:pPr lvl="0" algn="ctr" fontAlgn="base">
                  <a:spcBef>
                    <a:spcPct val="0"/>
                  </a:spcBef>
                  <a:spcAft>
                    <a:spcPct val="0"/>
                  </a:spcAft>
                  <a:tabLst>
                    <a:tab pos="227965" algn="l"/>
                  </a:tabLst>
                  <a:defRPr/>
                </a:pPr>
                <a:r>
                  <a:rPr lang="en-US" altLang="zh-CN" sz="1600" b="1" dirty="0">
                    <a:solidFill>
                      <a:srgbClr val="00B050"/>
                    </a:solidFill>
                  </a:rPr>
                  <a:t>Text here</a:t>
                </a:r>
              </a:p>
            </p:txBody>
          </p:sp>
          <p:sp>
            <p:nvSpPr>
              <p:cNvPr id="167" name="íṩlîďê"/>
              <p:cNvSpPr/>
              <p:nvPr/>
            </p:nvSpPr>
            <p:spPr>
              <a:xfrm>
                <a:off x="726782" y="3259376"/>
                <a:ext cx="2455459" cy="2524315"/>
              </a:xfrm>
              <a:prstGeom prst="snip2SameRect">
                <a:avLst>
                  <a:gd name="adj1" fmla="val 0"/>
                  <a:gd name="adj2" fmla="val 0"/>
                </a:avLst>
              </a:prstGeom>
              <a:ln>
                <a:noFill/>
              </a:ln>
            </p:spPr>
            <p:txBody>
              <a:bodyPr wrap="square" lIns="91440" tIns="45720" rIns="91440" bIns="45720" anchor="t">
                <a:normAutofit/>
              </a:bodyPr>
              <a:lstStyle/>
              <a:p>
                <a:pPr algn="ctr">
                  <a:lnSpc>
                    <a:spcPct val="150000"/>
                  </a:lnSpc>
                  <a:tabLst>
                    <a:tab pos="227965" algn="l"/>
                  </a:tabLst>
                  <a:defRPr/>
                </a:pPr>
                <a:r>
                  <a:rPr lang="en-US" altLang="zh-CN" sz="1100" dirty="0"/>
                  <a:t>Copy paste fonts. Choose the only option to retain text.</a:t>
                </a:r>
              </a:p>
              <a:p>
                <a:pPr algn="ctr">
                  <a:lnSpc>
                    <a:spcPct val="150000"/>
                  </a:lnSpc>
                  <a:tabLst>
                    <a:tab pos="227965" algn="l"/>
                  </a:tabLst>
                  <a:defRPr/>
                </a:pPr>
                <a:endParaRPr lang="en-US" altLang="zh-CN" sz="1100" dirty="0"/>
              </a:p>
              <a:p>
                <a:pPr algn="ctr">
                  <a:lnSpc>
                    <a:spcPct val="150000"/>
                  </a:lnSpc>
                  <a:tabLst>
                    <a:tab pos="227965" algn="l"/>
                  </a:tabLst>
                  <a:defRPr/>
                </a:pPr>
                <a:r>
                  <a:rPr lang="en-US" altLang="zh-CN" sz="1100" dirty="0"/>
                  <a:t>……</a:t>
                </a:r>
                <a:endParaRPr lang="zh-CN" altLang="en-US" sz="1100" dirty="0"/>
              </a:p>
            </p:txBody>
          </p:sp>
        </p:grpSp>
        <p:grpSp>
          <p:nvGrpSpPr>
            <p:cNvPr id="159" name="íṥlîḑe"/>
            <p:cNvGrpSpPr/>
            <p:nvPr/>
          </p:nvGrpSpPr>
          <p:grpSpPr>
            <a:xfrm>
              <a:off x="6362699" y="4403333"/>
              <a:ext cx="2232690" cy="1559934"/>
              <a:chOff x="726782" y="2589841"/>
              <a:chExt cx="2455459" cy="3193849"/>
            </a:xfrm>
          </p:grpSpPr>
          <p:sp>
            <p:nvSpPr>
              <p:cNvPr id="164" name="ïsľiḋè"/>
              <p:cNvSpPr/>
              <p:nvPr/>
            </p:nvSpPr>
            <p:spPr>
              <a:xfrm>
                <a:off x="726782" y="2589841"/>
                <a:ext cx="2455459" cy="669535"/>
              </a:xfrm>
              <a:prstGeom prst="rect">
                <a:avLst/>
              </a:prstGeom>
              <a:noFill/>
              <a:ln>
                <a:noFill/>
              </a:ln>
            </p:spPr>
            <p:txBody>
              <a:bodyPr wrap="square" lIns="91440" tIns="45720" rIns="91440" bIns="45720" anchor="ctr">
                <a:normAutofit lnSpcReduction="10000"/>
              </a:bodyPr>
              <a:lstStyle/>
              <a:p>
                <a:pPr lvl="0" algn="ctr" fontAlgn="base">
                  <a:spcBef>
                    <a:spcPct val="0"/>
                  </a:spcBef>
                  <a:spcAft>
                    <a:spcPct val="0"/>
                  </a:spcAft>
                  <a:tabLst>
                    <a:tab pos="227965" algn="l"/>
                  </a:tabLst>
                  <a:defRPr/>
                </a:pPr>
                <a:r>
                  <a:rPr lang="en-US" altLang="zh-CN" sz="1600" b="1" dirty="0">
                    <a:solidFill>
                      <a:srgbClr val="00B050"/>
                    </a:solidFill>
                  </a:rPr>
                  <a:t>Text here</a:t>
                </a:r>
              </a:p>
            </p:txBody>
          </p:sp>
          <p:sp>
            <p:nvSpPr>
              <p:cNvPr id="165" name="íşḻïḑe"/>
              <p:cNvSpPr/>
              <p:nvPr/>
            </p:nvSpPr>
            <p:spPr>
              <a:xfrm>
                <a:off x="726782" y="3259376"/>
                <a:ext cx="2455459" cy="2524314"/>
              </a:xfrm>
              <a:prstGeom prst="snip2SameRect">
                <a:avLst>
                  <a:gd name="adj1" fmla="val 0"/>
                  <a:gd name="adj2" fmla="val 0"/>
                </a:avLst>
              </a:prstGeom>
              <a:ln>
                <a:noFill/>
              </a:ln>
            </p:spPr>
            <p:txBody>
              <a:bodyPr wrap="square" lIns="91440" tIns="45720" rIns="91440" bIns="45720" anchor="t">
                <a:normAutofit/>
              </a:bodyPr>
              <a:lstStyle/>
              <a:p>
                <a:pPr algn="ctr">
                  <a:lnSpc>
                    <a:spcPct val="150000"/>
                  </a:lnSpc>
                  <a:tabLst>
                    <a:tab pos="227965" algn="l"/>
                  </a:tabLst>
                  <a:defRPr/>
                </a:pPr>
                <a:r>
                  <a:rPr lang="en-US" altLang="zh-CN" sz="1100" dirty="0"/>
                  <a:t>Copy paste fonts. Choose the only option to retain text.</a:t>
                </a:r>
              </a:p>
              <a:p>
                <a:pPr algn="ctr">
                  <a:lnSpc>
                    <a:spcPct val="150000"/>
                  </a:lnSpc>
                  <a:tabLst>
                    <a:tab pos="227965" algn="l"/>
                  </a:tabLst>
                  <a:defRPr/>
                </a:pPr>
                <a:endParaRPr lang="en-US" altLang="zh-CN" sz="1100" dirty="0"/>
              </a:p>
              <a:p>
                <a:pPr algn="ctr">
                  <a:lnSpc>
                    <a:spcPct val="150000"/>
                  </a:lnSpc>
                  <a:tabLst>
                    <a:tab pos="227965" algn="l"/>
                  </a:tabLst>
                  <a:defRPr/>
                </a:pPr>
                <a:r>
                  <a:rPr lang="en-US" altLang="zh-CN" sz="1100" dirty="0"/>
                  <a:t>……</a:t>
                </a:r>
                <a:endParaRPr lang="zh-CN" altLang="en-US" sz="1100" dirty="0"/>
              </a:p>
            </p:txBody>
          </p:sp>
        </p:grpSp>
        <p:grpSp>
          <p:nvGrpSpPr>
            <p:cNvPr id="160" name="ïsľïďê"/>
            <p:cNvGrpSpPr/>
            <p:nvPr/>
          </p:nvGrpSpPr>
          <p:grpSpPr>
            <a:xfrm>
              <a:off x="9128787" y="4403333"/>
              <a:ext cx="2232690" cy="1559934"/>
              <a:chOff x="726782" y="2589841"/>
              <a:chExt cx="2455459" cy="3193849"/>
            </a:xfrm>
          </p:grpSpPr>
          <p:sp>
            <p:nvSpPr>
              <p:cNvPr id="162" name="íSḻidè"/>
              <p:cNvSpPr/>
              <p:nvPr/>
            </p:nvSpPr>
            <p:spPr>
              <a:xfrm>
                <a:off x="726782" y="2589841"/>
                <a:ext cx="2455459" cy="669535"/>
              </a:xfrm>
              <a:prstGeom prst="rect">
                <a:avLst/>
              </a:prstGeom>
              <a:noFill/>
              <a:ln>
                <a:noFill/>
              </a:ln>
            </p:spPr>
            <p:txBody>
              <a:bodyPr wrap="square" lIns="91440" tIns="45720" rIns="91440" bIns="45720" anchor="ctr">
                <a:normAutofit lnSpcReduction="10000"/>
              </a:bodyPr>
              <a:lstStyle/>
              <a:p>
                <a:pPr lvl="0" algn="ctr" fontAlgn="base">
                  <a:spcBef>
                    <a:spcPct val="0"/>
                  </a:spcBef>
                  <a:spcAft>
                    <a:spcPct val="0"/>
                  </a:spcAft>
                  <a:tabLst>
                    <a:tab pos="227965" algn="l"/>
                  </a:tabLst>
                  <a:defRPr/>
                </a:pPr>
                <a:r>
                  <a:rPr lang="en-US" altLang="zh-CN" sz="1600" b="1" dirty="0">
                    <a:solidFill>
                      <a:srgbClr val="00B050"/>
                    </a:solidFill>
                  </a:rPr>
                  <a:t>Text here</a:t>
                </a:r>
              </a:p>
            </p:txBody>
          </p:sp>
          <p:sp>
            <p:nvSpPr>
              <p:cNvPr id="163" name="ïsliḓe"/>
              <p:cNvSpPr/>
              <p:nvPr/>
            </p:nvSpPr>
            <p:spPr>
              <a:xfrm>
                <a:off x="726782" y="3259376"/>
                <a:ext cx="2455459" cy="2524314"/>
              </a:xfrm>
              <a:prstGeom prst="snip2SameRect">
                <a:avLst>
                  <a:gd name="adj1" fmla="val 0"/>
                  <a:gd name="adj2" fmla="val 0"/>
                </a:avLst>
              </a:prstGeom>
              <a:ln>
                <a:noFill/>
              </a:ln>
            </p:spPr>
            <p:txBody>
              <a:bodyPr wrap="square" lIns="91440" tIns="45720" rIns="91440" bIns="45720" anchor="t">
                <a:normAutofit/>
              </a:bodyPr>
              <a:lstStyle/>
              <a:p>
                <a:pPr algn="ctr">
                  <a:lnSpc>
                    <a:spcPct val="150000"/>
                  </a:lnSpc>
                  <a:tabLst>
                    <a:tab pos="227965" algn="l"/>
                  </a:tabLst>
                  <a:defRPr/>
                </a:pPr>
                <a:r>
                  <a:rPr lang="en-US" altLang="zh-CN" sz="1100" dirty="0"/>
                  <a:t>Copy paste fonts. Choose the only option to retain text.</a:t>
                </a:r>
              </a:p>
              <a:p>
                <a:pPr algn="ctr">
                  <a:lnSpc>
                    <a:spcPct val="150000"/>
                  </a:lnSpc>
                  <a:tabLst>
                    <a:tab pos="227965" algn="l"/>
                  </a:tabLst>
                  <a:defRPr/>
                </a:pPr>
                <a:endParaRPr lang="en-US" altLang="zh-CN" sz="1100" dirty="0"/>
              </a:p>
              <a:p>
                <a:pPr algn="ctr">
                  <a:lnSpc>
                    <a:spcPct val="150000"/>
                  </a:lnSpc>
                  <a:tabLst>
                    <a:tab pos="227965" algn="l"/>
                  </a:tabLst>
                  <a:defRPr/>
                </a:pPr>
                <a:r>
                  <a:rPr lang="en-US" altLang="zh-CN" sz="1100" dirty="0"/>
                  <a:t>……</a:t>
                </a:r>
                <a:endParaRPr lang="zh-CN" altLang="en-US" sz="1100" dirty="0"/>
              </a:p>
            </p:txBody>
          </p:sp>
        </p:grpSp>
      </p:grpSp>
      <p:grpSp>
        <p:nvGrpSpPr>
          <p:cNvPr id="27" name="组合 26"/>
          <p:cNvGrpSpPr/>
          <p:nvPr/>
        </p:nvGrpSpPr>
        <p:grpSpPr>
          <a:xfrm>
            <a:off x="4620826" y="437735"/>
            <a:ext cx="2950348" cy="1136725"/>
            <a:chOff x="4875652" y="1175478"/>
            <a:chExt cx="2950348" cy="1136725"/>
          </a:xfrm>
        </p:grpSpPr>
        <p:sp>
          <p:nvSpPr>
            <p:cNvPr id="28" name="矩形 27"/>
            <p:cNvSpPr/>
            <p:nvPr/>
          </p:nvSpPr>
          <p:spPr>
            <a:xfrm>
              <a:off x="4875652" y="117547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目标规划 </a:t>
              </a:r>
            </a:p>
          </p:txBody>
        </p:sp>
        <p:grpSp>
          <p:nvGrpSpPr>
            <p:cNvPr id="29" name="组合 28"/>
            <p:cNvGrpSpPr/>
            <p:nvPr/>
          </p:nvGrpSpPr>
          <p:grpSpPr>
            <a:xfrm>
              <a:off x="5100947" y="1897495"/>
              <a:ext cx="2500468" cy="414708"/>
              <a:chOff x="4845566" y="2317778"/>
              <a:chExt cx="2500468" cy="414708"/>
            </a:xfrm>
          </p:grpSpPr>
          <p:sp>
            <p:nvSpPr>
              <p:cNvPr id="30" name="矩形: 圆角 29"/>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31" name="文本框 30"/>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PROGRAMMING</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checkerboard(across)">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20826" y="397687"/>
            <a:ext cx="2950348" cy="1293575"/>
            <a:chOff x="4876007" y="1018628"/>
            <a:chExt cx="2950348" cy="1293575"/>
          </a:xfrm>
        </p:grpSpPr>
        <p:sp>
          <p:nvSpPr>
            <p:cNvPr id="3" name="矩形 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目标规划 </a:t>
              </a:r>
            </a:p>
          </p:txBody>
        </p:sp>
        <p:grpSp>
          <p:nvGrpSpPr>
            <p:cNvPr id="4" name="组合 3"/>
            <p:cNvGrpSpPr/>
            <p:nvPr/>
          </p:nvGrpSpPr>
          <p:grpSpPr>
            <a:xfrm>
              <a:off x="5100947" y="1897495"/>
              <a:ext cx="2500468" cy="414708"/>
              <a:chOff x="4845566" y="2317778"/>
              <a:chExt cx="2500468" cy="414708"/>
            </a:xfrm>
          </p:grpSpPr>
          <p:sp>
            <p:nvSpPr>
              <p:cNvPr id="5" name="矩形: 圆角 4"/>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6" name="文本框 5"/>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PROGRAMMING</a:t>
                </a:r>
              </a:p>
            </p:txBody>
          </p:sp>
        </p:grpSp>
      </p:grpSp>
      <p:grpSp>
        <p:nvGrpSpPr>
          <p:cNvPr id="66" name="Group 30"/>
          <p:cNvGrpSpPr/>
          <p:nvPr/>
        </p:nvGrpSpPr>
        <p:grpSpPr>
          <a:xfrm>
            <a:off x="3954040" y="2108497"/>
            <a:ext cx="672715" cy="360267"/>
            <a:chOff x="3246637" y="2558266"/>
            <a:chExt cx="883575" cy="616450"/>
          </a:xfrm>
        </p:grpSpPr>
        <p:sp>
          <p:nvSpPr>
            <p:cNvPr id="67" name="Arrow: Chevron 31"/>
            <p:cNvSpPr/>
            <p:nvPr/>
          </p:nvSpPr>
          <p:spPr>
            <a:xfrm>
              <a:off x="3246637" y="2558266"/>
              <a:ext cx="400692" cy="616450"/>
            </a:xfrm>
            <a:prstGeom prst="chevron">
              <a:avLst>
                <a:gd name="adj" fmla="val 60145"/>
              </a:avLst>
            </a:pr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8" name="Arrow: Chevron 32"/>
            <p:cNvSpPr/>
            <p:nvPr/>
          </p:nvSpPr>
          <p:spPr>
            <a:xfrm>
              <a:off x="3488077" y="2558266"/>
              <a:ext cx="400692" cy="616450"/>
            </a:xfrm>
            <a:prstGeom prst="chevron">
              <a:avLst>
                <a:gd name="adj" fmla="val 60145"/>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69" name="Arrow: Chevron 33"/>
            <p:cNvSpPr/>
            <p:nvPr/>
          </p:nvSpPr>
          <p:spPr>
            <a:xfrm>
              <a:off x="3729520" y="2558266"/>
              <a:ext cx="400692" cy="616450"/>
            </a:xfrm>
            <a:prstGeom prst="chevron">
              <a:avLst>
                <a:gd name="adj" fmla="val 60145"/>
              </a:avLst>
            </a:prstGeom>
            <a:solidFill>
              <a:sysClr val="windowText" lastClr="000000">
                <a:lumMod val="50000"/>
                <a:lumOff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70" name="Group 34"/>
          <p:cNvGrpSpPr/>
          <p:nvPr/>
        </p:nvGrpSpPr>
        <p:grpSpPr>
          <a:xfrm>
            <a:off x="7601801" y="2108497"/>
            <a:ext cx="672715" cy="360267"/>
            <a:chOff x="3246637" y="2558266"/>
            <a:chExt cx="883575" cy="616450"/>
          </a:xfrm>
        </p:grpSpPr>
        <p:sp>
          <p:nvSpPr>
            <p:cNvPr id="71" name="Arrow: Chevron 35"/>
            <p:cNvSpPr/>
            <p:nvPr/>
          </p:nvSpPr>
          <p:spPr>
            <a:xfrm>
              <a:off x="3246637" y="2558266"/>
              <a:ext cx="400692" cy="616450"/>
            </a:xfrm>
            <a:prstGeom prst="chevron">
              <a:avLst>
                <a:gd name="adj" fmla="val 60145"/>
              </a:avLst>
            </a:pr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2" name="Arrow: Chevron 36"/>
            <p:cNvSpPr/>
            <p:nvPr/>
          </p:nvSpPr>
          <p:spPr>
            <a:xfrm>
              <a:off x="3488077" y="2558266"/>
              <a:ext cx="400692" cy="616450"/>
            </a:xfrm>
            <a:prstGeom prst="chevron">
              <a:avLst>
                <a:gd name="adj" fmla="val 60145"/>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3" name="Arrow: Chevron 37"/>
            <p:cNvSpPr/>
            <p:nvPr/>
          </p:nvSpPr>
          <p:spPr>
            <a:xfrm>
              <a:off x="3729520" y="2558266"/>
              <a:ext cx="400692" cy="616450"/>
            </a:xfrm>
            <a:prstGeom prst="chevron">
              <a:avLst>
                <a:gd name="adj" fmla="val 60145"/>
              </a:avLst>
            </a:prstGeom>
            <a:solidFill>
              <a:sysClr val="windowText" lastClr="000000">
                <a:lumMod val="50000"/>
                <a:lumOff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grpSp>
      <p:grpSp>
        <p:nvGrpSpPr>
          <p:cNvPr id="74" name="Group 81"/>
          <p:cNvGrpSpPr/>
          <p:nvPr/>
        </p:nvGrpSpPr>
        <p:grpSpPr>
          <a:xfrm>
            <a:off x="9164675" y="1691263"/>
            <a:ext cx="1194732" cy="1194731"/>
            <a:chOff x="9164674" y="1691263"/>
            <a:chExt cx="1194732" cy="1194731"/>
          </a:xfrm>
        </p:grpSpPr>
        <p:sp>
          <p:nvSpPr>
            <p:cNvPr id="75" name="Oval 26"/>
            <p:cNvSpPr/>
            <p:nvPr/>
          </p:nvSpPr>
          <p:spPr>
            <a:xfrm>
              <a:off x="9164674" y="1691263"/>
              <a:ext cx="1194732" cy="1194731"/>
            </a:xfrm>
            <a:prstGeom prst="ellipse">
              <a:avLst/>
            </a:prstGeom>
            <a:solidFill>
              <a:srgbClr val="FF938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6" name="Freeform: Shape 76"/>
            <p:cNvSpPr/>
            <p:nvPr/>
          </p:nvSpPr>
          <p:spPr bwMode="auto">
            <a:xfrm>
              <a:off x="9461831" y="1978535"/>
              <a:ext cx="600418" cy="600418"/>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77" name="Group 79"/>
          <p:cNvGrpSpPr/>
          <p:nvPr/>
        </p:nvGrpSpPr>
        <p:grpSpPr>
          <a:xfrm>
            <a:off x="1869151" y="1691264"/>
            <a:ext cx="1194732" cy="1194731"/>
            <a:chOff x="1869151" y="1691264"/>
            <a:chExt cx="1194732" cy="1194731"/>
          </a:xfrm>
        </p:grpSpPr>
        <p:sp>
          <p:nvSpPr>
            <p:cNvPr id="78" name="Oval 4"/>
            <p:cNvSpPr/>
            <p:nvPr/>
          </p:nvSpPr>
          <p:spPr>
            <a:xfrm>
              <a:off x="1869151" y="1691264"/>
              <a:ext cx="1194732" cy="1194731"/>
            </a:xfrm>
            <a:prstGeom prst="ellipse">
              <a:avLst/>
            </a:prstGeom>
            <a:solidFill>
              <a:srgbClr val="FF938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79" name="Freeform: Shape 77"/>
            <p:cNvSpPr/>
            <p:nvPr/>
          </p:nvSpPr>
          <p:spPr bwMode="auto">
            <a:xfrm>
              <a:off x="2171564" y="1990350"/>
              <a:ext cx="600418" cy="600418"/>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0" name="Group 80"/>
          <p:cNvGrpSpPr/>
          <p:nvPr/>
        </p:nvGrpSpPr>
        <p:grpSpPr>
          <a:xfrm>
            <a:off x="5516913" y="1691263"/>
            <a:ext cx="1194732" cy="1194731"/>
            <a:chOff x="5539402" y="1691263"/>
            <a:chExt cx="1194732" cy="1194731"/>
          </a:xfrm>
        </p:grpSpPr>
        <p:sp>
          <p:nvSpPr>
            <p:cNvPr id="81" name="Oval 17"/>
            <p:cNvSpPr/>
            <p:nvPr/>
          </p:nvSpPr>
          <p:spPr>
            <a:xfrm>
              <a:off x="5539402" y="1691263"/>
              <a:ext cx="1194732" cy="1194731"/>
            </a:xfrm>
            <a:prstGeom prst="ellipse">
              <a:avLst/>
            </a:prstGeom>
            <a:solidFill>
              <a:srgbClr val="FF938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82" name="Freeform: Shape 78"/>
            <p:cNvSpPr/>
            <p:nvPr/>
          </p:nvSpPr>
          <p:spPr bwMode="auto">
            <a:xfrm>
              <a:off x="5831975" y="2001635"/>
              <a:ext cx="600418" cy="60041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latin typeface="等线" panose="02010600030101010101" charset="-122"/>
              </a:endParaRPr>
            </a:p>
          </p:txBody>
        </p:sp>
      </p:grpSp>
      <p:grpSp>
        <p:nvGrpSpPr>
          <p:cNvPr id="83" name="组合 82"/>
          <p:cNvGrpSpPr/>
          <p:nvPr/>
        </p:nvGrpSpPr>
        <p:grpSpPr>
          <a:xfrm>
            <a:off x="4269141" y="3176973"/>
            <a:ext cx="3735256" cy="2538231"/>
            <a:chOff x="3201856" y="2382729"/>
            <a:chExt cx="2801442" cy="1903673"/>
          </a:xfrm>
        </p:grpSpPr>
        <p:sp>
          <p:nvSpPr>
            <p:cNvPr id="84" name="Rectangle 38"/>
            <p:cNvSpPr/>
            <p:nvPr/>
          </p:nvSpPr>
          <p:spPr>
            <a:xfrm>
              <a:off x="3201856" y="2382729"/>
              <a:ext cx="2801442" cy="1903673"/>
            </a:xfrm>
            <a:prstGeom prst="rect">
              <a:avLst/>
            </a:prstGeom>
            <a:solidFill>
              <a:sysClr val="window" lastClr="FFFFFF">
                <a:lumMod val="95000"/>
              </a:sysClr>
            </a:solidFill>
            <a:ln w="3175" cap="flat" cmpd="sng" algn="ctr">
              <a:solidFill>
                <a:sysClr val="window" lastClr="FFFFFF">
                  <a:lumMod val="7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85" name="Rectangle 40"/>
            <p:cNvSpPr/>
            <p:nvPr/>
          </p:nvSpPr>
          <p:spPr>
            <a:xfrm>
              <a:off x="3365936" y="2587453"/>
              <a:ext cx="2473281" cy="199937"/>
            </a:xfrm>
            <a:prstGeom prst="rect">
              <a:avLst/>
            </a:prstGeom>
            <a:solidFill>
              <a:srgbClr val="6BD8E5"/>
            </a:solidFill>
            <a:ln w="12700" cap="flat" cmpd="sng" algn="ctr">
              <a:noFill/>
              <a:prstDash val="solid"/>
              <a:miter lim="800000"/>
            </a:ln>
            <a:effectLst/>
          </p:spPr>
          <p:txBody>
            <a:bodyPr wrap="none" anchor="ctr">
              <a:normAutofit fontScale="70000" lnSpcReduction="20000"/>
            </a:bodyPr>
            <a:lstStyle/>
            <a:p>
              <a:pPr marL="0" marR="0" lvl="0" indent="0" algn="ctr" defTabSz="914400" eaLnBrk="1" fontAlgn="auto" latinLnBrk="0" hangingPunct="1">
                <a:lnSpc>
                  <a:spcPct val="100000"/>
                </a:lnSpc>
                <a:spcBef>
                  <a:spcPts val="0"/>
                </a:spcBef>
                <a:spcAft>
                  <a:spcPts val="0"/>
                </a:spcAft>
                <a:buClr>
                  <a:prstClr val="white"/>
                </a:buClr>
                <a:buSzTx/>
                <a:buFontTx/>
                <a:buNone/>
                <a:defRPr/>
              </a:pPr>
              <a:r>
                <a:rPr kumimoji="0" lang="zh-CN" altLang="en-US" sz="1865" b="1"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标题文本预设</a:t>
              </a:r>
            </a:p>
          </p:txBody>
        </p:sp>
        <p:sp>
          <p:nvSpPr>
            <p:cNvPr id="86" name="Rectangle 43"/>
            <p:cNvSpPr/>
            <p:nvPr/>
          </p:nvSpPr>
          <p:spPr>
            <a:xfrm>
              <a:off x="3365936" y="3448145"/>
              <a:ext cx="2473281" cy="199937"/>
            </a:xfrm>
            <a:prstGeom prst="rect">
              <a:avLst/>
            </a:prstGeom>
            <a:solidFill>
              <a:srgbClr val="6BD8E5"/>
            </a:solidFill>
            <a:ln w="12700" cap="flat" cmpd="sng" algn="ctr">
              <a:noFill/>
              <a:prstDash val="solid"/>
              <a:miter lim="800000"/>
            </a:ln>
            <a:effectLst/>
          </p:spPr>
          <p:txBody>
            <a:bodyPr wrap="none" anchor="ctr">
              <a:normAutofit fontScale="70000" lnSpcReduction="20000"/>
            </a:bodyPr>
            <a:lstStyle/>
            <a:p>
              <a:pPr marL="0" marR="0" lvl="0" indent="0" algn="ctr" defTabSz="914400" eaLnBrk="1" fontAlgn="auto" latinLnBrk="0" hangingPunct="1">
                <a:lnSpc>
                  <a:spcPct val="100000"/>
                </a:lnSpc>
                <a:spcBef>
                  <a:spcPts val="0"/>
                </a:spcBef>
                <a:spcAft>
                  <a:spcPts val="0"/>
                </a:spcAft>
                <a:buClr>
                  <a:prstClr val="white"/>
                </a:buClr>
                <a:buSzTx/>
                <a:buFontTx/>
                <a:buNone/>
                <a:defRPr/>
              </a:pPr>
              <a:r>
                <a:rPr kumimoji="0" lang="zh-CN" altLang="en-US" sz="1865" b="1"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标题文本预设</a:t>
              </a:r>
            </a:p>
          </p:txBody>
        </p:sp>
        <p:sp>
          <p:nvSpPr>
            <p:cNvPr id="87" name="TextBox 88"/>
            <p:cNvSpPr txBox="1"/>
            <p:nvPr/>
          </p:nvSpPr>
          <p:spPr bwMode="auto">
            <a:xfrm>
              <a:off x="3365936" y="2787389"/>
              <a:ext cx="2473281" cy="468092"/>
            </a:xfrm>
            <a:prstGeom prst="rect">
              <a:avLst/>
            </a:prstGeom>
          </p:spPr>
          <p:txBody>
            <a:bodyPr wrap="square" lIns="0" tIns="0" rIns="0" bIns="0" anchor="ctr" anchorCtr="1">
              <a:normAutofit/>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t>此部分内容作为文字排版占位显示</a:t>
              </a:r>
              <a:b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br>
              <a: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t> （建议使用主题字体）</a:t>
              </a:r>
            </a:p>
          </p:txBody>
        </p:sp>
        <p:sp>
          <p:nvSpPr>
            <p:cNvPr id="88" name="TextBox 89"/>
            <p:cNvSpPr txBox="1"/>
            <p:nvPr/>
          </p:nvSpPr>
          <p:spPr bwMode="auto">
            <a:xfrm>
              <a:off x="3365936" y="3648081"/>
              <a:ext cx="2473281" cy="468092"/>
            </a:xfrm>
            <a:prstGeom prst="rect">
              <a:avLst/>
            </a:prstGeom>
          </p:spPr>
          <p:txBody>
            <a:bodyPr wrap="square" lIns="0" tIns="0" rIns="0" bIns="0" anchor="ctr" anchorCtr="1">
              <a:normAutofit/>
            </a:bodyPr>
            <a:lstStyle/>
            <a:p>
              <a:pPr marL="0" marR="0" lvl="0" indent="0" algn="ctr"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t>此部分内容作为文字排版占位显示</a:t>
              </a:r>
              <a:b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br>
              <a:r>
                <a:rPr kumimoji="0" lang="zh-CN" altLang="en-US" sz="1200" b="0" i="0" u="none" strike="noStrike" kern="0" cap="none" spc="0" normalizeH="0" baseline="0" noProof="0">
                  <a:ln>
                    <a:noFill/>
                  </a:ln>
                  <a:solidFill>
                    <a:prstClr val="black">
                      <a:lumMod val="50000"/>
                      <a:lumOff val="50000"/>
                    </a:prstClr>
                  </a:solidFill>
                  <a:effectLst/>
                  <a:uLnTx/>
                  <a:uFillTx/>
                  <a:latin typeface="等线" panose="02010600030101010101" charset="-122"/>
                  <a:ea typeface="等线" panose="02010600030101010101" charset="-122"/>
                </a:rPr>
                <a:t> （建议使用主题字体）</a:t>
              </a:r>
            </a:p>
          </p:txBody>
        </p:sp>
      </p:grpSp>
      <p:grpSp>
        <p:nvGrpSpPr>
          <p:cNvPr id="89" name="组合 88"/>
          <p:cNvGrpSpPr/>
          <p:nvPr/>
        </p:nvGrpSpPr>
        <p:grpSpPr>
          <a:xfrm>
            <a:off x="8560187" y="3176973"/>
            <a:ext cx="2448811" cy="2538231"/>
            <a:chOff x="6420140" y="2382729"/>
            <a:chExt cx="1836608" cy="1903673"/>
          </a:xfrm>
        </p:grpSpPr>
        <p:sp>
          <p:nvSpPr>
            <p:cNvPr id="90" name="Rectangle 2"/>
            <p:cNvSpPr/>
            <p:nvPr/>
          </p:nvSpPr>
          <p:spPr>
            <a:xfrm>
              <a:off x="6420140" y="2382729"/>
              <a:ext cx="1836605" cy="1903673"/>
            </a:xfrm>
            <a:prstGeom prst="rect">
              <a:avLst/>
            </a:prstGeom>
            <a:solidFill>
              <a:sysClr val="window" lastClr="FFFFFF">
                <a:lumMod val="95000"/>
              </a:sysClr>
            </a:solidFill>
            <a:ln w="3175" cap="flat" cmpd="sng" algn="ctr">
              <a:solidFill>
                <a:sysClr val="window" lastClr="FFFFFF">
                  <a:lumMod val="7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91" name="Oval 65"/>
            <p:cNvSpPr/>
            <p:nvPr/>
          </p:nvSpPr>
          <p:spPr>
            <a:xfrm>
              <a:off x="6520084" y="2562373"/>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01</a:t>
              </a:r>
            </a:p>
          </p:txBody>
        </p:sp>
        <p:sp>
          <p:nvSpPr>
            <p:cNvPr id="92" name="Oval 69"/>
            <p:cNvSpPr/>
            <p:nvPr/>
          </p:nvSpPr>
          <p:spPr>
            <a:xfrm>
              <a:off x="6520084" y="3138505"/>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02</a:t>
              </a:r>
            </a:p>
          </p:txBody>
        </p:sp>
        <p:sp>
          <p:nvSpPr>
            <p:cNvPr id="93" name="Oval 73"/>
            <p:cNvSpPr/>
            <p:nvPr/>
          </p:nvSpPr>
          <p:spPr>
            <a:xfrm>
              <a:off x="6520081" y="3714636"/>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03</a:t>
              </a:r>
            </a:p>
          </p:txBody>
        </p:sp>
        <p:sp>
          <p:nvSpPr>
            <p:cNvPr id="94" name="TextBox 91"/>
            <p:cNvSpPr txBox="1"/>
            <p:nvPr/>
          </p:nvSpPr>
          <p:spPr bwMode="auto">
            <a:xfrm>
              <a:off x="6921624" y="2596942"/>
              <a:ext cx="1335124"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sp>
          <p:nvSpPr>
            <p:cNvPr id="95" name="TextBox 92"/>
            <p:cNvSpPr txBox="1"/>
            <p:nvPr/>
          </p:nvSpPr>
          <p:spPr bwMode="auto">
            <a:xfrm>
              <a:off x="6921624" y="3168366"/>
              <a:ext cx="1335124"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sp>
          <p:nvSpPr>
            <p:cNvPr id="96" name="TextBox 93"/>
            <p:cNvSpPr txBox="1"/>
            <p:nvPr/>
          </p:nvSpPr>
          <p:spPr bwMode="auto">
            <a:xfrm>
              <a:off x="6921620" y="3739789"/>
              <a:ext cx="1335124"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grpSp>
      <p:grpSp>
        <p:nvGrpSpPr>
          <p:cNvPr id="97" name="组合 96"/>
          <p:cNvGrpSpPr/>
          <p:nvPr/>
        </p:nvGrpSpPr>
        <p:grpSpPr>
          <a:xfrm>
            <a:off x="1352825" y="3176973"/>
            <a:ext cx="2474924" cy="2538231"/>
            <a:chOff x="1014618" y="2382729"/>
            <a:chExt cx="1856193" cy="1903673"/>
          </a:xfrm>
        </p:grpSpPr>
        <p:sp>
          <p:nvSpPr>
            <p:cNvPr id="98" name="Rectangle 1"/>
            <p:cNvSpPr/>
            <p:nvPr/>
          </p:nvSpPr>
          <p:spPr>
            <a:xfrm>
              <a:off x="1014618" y="2382729"/>
              <a:ext cx="1856190" cy="1903673"/>
            </a:xfrm>
            <a:prstGeom prst="rect">
              <a:avLst/>
            </a:prstGeom>
            <a:solidFill>
              <a:sysClr val="window" lastClr="FFFFFF">
                <a:lumMod val="95000"/>
              </a:sysClr>
            </a:solidFill>
            <a:ln w="3175" cap="flat" cmpd="sng" algn="ctr">
              <a:solidFill>
                <a:sysClr val="window" lastClr="FFFFFF">
                  <a:lumMod val="7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latin typeface="等线" panose="02010600030101010101" charset="-122"/>
                <a:ea typeface="+mn-ea"/>
                <a:cs typeface="+mn-cs"/>
              </a:endParaRPr>
            </a:p>
          </p:txBody>
        </p:sp>
        <p:sp>
          <p:nvSpPr>
            <p:cNvPr id="99" name="Oval 49"/>
            <p:cNvSpPr/>
            <p:nvPr/>
          </p:nvSpPr>
          <p:spPr>
            <a:xfrm>
              <a:off x="1111829" y="2562373"/>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01</a:t>
              </a:r>
            </a:p>
          </p:txBody>
        </p:sp>
        <p:sp>
          <p:nvSpPr>
            <p:cNvPr id="100" name="Oval 53"/>
            <p:cNvSpPr/>
            <p:nvPr/>
          </p:nvSpPr>
          <p:spPr>
            <a:xfrm>
              <a:off x="1111829" y="3138505"/>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02</a:t>
              </a:r>
            </a:p>
          </p:txBody>
        </p:sp>
        <p:sp>
          <p:nvSpPr>
            <p:cNvPr id="101" name="Oval 57"/>
            <p:cNvSpPr/>
            <p:nvPr/>
          </p:nvSpPr>
          <p:spPr>
            <a:xfrm>
              <a:off x="1111826" y="3714636"/>
              <a:ext cx="401540" cy="401538"/>
            </a:xfrm>
            <a:prstGeom prst="ellipse">
              <a:avLst/>
            </a:prstGeom>
            <a:solidFill>
              <a:srgbClr val="6BD8E5"/>
            </a:solidFill>
            <a:ln w="12700" cap="flat" cmpd="sng" algn="ctr">
              <a:noFill/>
              <a:prstDash val="solid"/>
              <a:miter lim="800000"/>
            </a:ln>
            <a:effectLst/>
          </p:spPr>
          <p:txBody>
            <a:bodyPr wrap="none" lIns="0" tIns="0" rIns="0" bIns="0" anchor="ctr">
              <a:normAutofit fontScale="77500" lnSpcReduction="20000"/>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ko-KR" sz="3735" b="1" i="0" u="none" strike="noStrike" kern="0" cap="none" spc="0" normalizeH="0" baseline="0" noProof="0" dirty="0">
                  <a:ln>
                    <a:noFill/>
                  </a:ln>
                  <a:solidFill>
                    <a:prstClr val="white"/>
                  </a:solidFill>
                  <a:effectLst/>
                  <a:uLnTx/>
                  <a:uFillTx/>
                  <a:latin typeface="等线" panose="02010600030101010101" charset="-122"/>
                  <a:ea typeface="Malgun Gothic" panose="020B0503020000020004" pitchFamily="34" charset="-127"/>
                  <a:cs typeface="+mn-cs"/>
                </a:rPr>
                <a:t>03</a:t>
              </a:r>
            </a:p>
          </p:txBody>
        </p:sp>
        <p:sp>
          <p:nvSpPr>
            <p:cNvPr id="102" name="TextBox 61"/>
            <p:cNvSpPr txBox="1"/>
            <p:nvPr/>
          </p:nvSpPr>
          <p:spPr bwMode="auto">
            <a:xfrm>
              <a:off x="1513369" y="2596942"/>
              <a:ext cx="1357442"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sp>
          <p:nvSpPr>
            <p:cNvPr id="103" name="TextBox 63"/>
            <p:cNvSpPr txBox="1"/>
            <p:nvPr/>
          </p:nvSpPr>
          <p:spPr bwMode="auto">
            <a:xfrm>
              <a:off x="1513369" y="3168366"/>
              <a:ext cx="1357442"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sp>
          <p:nvSpPr>
            <p:cNvPr id="104" name="TextBox 64"/>
            <p:cNvSpPr txBox="1"/>
            <p:nvPr/>
          </p:nvSpPr>
          <p:spPr bwMode="auto">
            <a:xfrm>
              <a:off x="1513366" y="3739789"/>
              <a:ext cx="1357442" cy="332399"/>
            </a:xfrm>
            <a:prstGeom prst="rect">
              <a:avLst/>
            </a:prstGeom>
          </p:spPr>
          <p:txBody>
            <a:bodyPr wrap="square" lIns="192000" tIns="0" rIns="0" bIns="0" anchor="t" anchorCtr="0">
              <a:normAutofit fontScale="77500" lnSpcReduction="20000"/>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此部分内容作为文字排版占位</a:t>
              </a:r>
              <a:b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br>
              <a:r>
                <a:rPr kumimoji="0" lang="zh-CN" altLang="en-US" sz="1200" b="0" i="0" u="none" strike="noStrike" kern="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rPr>
                <a:t>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anim calcmode="lin" valueType="num">
                                      <p:cBhvr>
                                        <p:cTn id="40" dur="1000" fill="hold"/>
                                        <p:tgtEl>
                                          <p:spTgt spid="83"/>
                                        </p:tgtEl>
                                        <p:attrNameLst>
                                          <p:attrName>ppt_x</p:attrName>
                                        </p:attrNameLst>
                                      </p:cBhvr>
                                      <p:tavLst>
                                        <p:tav tm="0">
                                          <p:val>
                                            <p:strVal val="#ppt_x"/>
                                          </p:val>
                                        </p:tav>
                                        <p:tav tm="100000">
                                          <p:val>
                                            <p:strVal val="#ppt_x"/>
                                          </p:val>
                                        </p:tav>
                                      </p:tavLst>
                                    </p:anim>
                                    <p:anim calcmode="lin" valueType="num">
                                      <p:cBhvr>
                                        <p:cTn id="41" dur="1000" fill="hold"/>
                                        <p:tgtEl>
                                          <p:spTgt spid="83"/>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1000"/>
                                        <p:tgtEl>
                                          <p:spTgt spid="89"/>
                                        </p:tgtEl>
                                      </p:cBhvr>
                                    </p:animEffect>
                                    <p:anim calcmode="lin" valueType="num">
                                      <p:cBhvr>
                                        <p:cTn id="46" dur="1000" fill="hold"/>
                                        <p:tgtEl>
                                          <p:spTgt spid="89"/>
                                        </p:tgtEl>
                                        <p:attrNameLst>
                                          <p:attrName>ppt_x</p:attrName>
                                        </p:attrNameLst>
                                      </p:cBhvr>
                                      <p:tavLst>
                                        <p:tav tm="0">
                                          <p:val>
                                            <p:strVal val="#ppt_x"/>
                                          </p:val>
                                        </p:tav>
                                        <p:tav tm="100000">
                                          <p:val>
                                            <p:strVal val="#ppt_x"/>
                                          </p:val>
                                        </p:tav>
                                      </p:tavLst>
                                    </p:anim>
                                    <p:anim calcmode="lin" valueType="num">
                                      <p:cBhvr>
                                        <p:cTn id="4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786742" y="1639810"/>
            <a:ext cx="6764594" cy="3375180"/>
            <a:chOff x="2786742" y="1639810"/>
            <a:chExt cx="6764594" cy="3375180"/>
          </a:xfrm>
        </p:grpSpPr>
        <p:grpSp>
          <p:nvGrpSpPr>
            <p:cNvPr id="3" name="组合 2"/>
            <p:cNvGrpSpPr/>
            <p:nvPr/>
          </p:nvGrpSpPr>
          <p:grpSpPr>
            <a:xfrm>
              <a:off x="2786742" y="1639810"/>
              <a:ext cx="6618516" cy="3375180"/>
              <a:chOff x="2667687" y="1839318"/>
              <a:chExt cx="6917304" cy="3527550"/>
            </a:xfrm>
          </p:grpSpPr>
          <p:sp>
            <p:nvSpPr>
              <p:cNvPr id="4" name="矩形 3"/>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sp>
            <p:nvSpPr>
              <p:cNvPr id="5" name="矩形 4"/>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grpSp>
        <p:sp>
          <p:nvSpPr>
            <p:cNvPr id="6" name="文本框 5"/>
            <p:cNvSpPr txBox="1"/>
            <p:nvPr/>
          </p:nvSpPr>
          <p:spPr>
            <a:xfrm>
              <a:off x="3229365" y="2193743"/>
              <a:ext cx="6321971" cy="1323439"/>
            </a:xfrm>
            <a:prstGeom prst="rect">
              <a:avLst/>
            </a:prstGeom>
            <a:noFill/>
          </p:spPr>
          <p:txBody>
            <a:bodyPr wrap="square" rtlCol="0">
              <a:spAutoFit/>
            </a:bodyPr>
            <a:lstStyle/>
            <a:p>
              <a:r>
                <a:rPr lang="en-US" altLang="zh-CN" sz="8000" b="1" dirty="0">
                  <a:solidFill>
                    <a:srgbClr val="6BD8E5"/>
                  </a:solidFill>
                  <a:latin typeface="微软雅黑" panose="020B0503020204020204" charset="-122"/>
                  <a:ea typeface="微软雅黑" panose="020B0503020204020204" charset="-122"/>
                </a:rPr>
                <a:t>Thank You.</a:t>
              </a:r>
              <a:endParaRPr lang="zh-CN" altLang="en-US" sz="8000" b="1" dirty="0">
                <a:solidFill>
                  <a:srgbClr val="6BD8E5"/>
                </a:solidFill>
                <a:latin typeface="微软雅黑" panose="020B0503020204020204" charset="-122"/>
                <a:ea typeface="微软雅黑" panose="020B0503020204020204" charset="-122"/>
              </a:endParaRPr>
            </a:p>
          </p:txBody>
        </p:sp>
        <p:sp>
          <p:nvSpPr>
            <p:cNvPr id="7" name="文本框 6"/>
            <p:cNvSpPr txBox="1"/>
            <p:nvPr/>
          </p:nvSpPr>
          <p:spPr>
            <a:xfrm>
              <a:off x="4555334" y="3761769"/>
              <a:ext cx="3521866" cy="460375"/>
            </a:xfrm>
            <a:prstGeom prst="rect">
              <a:avLst/>
            </a:prstGeom>
            <a:noFill/>
            <a:ln>
              <a:solidFill>
                <a:srgbClr val="61C0E2"/>
              </a:solidFill>
            </a:ln>
          </p:spPr>
          <p:txBody>
            <a:bodyPr wrap="square" rtlCol="0">
              <a:spAutoFit/>
            </a:bodyPr>
            <a:lstStyle/>
            <a:p>
              <a:pPr algn="ctr"/>
              <a:r>
                <a:rPr lang="zh-CN" altLang="en-US" sz="2400" kern="2100" spc="300">
                  <a:solidFill>
                    <a:srgbClr val="6BD8E5"/>
                  </a:solidFill>
                  <a:latin typeface="微软雅黑" panose="020B0503020204020204" charset="-122"/>
                  <a:ea typeface="微软雅黑" panose="020B0503020204020204" charset="-122"/>
                </a:rPr>
                <a:t>汇报人：</a:t>
              </a:r>
              <a:r>
                <a:rPr lang="en-US" altLang="zh-CN" sz="2400" kern="2100" spc="300">
                  <a:solidFill>
                    <a:srgbClr val="6BD8E5"/>
                  </a:solidFill>
                  <a:latin typeface="微软雅黑" panose="020B0503020204020204" charset="-122"/>
                  <a:ea typeface="微软雅黑" panose="020B0503020204020204" charset="-122"/>
                </a:rPr>
                <a:t>xiazaii</a:t>
              </a:r>
              <a:endParaRPr lang="zh-CN" altLang="en-US" sz="2400" kern="2100" spc="300" dirty="0">
                <a:solidFill>
                  <a:srgbClr val="6BD8E5"/>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5868145" y="1746563"/>
            <a:ext cx="5603107" cy="2348357"/>
          </a:xfrm>
          <a:prstGeom prst="rect">
            <a:avLst/>
          </a:prstGeom>
          <a:blipFill dpi="0" rotWithShape="1">
            <a:blip r:embed="rId3" cstate="email"/>
            <a:srcRect/>
            <a:stretch>
              <a:fillRect/>
            </a:stretch>
          </a:blipFill>
          <a:ln w="635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Rectangle 3"/>
          <p:cNvSpPr/>
          <p:nvPr/>
        </p:nvSpPr>
        <p:spPr>
          <a:xfrm>
            <a:off x="720748" y="1746563"/>
            <a:ext cx="5147395" cy="2348357"/>
          </a:xfrm>
          <a:prstGeom prst="rect">
            <a:avLst/>
          </a:prstGeom>
          <a:noFill/>
          <a:ln w="6350" cap="flat" cmpd="sng" algn="ctr">
            <a:solidFill>
              <a:srgbClr val="6BD8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圆角矩形 10"/>
          <p:cNvSpPr/>
          <p:nvPr/>
        </p:nvSpPr>
        <p:spPr>
          <a:xfrm>
            <a:off x="1097927" y="2173879"/>
            <a:ext cx="2360509" cy="314879"/>
          </a:xfrm>
          <a:prstGeom prst="roundRect">
            <a:avLst>
              <a:gd name="adj" fmla="val 0"/>
            </a:avLst>
          </a:prstGeom>
          <a:solidFill>
            <a:srgbClr val="6BD8E5"/>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TOPIC HEADER HERE</a:t>
            </a:r>
          </a:p>
        </p:txBody>
      </p:sp>
      <p:sp>
        <p:nvSpPr>
          <p:cNvPr id="5" name="Rectangle 26"/>
          <p:cNvSpPr>
            <a:spLocks noChangeArrowheads="1"/>
          </p:cNvSpPr>
          <p:nvPr/>
        </p:nvSpPr>
        <p:spPr bwMode="auto">
          <a:xfrm>
            <a:off x="1097928" y="2611182"/>
            <a:ext cx="464291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600" dirty="0">
                <a:solidFill>
                  <a:schemeClr val="bg1">
                    <a:lumMod val="50000"/>
                  </a:schemeClr>
                </a:solidFill>
                <a:latin typeface="微软雅黑" panose="020B0503020204020204" charset="-122"/>
                <a:ea typeface="微软雅黑" panose="020B0503020204020204" charset="-122"/>
              </a:rPr>
              <a:t>在这里添加标题</a:t>
            </a:r>
          </a:p>
          <a:p>
            <a:pPr>
              <a:lnSpc>
                <a:spcPct val="150000"/>
              </a:lnSpc>
              <a:defRPr/>
            </a:pPr>
            <a:r>
              <a:rPr lang="zh-CN" altLang="en-US" sz="1000" kern="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在这添加详情内容在这添加详情内容在这添加详情内容在这添加详情内容在这添加详情内容在这添加详情内容在这添加详情内容在这添加详情内容在这添加详情内容在这添加详情内容在这添加详情内容</a:t>
            </a:r>
            <a:endParaRPr lang="en-US" altLang="zh-CN" sz="1000" kern="0" dirty="0">
              <a:solidFill>
                <a:schemeClr val="bg1">
                  <a:lumMod val="50000"/>
                </a:schemeClr>
              </a:solidFill>
              <a:latin typeface="微软雅黑" panose="020B0503020204020204" charset="-122"/>
              <a:ea typeface="微软雅黑" panose="020B0503020204020204" charset="-122"/>
            </a:endParaRPr>
          </a:p>
          <a:p>
            <a:pPr lvl="0">
              <a:lnSpc>
                <a:spcPct val="150000"/>
              </a:lnSpc>
              <a:defRPr/>
            </a:pPr>
            <a:endParaRPr lang="en-US" altLang="zh-CN" sz="1000" kern="0" dirty="0">
              <a:solidFill>
                <a:schemeClr val="bg1">
                  <a:lumMod val="50000"/>
                </a:schemeClr>
              </a:solidFill>
              <a:latin typeface="微软雅黑" panose="020B0503020204020204" charset="-122"/>
              <a:ea typeface="微软雅黑" panose="020B0503020204020204" charset="-122"/>
            </a:endParaRPr>
          </a:p>
        </p:txBody>
      </p:sp>
      <p:sp>
        <p:nvSpPr>
          <p:cNvPr id="6" name="Rectangle 26"/>
          <p:cNvSpPr>
            <a:spLocks noChangeArrowheads="1"/>
          </p:cNvSpPr>
          <p:nvPr/>
        </p:nvSpPr>
        <p:spPr bwMode="auto">
          <a:xfrm>
            <a:off x="1351722" y="4335135"/>
            <a:ext cx="259212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rgbClr val="25998E"/>
                </a:solidFill>
                <a:latin typeface="微软雅黑" panose="020B0503020204020204" charset="-122"/>
                <a:ea typeface="微软雅黑" panose="020B0503020204020204" charset="-122"/>
              </a:rPr>
              <a:t>在这里添加标题</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i="0" u="none" strike="noStrike" kern="0" cap="none" spc="0" normalizeH="0" baseline="0" noProof="0" dirty="0">
              <a:ln>
                <a:noFill/>
              </a:ln>
              <a:solidFill>
                <a:schemeClr val="accent6">
                  <a:lumMod val="50000"/>
                  <a:lumOff val="50000"/>
                </a:schemeClr>
              </a:solidFill>
              <a:effectLst/>
              <a:uLnTx/>
              <a:uFillTx/>
              <a:latin typeface="微软雅黑" panose="020B0503020204020204" charset="-122"/>
              <a:ea typeface="微软雅黑" panose="020B0503020204020204" charset="-122"/>
            </a:endParaRPr>
          </a:p>
          <a:p>
            <a:pPr algn="ctr">
              <a:defRPr/>
            </a:pPr>
            <a:r>
              <a:rPr lang="zh-CN" altLang="en-US" sz="1400" kern="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endParaRPr lang="en-US" altLang="zh-CN" sz="1400" kern="0" dirty="0">
              <a:solidFill>
                <a:schemeClr val="bg1">
                  <a:lumMod val="50000"/>
                </a:schemeClr>
              </a:solidFill>
              <a:latin typeface="微软雅黑" panose="020B0503020204020204" charset="-122"/>
              <a:ea typeface="微软雅黑" panose="020B0503020204020204" charset="-122"/>
            </a:endParaRPr>
          </a:p>
        </p:txBody>
      </p:sp>
      <p:sp>
        <p:nvSpPr>
          <p:cNvPr id="9" name="Text Placeholder 8"/>
          <p:cNvSpPr txBox="1"/>
          <p:nvPr/>
        </p:nvSpPr>
        <p:spPr>
          <a:xfrm>
            <a:off x="8420513" y="928472"/>
            <a:ext cx="2808312" cy="46313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altLang="zh-CN" sz="2400" b="1" dirty="0">
                <a:solidFill>
                  <a:srgbClr val="6BD8E5"/>
                </a:solidFill>
                <a:latin typeface="微软雅黑" panose="020B0503020204020204" charset="-122"/>
                <a:ea typeface="微软雅黑" panose="020B0503020204020204" charset="-122"/>
              </a:rPr>
              <a:t>Introduction</a:t>
            </a:r>
          </a:p>
        </p:txBody>
      </p:sp>
      <p:sp>
        <p:nvSpPr>
          <p:cNvPr id="12" name="Rectangle 26"/>
          <p:cNvSpPr>
            <a:spLocks noChangeArrowheads="1"/>
          </p:cNvSpPr>
          <p:nvPr/>
        </p:nvSpPr>
        <p:spPr bwMode="auto">
          <a:xfrm>
            <a:off x="4799937" y="4388738"/>
            <a:ext cx="259212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rgbClr val="25998E"/>
                </a:solidFill>
                <a:latin typeface="微软雅黑" panose="020B0503020204020204" charset="-122"/>
                <a:ea typeface="微软雅黑" panose="020B0503020204020204" charset="-122"/>
              </a:rPr>
              <a:t>在这里添加标题</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i="0" u="none" strike="noStrike" kern="0" cap="none" spc="0" normalizeH="0" baseline="0" noProof="0" dirty="0">
              <a:ln>
                <a:noFill/>
              </a:ln>
              <a:solidFill>
                <a:schemeClr val="accent6">
                  <a:lumMod val="50000"/>
                  <a:lumOff val="50000"/>
                </a:schemeClr>
              </a:solidFill>
              <a:effectLst/>
              <a:uLnTx/>
              <a:uFillTx/>
              <a:latin typeface="微软雅黑" panose="020B0503020204020204" charset="-122"/>
              <a:ea typeface="微软雅黑" panose="020B0503020204020204" charset="-122"/>
            </a:endParaRPr>
          </a:p>
          <a:p>
            <a:pPr algn="ctr">
              <a:defRPr/>
            </a:pPr>
            <a:r>
              <a:rPr lang="zh-CN" altLang="en-US" sz="1400" kern="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endParaRPr lang="en-US" altLang="zh-CN" sz="1400" kern="0" dirty="0">
              <a:solidFill>
                <a:schemeClr val="bg1">
                  <a:lumMod val="50000"/>
                </a:schemeClr>
              </a:solidFill>
              <a:latin typeface="微软雅黑" panose="020B0503020204020204" charset="-122"/>
              <a:ea typeface="微软雅黑" panose="020B0503020204020204" charset="-122"/>
            </a:endParaRPr>
          </a:p>
        </p:txBody>
      </p:sp>
      <p:sp>
        <p:nvSpPr>
          <p:cNvPr id="13" name="Rectangle 26"/>
          <p:cNvSpPr>
            <a:spLocks noChangeArrowheads="1"/>
          </p:cNvSpPr>
          <p:nvPr/>
        </p:nvSpPr>
        <p:spPr bwMode="auto">
          <a:xfrm>
            <a:off x="8248152" y="4388738"/>
            <a:ext cx="259212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rgbClr val="25998E"/>
                </a:solidFill>
                <a:latin typeface="微软雅黑" panose="020B0503020204020204" charset="-122"/>
                <a:ea typeface="微软雅黑" panose="020B0503020204020204" charset="-122"/>
              </a:rPr>
              <a:t>在这里添加标题</a:t>
            </a: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i="0" u="none" strike="noStrike" kern="0" cap="none" spc="0" normalizeH="0" baseline="0" noProof="0" dirty="0">
              <a:ln>
                <a:noFill/>
              </a:ln>
              <a:solidFill>
                <a:schemeClr val="accent6">
                  <a:lumMod val="50000"/>
                  <a:lumOff val="50000"/>
                </a:schemeClr>
              </a:solidFill>
              <a:effectLst/>
              <a:uLnTx/>
              <a:uFillTx/>
              <a:latin typeface="微软雅黑" panose="020B0503020204020204" charset="-122"/>
              <a:ea typeface="微软雅黑" panose="020B0503020204020204" charset="-122"/>
            </a:endParaRPr>
          </a:p>
          <a:p>
            <a:pPr algn="ctr">
              <a:defRPr/>
            </a:pPr>
            <a:r>
              <a:rPr lang="zh-CN" altLang="en-US" sz="1400" kern="0" dirty="0">
                <a:solidFill>
                  <a:schemeClr val="bg1">
                    <a:lumMod val="50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endParaRPr lang="en-US" altLang="zh-CN" sz="1400" kern="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1918" y="1639810"/>
            <a:ext cx="8548165" cy="3038378"/>
            <a:chOff x="2277151" y="1639810"/>
            <a:chExt cx="8548165" cy="3038378"/>
          </a:xfrm>
        </p:grpSpPr>
        <p:grpSp>
          <p:nvGrpSpPr>
            <p:cNvPr id="12" name="组合 11"/>
            <p:cNvGrpSpPr/>
            <p:nvPr/>
          </p:nvGrpSpPr>
          <p:grpSpPr>
            <a:xfrm>
              <a:off x="2277151" y="1639810"/>
              <a:ext cx="8548165" cy="3038378"/>
              <a:chOff x="2667687" y="1839318"/>
              <a:chExt cx="6917304" cy="3527550"/>
            </a:xfrm>
          </p:grpSpPr>
          <p:sp>
            <p:nvSpPr>
              <p:cNvPr id="15" name="矩形 14"/>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sp>
            <p:nvSpPr>
              <p:cNvPr id="16" name="矩形 15"/>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grpSp>
        <p:sp>
          <p:nvSpPr>
            <p:cNvPr id="7" name="텍스트 개체 틀 1"/>
            <p:cNvSpPr txBox="1"/>
            <p:nvPr/>
          </p:nvSpPr>
          <p:spPr>
            <a:xfrm>
              <a:off x="2954679" y="2881379"/>
              <a:ext cx="6837480" cy="516317"/>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3735"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ko-KR" b="0" dirty="0">
                  <a:solidFill>
                    <a:srgbClr val="6BD8E5"/>
                  </a:solidFill>
                  <a:latin typeface="微软雅黑" panose="020B0503020204020204" charset="-122"/>
                  <a:ea typeface="微软雅黑" panose="020B0503020204020204" charset="-122"/>
                </a:rPr>
                <a:t>工作概述</a:t>
              </a:r>
            </a:p>
          </p:txBody>
        </p:sp>
        <p:sp>
          <p:nvSpPr>
            <p:cNvPr id="8" name="텍스트 개체 틀 2"/>
            <p:cNvSpPr txBox="1"/>
            <p:nvPr/>
          </p:nvSpPr>
          <p:spPr>
            <a:xfrm>
              <a:off x="2897529" y="3444330"/>
              <a:ext cx="6837480" cy="405849"/>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2400" b="0"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lvl="0"/>
              <a:r>
                <a:rPr lang="en-US" altLang="ko-KR" spc="300" dirty="0">
                  <a:solidFill>
                    <a:srgbClr val="6BD8E5"/>
                  </a:solidFill>
                </a:rPr>
                <a:t>EXPERIENCE</a:t>
              </a:r>
            </a:p>
          </p:txBody>
        </p:sp>
        <p:sp>
          <p:nvSpPr>
            <p:cNvPr id="9" name="텍스트 개체 틀 3"/>
            <p:cNvSpPr txBox="1"/>
            <p:nvPr/>
          </p:nvSpPr>
          <p:spPr>
            <a:xfrm>
              <a:off x="2954680" y="1878531"/>
              <a:ext cx="4710585" cy="944440"/>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6400"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marR="0" lvl="0" indent="0" algn="l" defTabSz="1218565"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sz="64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P</a:t>
              </a:r>
              <a:r>
                <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art </a:t>
              </a:r>
              <a:r>
                <a:rPr kumimoji="0" lang="en-US" sz="60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1</a:t>
              </a:r>
              <a:endPar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endParaRPr>
            </a:p>
          </p:txBody>
        </p:sp>
        <p:sp>
          <p:nvSpPr>
            <p:cNvPr id="10" name="Rectangle 3"/>
            <p:cNvSpPr txBox="1">
              <a:spLocks noChangeArrowheads="1"/>
            </p:cNvSpPr>
            <p:nvPr/>
          </p:nvSpPr>
          <p:spPr bwMode="auto">
            <a:xfrm>
              <a:off x="2954652" y="3902433"/>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sz="1200" b="0" dirty="0">
                  <a:solidFill>
                    <a:srgbClr val="6BD8E5"/>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sz="1200" b="0" dirty="0">
                <a:solidFill>
                  <a:srgbClr val="6BD8E5"/>
                </a:solidFill>
                <a:effectLst/>
                <a:latin typeface="华文细黑" panose="02010600040101010101" pitchFamily="2" charset="-122"/>
                <a:ea typeface="华文细黑" panose="02010600040101010101" pitchFamily="2" charset="-122"/>
              </a:endParaRPr>
            </a:p>
            <a:p>
              <a:pPr algn="l">
                <a:defRPr/>
              </a:pPr>
              <a:endParaRPr lang="en-US" altLang="ko-KR" sz="1200" b="0" dirty="0">
                <a:solidFill>
                  <a:srgbClr val="6BD8E5"/>
                </a:solidFill>
                <a:effectLst/>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828962" y="4808944"/>
            <a:ext cx="3192369" cy="1131079"/>
          </a:xfrm>
          <a:prstGeom prst="rect">
            <a:avLst/>
          </a:prstGeom>
        </p:spPr>
        <p:txBody>
          <a:bodyPr wrap="square">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200</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字以内，据统计每页幻灯片的最好控制在</a:t>
            </a:r>
            <a:r>
              <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5</a:t>
            </a: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rPr>
              <a:t>分钟之内。此处添加详细文本描述，建议与标题相关并符合整体语言风格</a:t>
            </a:r>
            <a:endParaRPr kumimoji="0" lang="en-US" altLang="zh-CN"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Gill Sans" charset="0"/>
            </a:endParaRPr>
          </a:p>
        </p:txBody>
      </p:sp>
      <p:pic>
        <p:nvPicPr>
          <p:cNvPr id="5" name="图片 4"/>
          <p:cNvPicPr>
            <a:picLocks noChangeAspect="1"/>
          </p:cNvPicPr>
          <p:nvPr/>
        </p:nvPicPr>
        <p:blipFill>
          <a:blip r:embed="rId3" cstate="email"/>
          <a:stretch>
            <a:fillRect/>
          </a:stretch>
        </p:blipFill>
        <p:spPr>
          <a:xfrm>
            <a:off x="4110823" y="2043485"/>
            <a:ext cx="7067335" cy="4039264"/>
          </a:xfrm>
          <a:prstGeom prst="rect">
            <a:avLst/>
          </a:prstGeom>
        </p:spPr>
      </p:pic>
      <p:sp>
        <p:nvSpPr>
          <p:cNvPr id="89" name="Rectangle 10"/>
          <p:cNvSpPr/>
          <p:nvPr/>
        </p:nvSpPr>
        <p:spPr>
          <a:xfrm>
            <a:off x="984509" y="1377350"/>
            <a:ext cx="3802176" cy="3160519"/>
          </a:xfrm>
          <a:prstGeom prst="rect">
            <a:avLst/>
          </a:prstGeom>
          <a:noFill/>
          <a:ln w="190500" cap="flat" cmpd="sng" algn="ctr">
            <a:solidFill>
              <a:srgbClr val="6BD8E5"/>
            </a:solid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8" name="Rectangle 24"/>
          <p:cNvSpPr/>
          <p:nvPr/>
        </p:nvSpPr>
        <p:spPr>
          <a:xfrm>
            <a:off x="3931840" y="646333"/>
            <a:ext cx="1729489" cy="1673799"/>
          </a:xfrm>
          <a:prstGeom prst="rect">
            <a:avLst/>
          </a:prstGeom>
          <a:noFill/>
          <a:ln w="114300" cap="flat" cmpd="sng" algn="ctr">
            <a:solidFill>
              <a:sysClr val="window" lastClr="FFFFFF">
                <a:lumMod val="95000"/>
              </a:sysClr>
            </a:solid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96" name="组合 95"/>
          <p:cNvGrpSpPr/>
          <p:nvPr/>
        </p:nvGrpSpPr>
        <p:grpSpPr>
          <a:xfrm>
            <a:off x="8257143" y="518221"/>
            <a:ext cx="2950348" cy="1293575"/>
            <a:chOff x="4876007" y="1018628"/>
            <a:chExt cx="2950348" cy="1293575"/>
          </a:xfrm>
        </p:grpSpPr>
        <p:sp>
          <p:nvSpPr>
            <p:cNvPr id="97" name="矩形 96"/>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工作概述</a:t>
              </a:r>
            </a:p>
          </p:txBody>
        </p:sp>
        <p:grpSp>
          <p:nvGrpSpPr>
            <p:cNvPr id="98" name="组合 97"/>
            <p:cNvGrpSpPr/>
            <p:nvPr/>
          </p:nvGrpSpPr>
          <p:grpSpPr>
            <a:xfrm>
              <a:off x="5100947" y="1813379"/>
              <a:ext cx="2696075" cy="498824"/>
              <a:chOff x="4845566" y="2233662"/>
              <a:chExt cx="2696075" cy="498824"/>
            </a:xfrm>
          </p:grpSpPr>
          <p:sp>
            <p:nvSpPr>
              <p:cNvPr id="99" name="矩形: 圆角 98"/>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100" name="文本框 99"/>
              <p:cNvSpPr txBox="1"/>
              <p:nvPr/>
            </p:nvSpPr>
            <p:spPr>
              <a:xfrm>
                <a:off x="5334228" y="2233662"/>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EXPERIENCE</a:t>
                </a:r>
              </a:p>
            </p:txBody>
          </p:sp>
        </p:grpSp>
      </p:grpSp>
      <p:sp>
        <p:nvSpPr>
          <p:cNvPr id="7" name="矩形 6"/>
          <p:cNvSpPr/>
          <p:nvPr/>
        </p:nvSpPr>
        <p:spPr>
          <a:xfrm>
            <a:off x="284619" y="1483231"/>
            <a:ext cx="4168129" cy="1938992"/>
          </a:xfrm>
          <a:prstGeom prst="rect">
            <a:avLst/>
          </a:prstGeom>
        </p:spPr>
        <p:txBody>
          <a:bodyPr wrap="none">
            <a:spAutoFit/>
          </a:bodyPr>
          <a:lstStyle/>
          <a:p>
            <a:pPr lvl="0" algn="ctr"/>
            <a:r>
              <a:rPr lang="en-US" altLang="zh-CN" sz="12000" dirty="0">
                <a:solidFill>
                  <a:srgbClr val="4CA2D1"/>
                </a:solidFill>
                <a:latin typeface="CommercialScript BT" pitchFamily="66" charset="0"/>
              </a:rPr>
              <a:t>S</a:t>
            </a:r>
            <a:r>
              <a:rPr lang="en-US" altLang="zh-CN" sz="8000" dirty="0">
                <a:solidFill>
                  <a:srgbClr val="4CA2D1"/>
                </a:solidFill>
                <a:latin typeface="CommercialScript BT" pitchFamily="66" charset="0"/>
              </a:rPr>
              <a:t>ummer </a:t>
            </a:r>
          </a:p>
        </p:txBody>
      </p:sp>
      <p:sp>
        <p:nvSpPr>
          <p:cNvPr id="102" name="TextBox 20"/>
          <p:cNvSpPr txBox="1"/>
          <p:nvPr/>
        </p:nvSpPr>
        <p:spPr>
          <a:xfrm>
            <a:off x="1379909" y="3089512"/>
            <a:ext cx="2551931" cy="438592"/>
          </a:xfrm>
          <a:prstGeom prst="rect">
            <a:avLst/>
          </a:prstGeom>
          <a:noFill/>
        </p:spPr>
        <p:txBody>
          <a:bodyPr wrap="square" lIns="68589" tIns="34295" rIns="68589" bIns="34295" rtlCol="0">
            <a:spAutoFit/>
          </a:bodyPr>
          <a:lstStyle/>
          <a:p>
            <a:r>
              <a:rPr lang="en-US" sz="2400" dirty="0">
                <a:solidFill>
                  <a:srgbClr val="4CA2D1"/>
                </a:solidFill>
                <a:latin typeface="Nexa Bold" charset="0"/>
                <a:ea typeface="Nexa Bold" charset="0"/>
                <a:cs typeface="Nexa Bold" charset="0"/>
              </a:rPr>
              <a:t>ADD CAPTION TEXT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up)">
                                      <p:cBhvr>
                                        <p:cTn id="18" dur="500"/>
                                        <p:tgtEl>
                                          <p:spTgt spid="95"/>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down)">
                                      <p:cBhvr>
                                        <p:cTn id="2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89" grpId="0" animBg="1"/>
      <p:bldP spid="88" grpId="0" animBg="1"/>
      <p:bldP spid="7"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17664" y="478465"/>
            <a:ext cx="2950348" cy="1293575"/>
            <a:chOff x="4876007" y="1018628"/>
            <a:chExt cx="2950348" cy="1293575"/>
          </a:xfrm>
        </p:grpSpPr>
        <p:sp>
          <p:nvSpPr>
            <p:cNvPr id="3" name="矩形 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工作概述</a:t>
              </a:r>
            </a:p>
          </p:txBody>
        </p:sp>
        <p:grpSp>
          <p:nvGrpSpPr>
            <p:cNvPr id="5" name="组合 4"/>
            <p:cNvGrpSpPr/>
            <p:nvPr/>
          </p:nvGrpSpPr>
          <p:grpSpPr>
            <a:xfrm>
              <a:off x="5100947" y="1897495"/>
              <a:ext cx="2500468" cy="414708"/>
              <a:chOff x="4845566" y="2317778"/>
              <a:chExt cx="2500468" cy="414708"/>
            </a:xfrm>
          </p:grpSpPr>
          <p:sp>
            <p:nvSpPr>
              <p:cNvPr id="2" name="矩形: 圆角 1"/>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4" name="文本框 3"/>
              <p:cNvSpPr txBox="1"/>
              <p:nvPr/>
            </p:nvSpPr>
            <p:spPr>
              <a:xfrm>
                <a:off x="4991739" y="2366566"/>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EXPERIENCE</a:t>
                </a:r>
              </a:p>
            </p:txBody>
          </p:sp>
        </p:grpSp>
      </p:grpSp>
      <p:sp>
        <p:nvSpPr>
          <p:cNvPr id="10" name="Oval 7"/>
          <p:cNvSpPr/>
          <p:nvPr/>
        </p:nvSpPr>
        <p:spPr>
          <a:xfrm>
            <a:off x="3866512" y="2286345"/>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Arc 8"/>
          <p:cNvSpPr/>
          <p:nvPr/>
        </p:nvSpPr>
        <p:spPr>
          <a:xfrm>
            <a:off x="3866512" y="2286345"/>
            <a:ext cx="1828800" cy="1828800"/>
          </a:xfrm>
          <a:prstGeom prst="arc">
            <a:avLst>
              <a:gd name="adj1" fmla="val 16200000"/>
              <a:gd name="adj2" fmla="val 5682519"/>
            </a:avLst>
          </a:pr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TextBox 9"/>
          <p:cNvSpPr txBox="1"/>
          <p:nvPr/>
        </p:nvSpPr>
        <p:spPr>
          <a:xfrm>
            <a:off x="4354353" y="2757434"/>
            <a:ext cx="853118" cy="692497"/>
          </a:xfrm>
          <a:prstGeom prst="rect">
            <a:avLst/>
          </a:prstGeom>
          <a:noFill/>
        </p:spPr>
        <p:txBody>
          <a:bodyPr wrap="none">
            <a:normAutofit/>
          </a:bodyPr>
          <a:lstStyle/>
          <a:p>
            <a:pPr algn="ctr"/>
            <a:r>
              <a:rPr lang="en-US" sz="2600" b="1" dirty="0">
                <a:solidFill>
                  <a:schemeClr val="bg2"/>
                </a:solidFill>
              </a:rPr>
              <a:t>50%</a:t>
            </a:r>
          </a:p>
        </p:txBody>
      </p:sp>
      <p:sp>
        <p:nvSpPr>
          <p:cNvPr id="13" name="Oval 10"/>
          <p:cNvSpPr/>
          <p:nvPr/>
        </p:nvSpPr>
        <p:spPr>
          <a:xfrm>
            <a:off x="6544398" y="2286345"/>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Arc 11"/>
          <p:cNvSpPr/>
          <p:nvPr/>
        </p:nvSpPr>
        <p:spPr>
          <a:xfrm>
            <a:off x="6544398" y="2286345"/>
            <a:ext cx="1828800" cy="1828800"/>
          </a:xfrm>
          <a:prstGeom prst="arc">
            <a:avLst>
              <a:gd name="adj1" fmla="val 16200000"/>
              <a:gd name="adj2" fmla="val 19153541"/>
            </a:avLst>
          </a:prstGeom>
          <a:no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TextBox 12"/>
          <p:cNvSpPr txBox="1"/>
          <p:nvPr/>
        </p:nvSpPr>
        <p:spPr>
          <a:xfrm>
            <a:off x="7032239" y="2757434"/>
            <a:ext cx="853118" cy="692497"/>
          </a:xfrm>
          <a:prstGeom prst="rect">
            <a:avLst/>
          </a:prstGeom>
          <a:noFill/>
        </p:spPr>
        <p:txBody>
          <a:bodyPr wrap="none">
            <a:normAutofit/>
          </a:bodyPr>
          <a:lstStyle/>
          <a:p>
            <a:pPr algn="ctr"/>
            <a:r>
              <a:rPr lang="en-US" sz="2600" b="1" dirty="0">
                <a:solidFill>
                  <a:schemeClr val="bg2"/>
                </a:solidFill>
              </a:rPr>
              <a:t>10%</a:t>
            </a:r>
          </a:p>
        </p:txBody>
      </p:sp>
      <p:sp>
        <p:nvSpPr>
          <p:cNvPr id="16" name="Oval 13"/>
          <p:cNvSpPr/>
          <p:nvPr/>
        </p:nvSpPr>
        <p:spPr>
          <a:xfrm>
            <a:off x="9222284" y="2286345"/>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Arc 14"/>
          <p:cNvSpPr/>
          <p:nvPr/>
        </p:nvSpPr>
        <p:spPr>
          <a:xfrm>
            <a:off x="9222284" y="2286345"/>
            <a:ext cx="1828800" cy="1828800"/>
          </a:xfrm>
          <a:prstGeom prst="arc">
            <a:avLst>
              <a:gd name="adj1" fmla="val 16200000"/>
              <a:gd name="adj2" fmla="val 13725737"/>
            </a:avLst>
          </a:prstGeom>
          <a:noFill/>
          <a:ln w="76200" cap="rnd">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TextBox 15"/>
          <p:cNvSpPr txBox="1"/>
          <p:nvPr/>
        </p:nvSpPr>
        <p:spPr>
          <a:xfrm>
            <a:off x="9710125" y="2757434"/>
            <a:ext cx="853118" cy="692497"/>
          </a:xfrm>
          <a:prstGeom prst="rect">
            <a:avLst/>
          </a:prstGeom>
          <a:noFill/>
        </p:spPr>
        <p:txBody>
          <a:bodyPr wrap="none">
            <a:normAutofit/>
          </a:bodyPr>
          <a:lstStyle/>
          <a:p>
            <a:pPr algn="ctr"/>
            <a:r>
              <a:rPr lang="en-US" sz="2600" b="1" dirty="0">
                <a:solidFill>
                  <a:schemeClr val="bg2"/>
                </a:solidFill>
              </a:rPr>
              <a:t>90%</a:t>
            </a:r>
          </a:p>
        </p:txBody>
      </p:sp>
      <p:sp>
        <p:nvSpPr>
          <p:cNvPr id="19" name="Oval 4"/>
          <p:cNvSpPr/>
          <p:nvPr/>
        </p:nvSpPr>
        <p:spPr>
          <a:xfrm>
            <a:off x="1188626" y="2286345"/>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Arc 5"/>
          <p:cNvSpPr/>
          <p:nvPr/>
        </p:nvSpPr>
        <p:spPr>
          <a:xfrm>
            <a:off x="1188626" y="2286345"/>
            <a:ext cx="1828800" cy="1828800"/>
          </a:xfrm>
          <a:prstGeom prst="arc">
            <a:avLst>
              <a:gd name="adj1" fmla="val 16200000"/>
              <a:gd name="adj2" fmla="val 9362541"/>
            </a:avLst>
          </a:prstGeom>
          <a:no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TextBox 6"/>
          <p:cNvSpPr txBox="1"/>
          <p:nvPr/>
        </p:nvSpPr>
        <p:spPr>
          <a:xfrm>
            <a:off x="1676467" y="2757434"/>
            <a:ext cx="853118" cy="692497"/>
          </a:xfrm>
          <a:prstGeom prst="rect">
            <a:avLst/>
          </a:prstGeom>
          <a:noFill/>
        </p:spPr>
        <p:txBody>
          <a:bodyPr wrap="none">
            <a:normAutofit/>
          </a:bodyPr>
          <a:lstStyle/>
          <a:p>
            <a:pPr algn="ctr"/>
            <a:r>
              <a:rPr lang="en-US" sz="2600" b="1" dirty="0">
                <a:solidFill>
                  <a:schemeClr val="bg2"/>
                </a:solidFill>
              </a:rPr>
              <a:t>75%</a:t>
            </a:r>
          </a:p>
        </p:txBody>
      </p:sp>
      <p:sp>
        <p:nvSpPr>
          <p:cNvPr id="22" name="Freeform: Shape 24"/>
          <p:cNvSpPr/>
          <p:nvPr/>
        </p:nvSpPr>
        <p:spPr bwMode="auto">
          <a:xfrm>
            <a:off x="1935573" y="4361530"/>
            <a:ext cx="313638" cy="347334"/>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2"/>
          </a:solidFill>
          <a:ln w="9525">
            <a:noFill/>
            <a:round/>
          </a:ln>
        </p:spPr>
        <p:txBody>
          <a:bodyPr anchor="ctr"/>
          <a:lstStyle/>
          <a:p>
            <a:pPr algn="ctr"/>
            <a:endParaRPr/>
          </a:p>
        </p:txBody>
      </p:sp>
      <p:sp>
        <p:nvSpPr>
          <p:cNvPr id="23" name="Freeform: Shape 25"/>
          <p:cNvSpPr/>
          <p:nvPr/>
        </p:nvSpPr>
        <p:spPr bwMode="auto">
          <a:xfrm>
            <a:off x="7250396" y="4382768"/>
            <a:ext cx="416802" cy="279346"/>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2"/>
          </a:solidFill>
          <a:ln w="9525">
            <a:noFill/>
            <a:round/>
          </a:ln>
        </p:spPr>
        <p:txBody>
          <a:bodyPr anchor="ctr"/>
          <a:lstStyle/>
          <a:p>
            <a:pPr algn="ctr"/>
            <a:endParaRPr/>
          </a:p>
        </p:txBody>
      </p:sp>
      <p:sp>
        <p:nvSpPr>
          <p:cNvPr id="24" name="Freeform: Shape 26"/>
          <p:cNvSpPr>
            <a:spLocks noChangeAspect="1"/>
          </p:cNvSpPr>
          <p:nvPr/>
        </p:nvSpPr>
        <p:spPr bwMode="auto">
          <a:xfrm>
            <a:off x="4617664" y="4361530"/>
            <a:ext cx="326494" cy="326494"/>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2"/>
          </a:solidFill>
          <a:ln w="9525">
            <a:noFill/>
            <a:round/>
          </a:ln>
        </p:spPr>
        <p:txBody>
          <a:bodyPr anchor="ctr"/>
          <a:lstStyle/>
          <a:p>
            <a:pPr algn="ctr"/>
            <a:endParaRPr/>
          </a:p>
        </p:txBody>
      </p:sp>
      <p:sp>
        <p:nvSpPr>
          <p:cNvPr id="25" name="Freeform: Shape 27"/>
          <p:cNvSpPr>
            <a:spLocks noChangeAspect="1"/>
          </p:cNvSpPr>
          <p:nvPr/>
        </p:nvSpPr>
        <p:spPr bwMode="auto">
          <a:xfrm>
            <a:off x="9938563" y="4342566"/>
            <a:ext cx="396240" cy="319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2"/>
          </a:solidFill>
          <a:ln w="9525">
            <a:noFill/>
            <a:round/>
          </a:ln>
        </p:spPr>
        <p:txBody>
          <a:bodyPr anchor="ctr"/>
          <a:lstStyle/>
          <a:p>
            <a:pPr algn="ctr"/>
            <a:endParaRPr/>
          </a:p>
        </p:txBody>
      </p:sp>
      <p:sp>
        <p:nvSpPr>
          <p:cNvPr id="26" name="Rectangle 20"/>
          <p:cNvSpPr/>
          <p:nvPr/>
        </p:nvSpPr>
        <p:spPr>
          <a:xfrm>
            <a:off x="1395139" y="3401704"/>
            <a:ext cx="1415772" cy="461665"/>
          </a:xfrm>
          <a:prstGeom prst="rect">
            <a:avLst/>
          </a:prstGeom>
        </p:spPr>
        <p:txBody>
          <a:bodyPr wrap="none">
            <a:normAutofit/>
          </a:bodyPr>
          <a:lstStyle/>
          <a:p>
            <a:pPr lvl="0" algn="ctr"/>
            <a:r>
              <a:rPr lang="zh-CN" altLang="en-US" sz="1600">
                <a:solidFill>
                  <a:schemeClr val="bg2"/>
                </a:solidFill>
              </a:rPr>
              <a:t>标题文本预设</a:t>
            </a:r>
          </a:p>
        </p:txBody>
      </p:sp>
      <p:sp>
        <p:nvSpPr>
          <p:cNvPr id="27" name="Rectangle 28"/>
          <p:cNvSpPr/>
          <p:nvPr/>
        </p:nvSpPr>
        <p:spPr>
          <a:xfrm>
            <a:off x="4073025" y="3401704"/>
            <a:ext cx="1415772" cy="461665"/>
          </a:xfrm>
          <a:prstGeom prst="rect">
            <a:avLst/>
          </a:prstGeom>
        </p:spPr>
        <p:txBody>
          <a:bodyPr wrap="none">
            <a:normAutofit/>
          </a:bodyPr>
          <a:lstStyle/>
          <a:p>
            <a:pPr lvl="0" algn="ctr"/>
            <a:r>
              <a:rPr lang="zh-CN" altLang="en-US" sz="1600" dirty="0">
                <a:solidFill>
                  <a:schemeClr val="bg2"/>
                </a:solidFill>
              </a:rPr>
              <a:t>标题文本预设</a:t>
            </a:r>
          </a:p>
        </p:txBody>
      </p:sp>
      <p:sp>
        <p:nvSpPr>
          <p:cNvPr id="28" name="Rectangle 29"/>
          <p:cNvSpPr/>
          <p:nvPr/>
        </p:nvSpPr>
        <p:spPr>
          <a:xfrm>
            <a:off x="6750911" y="3401704"/>
            <a:ext cx="1415772" cy="461665"/>
          </a:xfrm>
          <a:prstGeom prst="rect">
            <a:avLst/>
          </a:prstGeom>
        </p:spPr>
        <p:txBody>
          <a:bodyPr wrap="none">
            <a:normAutofit/>
          </a:bodyPr>
          <a:lstStyle/>
          <a:p>
            <a:pPr lvl="0" algn="ctr"/>
            <a:r>
              <a:rPr lang="zh-CN" altLang="en-US" sz="1600" dirty="0">
                <a:solidFill>
                  <a:schemeClr val="bg2"/>
                </a:solidFill>
              </a:rPr>
              <a:t>标题文本预设</a:t>
            </a:r>
          </a:p>
        </p:txBody>
      </p:sp>
      <p:sp>
        <p:nvSpPr>
          <p:cNvPr id="29" name="Rectangle 30"/>
          <p:cNvSpPr/>
          <p:nvPr/>
        </p:nvSpPr>
        <p:spPr>
          <a:xfrm>
            <a:off x="9428797" y="3401704"/>
            <a:ext cx="1415772" cy="461665"/>
          </a:xfrm>
          <a:prstGeom prst="rect">
            <a:avLst/>
          </a:prstGeom>
        </p:spPr>
        <p:txBody>
          <a:bodyPr wrap="none">
            <a:normAutofit/>
          </a:bodyPr>
          <a:lstStyle/>
          <a:p>
            <a:pPr lvl="0" algn="ctr"/>
            <a:r>
              <a:rPr lang="zh-CN" altLang="en-US" sz="1600" dirty="0">
                <a:solidFill>
                  <a:schemeClr val="bg2"/>
                </a:solidFill>
              </a:rPr>
              <a:t>标题文本预设</a:t>
            </a:r>
          </a:p>
        </p:txBody>
      </p:sp>
      <p:grpSp>
        <p:nvGrpSpPr>
          <p:cNvPr id="30" name="Group 22"/>
          <p:cNvGrpSpPr/>
          <p:nvPr/>
        </p:nvGrpSpPr>
        <p:grpSpPr>
          <a:xfrm>
            <a:off x="828529" y="4792358"/>
            <a:ext cx="2508579" cy="926853"/>
            <a:chOff x="804675" y="4386841"/>
            <a:chExt cx="2508579" cy="926853"/>
          </a:xfrm>
        </p:grpSpPr>
        <p:sp>
          <p:nvSpPr>
            <p:cNvPr id="31" name="TextBox 16"/>
            <p:cNvSpPr txBox="1"/>
            <p:nvPr/>
          </p:nvSpPr>
          <p:spPr>
            <a:xfrm>
              <a:off x="811411" y="4759696"/>
              <a:ext cx="2495107" cy="553998"/>
            </a:xfrm>
            <a:prstGeom prst="rect">
              <a:avLst/>
            </a:prstGeom>
            <a:noFill/>
          </p:spPr>
          <p:txBody>
            <a:bodyPr wrap="square">
              <a:normAutofit/>
            </a:bodyPr>
            <a:lstStyle/>
            <a:p>
              <a:pPr algn="ctr">
                <a:lnSpc>
                  <a:spcPct val="120000"/>
                </a:lnSpc>
              </a:pPr>
              <a:r>
                <a:rPr lang="zh-CN" altLang="en-US" sz="1000">
                  <a:solidFill>
                    <a:schemeClr val="tx1">
                      <a:lumMod val="50000"/>
                      <a:lumOff val="50000"/>
                    </a:schemeClr>
                  </a:solidFill>
                </a:rPr>
                <a:t>此部分内容作为文字排版占位显示 </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32" name="Rectangle 21"/>
            <p:cNvSpPr/>
            <p:nvPr/>
          </p:nvSpPr>
          <p:spPr>
            <a:xfrm>
              <a:off x="804675" y="4386841"/>
              <a:ext cx="2508579" cy="461665"/>
            </a:xfrm>
            <a:prstGeom prst="rect">
              <a:avLst/>
            </a:prstGeom>
          </p:spPr>
          <p:txBody>
            <a:bodyPr wrap="none">
              <a:normAutofit/>
            </a:bodyPr>
            <a:lstStyle/>
            <a:p>
              <a:pPr lvl="0" algn="ctr"/>
              <a:r>
                <a:rPr lang="zh-CN" altLang="en-US" sz="1600" b="1" dirty="0">
                  <a:solidFill>
                    <a:schemeClr val="tx1">
                      <a:lumMod val="50000"/>
                      <a:lumOff val="50000"/>
                    </a:schemeClr>
                  </a:solidFill>
                </a:rPr>
                <a:t>标题文本预设</a:t>
              </a:r>
            </a:p>
          </p:txBody>
        </p:sp>
      </p:grpSp>
      <p:grpSp>
        <p:nvGrpSpPr>
          <p:cNvPr id="33" name="Group 31"/>
          <p:cNvGrpSpPr/>
          <p:nvPr/>
        </p:nvGrpSpPr>
        <p:grpSpPr>
          <a:xfrm>
            <a:off x="3526621" y="4792358"/>
            <a:ext cx="2508579" cy="926853"/>
            <a:chOff x="804675" y="4386841"/>
            <a:chExt cx="2508579" cy="926853"/>
          </a:xfrm>
        </p:grpSpPr>
        <p:sp>
          <p:nvSpPr>
            <p:cNvPr id="34" name="TextBox 32"/>
            <p:cNvSpPr txBox="1"/>
            <p:nvPr/>
          </p:nvSpPr>
          <p:spPr>
            <a:xfrm>
              <a:off x="811411" y="4759696"/>
              <a:ext cx="2495107" cy="553998"/>
            </a:xfrm>
            <a:prstGeom prst="rect">
              <a:avLst/>
            </a:prstGeom>
            <a:noFill/>
          </p:spPr>
          <p:txBody>
            <a:bodyPr wrap="square">
              <a:normAutofit/>
            </a:bodyPr>
            <a:lstStyle/>
            <a:p>
              <a:pPr algn="ctr">
                <a:lnSpc>
                  <a:spcPct val="120000"/>
                </a:lnSpc>
              </a:pPr>
              <a:r>
                <a:rPr lang="zh-CN" altLang="en-US" sz="1000">
                  <a:solidFill>
                    <a:schemeClr val="tx1">
                      <a:lumMod val="50000"/>
                      <a:lumOff val="50000"/>
                    </a:schemeClr>
                  </a:solidFill>
                </a:rPr>
                <a:t>此部分内容作为文字排版占位显示 </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35" name="Rectangle 33"/>
            <p:cNvSpPr/>
            <p:nvPr/>
          </p:nvSpPr>
          <p:spPr>
            <a:xfrm>
              <a:off x="804675" y="4386841"/>
              <a:ext cx="2508579" cy="461665"/>
            </a:xfrm>
            <a:prstGeom prst="rect">
              <a:avLst/>
            </a:prstGeom>
          </p:spPr>
          <p:txBody>
            <a:bodyPr wrap="none">
              <a:normAutofit/>
            </a:bodyPr>
            <a:lstStyle/>
            <a:p>
              <a:pPr lvl="0" algn="ctr"/>
              <a:r>
                <a:rPr lang="zh-CN" altLang="en-US" sz="1600" b="1" dirty="0">
                  <a:solidFill>
                    <a:schemeClr val="tx1">
                      <a:lumMod val="50000"/>
                      <a:lumOff val="50000"/>
                    </a:schemeClr>
                  </a:solidFill>
                </a:rPr>
                <a:t>标题文本预设</a:t>
              </a:r>
            </a:p>
          </p:txBody>
        </p:sp>
      </p:grpSp>
      <p:grpSp>
        <p:nvGrpSpPr>
          <p:cNvPr id="36" name="Group 34"/>
          <p:cNvGrpSpPr/>
          <p:nvPr/>
        </p:nvGrpSpPr>
        <p:grpSpPr>
          <a:xfrm>
            <a:off x="6224713" y="4792358"/>
            <a:ext cx="2508579" cy="926853"/>
            <a:chOff x="804675" y="4386841"/>
            <a:chExt cx="2508579" cy="926853"/>
          </a:xfrm>
        </p:grpSpPr>
        <p:sp>
          <p:nvSpPr>
            <p:cNvPr id="37" name="TextBox 35"/>
            <p:cNvSpPr txBox="1"/>
            <p:nvPr/>
          </p:nvSpPr>
          <p:spPr>
            <a:xfrm>
              <a:off x="811411" y="4759696"/>
              <a:ext cx="2495107" cy="553998"/>
            </a:xfrm>
            <a:prstGeom prst="rect">
              <a:avLst/>
            </a:prstGeom>
            <a:noFill/>
          </p:spPr>
          <p:txBody>
            <a:bodyPr wrap="square">
              <a:normAutofit/>
            </a:bodyPr>
            <a:lstStyle/>
            <a:p>
              <a:pPr algn="ctr">
                <a:lnSpc>
                  <a:spcPct val="120000"/>
                </a:lnSpc>
              </a:pPr>
              <a:r>
                <a:rPr lang="zh-CN" altLang="en-US" sz="1000">
                  <a:solidFill>
                    <a:schemeClr val="tx1">
                      <a:lumMod val="50000"/>
                      <a:lumOff val="50000"/>
                    </a:schemeClr>
                  </a:solidFill>
                </a:rPr>
                <a:t>此部分内容作为文字排版占位显示 </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38" name="Rectangle 36"/>
            <p:cNvSpPr/>
            <p:nvPr/>
          </p:nvSpPr>
          <p:spPr>
            <a:xfrm>
              <a:off x="804675" y="4386841"/>
              <a:ext cx="2508579" cy="461665"/>
            </a:xfrm>
            <a:prstGeom prst="rect">
              <a:avLst/>
            </a:prstGeom>
          </p:spPr>
          <p:txBody>
            <a:bodyPr wrap="none">
              <a:normAutofit/>
            </a:bodyPr>
            <a:lstStyle/>
            <a:p>
              <a:pPr lvl="0" algn="ctr"/>
              <a:r>
                <a:rPr lang="zh-CN" altLang="en-US" sz="1600" b="1" dirty="0">
                  <a:solidFill>
                    <a:schemeClr val="tx1">
                      <a:lumMod val="50000"/>
                      <a:lumOff val="50000"/>
                    </a:schemeClr>
                  </a:solidFill>
                </a:rPr>
                <a:t>标题文本预设</a:t>
              </a:r>
            </a:p>
          </p:txBody>
        </p:sp>
      </p:grpSp>
      <p:grpSp>
        <p:nvGrpSpPr>
          <p:cNvPr id="39" name="Group 37"/>
          <p:cNvGrpSpPr/>
          <p:nvPr/>
        </p:nvGrpSpPr>
        <p:grpSpPr>
          <a:xfrm>
            <a:off x="8922805" y="4792358"/>
            <a:ext cx="2508579" cy="926853"/>
            <a:chOff x="804675" y="4386841"/>
            <a:chExt cx="2508579" cy="926853"/>
          </a:xfrm>
        </p:grpSpPr>
        <p:sp>
          <p:nvSpPr>
            <p:cNvPr id="40" name="TextBox 38"/>
            <p:cNvSpPr txBox="1"/>
            <p:nvPr/>
          </p:nvSpPr>
          <p:spPr>
            <a:xfrm>
              <a:off x="811411" y="4759696"/>
              <a:ext cx="2495107" cy="553998"/>
            </a:xfrm>
            <a:prstGeom prst="rect">
              <a:avLst/>
            </a:prstGeom>
            <a:noFill/>
          </p:spPr>
          <p:txBody>
            <a:bodyPr wrap="square">
              <a:normAutofit/>
            </a:bodyPr>
            <a:lstStyle/>
            <a:p>
              <a:pPr algn="ctr">
                <a:lnSpc>
                  <a:spcPct val="120000"/>
                </a:lnSpc>
              </a:pPr>
              <a:r>
                <a:rPr lang="zh-CN" altLang="en-US" sz="1000">
                  <a:solidFill>
                    <a:schemeClr val="tx1">
                      <a:lumMod val="50000"/>
                      <a:lumOff val="50000"/>
                    </a:schemeClr>
                  </a:solidFill>
                </a:rPr>
                <a:t>此部分内容作为文字排版占位显示 </a:t>
              </a:r>
              <a:br>
                <a:rPr lang="zh-CN" altLang="en-US" sz="1000">
                  <a:solidFill>
                    <a:schemeClr val="tx1">
                      <a:lumMod val="50000"/>
                      <a:lumOff val="50000"/>
                    </a:schemeClr>
                  </a:solidFill>
                </a:rPr>
              </a:br>
              <a:r>
                <a:rPr lang="zh-CN" altLang="en-US" sz="1000">
                  <a:solidFill>
                    <a:schemeClr val="tx1">
                      <a:lumMod val="50000"/>
                      <a:lumOff val="50000"/>
                    </a:schemeClr>
                  </a:solidFill>
                </a:rPr>
                <a:t>（建议使用主题字体）</a:t>
              </a:r>
            </a:p>
          </p:txBody>
        </p:sp>
        <p:sp>
          <p:nvSpPr>
            <p:cNvPr id="41" name="Rectangle 39"/>
            <p:cNvSpPr/>
            <p:nvPr/>
          </p:nvSpPr>
          <p:spPr>
            <a:xfrm>
              <a:off x="804675" y="4386841"/>
              <a:ext cx="2508579" cy="461665"/>
            </a:xfrm>
            <a:prstGeom prst="rect">
              <a:avLst/>
            </a:prstGeom>
          </p:spPr>
          <p:txBody>
            <a:bodyPr wrap="none">
              <a:normAutofit/>
            </a:bodyPr>
            <a:lstStyle/>
            <a:p>
              <a:pPr lvl="0" algn="ctr"/>
              <a:r>
                <a:rPr lang="zh-CN" altLang="en-US" sz="1600" b="1" dirty="0">
                  <a:solidFill>
                    <a:schemeClr val="tx1">
                      <a:lumMod val="50000"/>
                      <a:lumOff val="50000"/>
                    </a:schemeClr>
                  </a:solidFill>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fltVal val="0"/>
                                          </p:val>
                                        </p:tav>
                                        <p:tav tm="100000">
                                          <p:val>
                                            <p:strVal val="#ppt_h"/>
                                          </p:val>
                                        </p:tav>
                                      </p:tavLst>
                                    </p:anim>
                                    <p:animEffect transition="in" filter="fade">
                                      <p:cBhvr>
                                        <p:cTn id="117" dur="500"/>
                                        <p:tgtEl>
                                          <p:spTgt spid="28"/>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500" fill="hold"/>
                                        <p:tgtEl>
                                          <p:spTgt spid="29"/>
                                        </p:tgtEl>
                                        <p:attrNameLst>
                                          <p:attrName>ppt_w</p:attrName>
                                        </p:attrNameLst>
                                      </p:cBhvr>
                                      <p:tavLst>
                                        <p:tav tm="0">
                                          <p:val>
                                            <p:fltVal val="0"/>
                                          </p:val>
                                        </p:tav>
                                        <p:tav tm="100000">
                                          <p:val>
                                            <p:strVal val="#ppt_w"/>
                                          </p:val>
                                        </p:tav>
                                      </p:tavLst>
                                    </p:anim>
                                    <p:anim calcmode="lin" valueType="num">
                                      <p:cBhvr>
                                        <p:cTn id="122" dur="500" fill="hold"/>
                                        <p:tgtEl>
                                          <p:spTgt spid="29"/>
                                        </p:tgtEl>
                                        <p:attrNameLst>
                                          <p:attrName>ppt_h</p:attrName>
                                        </p:attrNameLst>
                                      </p:cBhvr>
                                      <p:tavLst>
                                        <p:tav tm="0">
                                          <p:val>
                                            <p:fltVal val="0"/>
                                          </p:val>
                                        </p:tav>
                                        <p:tav tm="100000">
                                          <p:val>
                                            <p:strVal val="#ppt_h"/>
                                          </p:val>
                                        </p:tav>
                                      </p:tavLst>
                                    </p:anim>
                                    <p:animEffect transition="in" filter="fade">
                                      <p:cBhvr>
                                        <p:cTn id="123" dur="500"/>
                                        <p:tgtEl>
                                          <p:spTgt spid="29"/>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p:cTn id="139" dur="500" fill="hold"/>
                                        <p:tgtEl>
                                          <p:spTgt spid="36"/>
                                        </p:tgtEl>
                                        <p:attrNameLst>
                                          <p:attrName>ppt_w</p:attrName>
                                        </p:attrNameLst>
                                      </p:cBhvr>
                                      <p:tavLst>
                                        <p:tav tm="0">
                                          <p:val>
                                            <p:fltVal val="0"/>
                                          </p:val>
                                        </p:tav>
                                        <p:tav tm="100000">
                                          <p:val>
                                            <p:strVal val="#ppt_w"/>
                                          </p:val>
                                        </p:tav>
                                      </p:tavLst>
                                    </p:anim>
                                    <p:anim calcmode="lin" valueType="num">
                                      <p:cBhvr>
                                        <p:cTn id="140" dur="500" fill="hold"/>
                                        <p:tgtEl>
                                          <p:spTgt spid="36"/>
                                        </p:tgtEl>
                                        <p:attrNameLst>
                                          <p:attrName>ppt_h</p:attrName>
                                        </p:attrNameLst>
                                      </p:cBhvr>
                                      <p:tavLst>
                                        <p:tav tm="0">
                                          <p:val>
                                            <p:fltVal val="0"/>
                                          </p:val>
                                        </p:tav>
                                        <p:tav tm="100000">
                                          <p:val>
                                            <p:strVal val="#ppt_h"/>
                                          </p:val>
                                        </p:tav>
                                      </p:tavLst>
                                    </p:anim>
                                    <p:animEffect transition="in" filter="fade">
                                      <p:cBhvr>
                                        <p:cTn id="141" dur="500"/>
                                        <p:tgtEl>
                                          <p:spTgt spid="36"/>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animBg="1"/>
      <p:bldP spid="25"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97739" y="2550954"/>
            <a:ext cx="1921510" cy="1280160"/>
            <a:chOff x="5362" y="4006"/>
            <a:chExt cx="3026" cy="2016"/>
          </a:xfrm>
          <a:solidFill>
            <a:srgbClr val="D3DF47"/>
          </a:solidFill>
        </p:grpSpPr>
        <p:sp>
          <p:nvSpPr>
            <p:cNvPr id="3" name="Freeform 6"/>
            <p:cNvSpPr/>
            <p:nvPr/>
          </p:nvSpPr>
          <p:spPr bwMode="auto">
            <a:xfrm>
              <a:off x="5362" y="4006"/>
              <a:ext cx="3026" cy="2017"/>
            </a:xfrm>
            <a:custGeom>
              <a:avLst/>
              <a:gdLst>
                <a:gd name="T0" fmla="*/ 49 w 49"/>
                <a:gd name="T1" fmla="*/ 33 h 33"/>
                <a:gd name="T2" fmla="*/ 34 w 49"/>
                <a:gd name="T3" fmla="*/ 0 h 33"/>
                <a:gd name="T4" fmla="*/ 0 w 49"/>
                <a:gd name="T5" fmla="*/ 33 h 33"/>
                <a:gd name="T6" fmla="*/ 49 w 49"/>
                <a:gd name="T7" fmla="*/ 33 h 33"/>
              </a:gdLst>
              <a:ahLst/>
              <a:cxnLst>
                <a:cxn ang="0">
                  <a:pos x="T0" y="T1"/>
                </a:cxn>
                <a:cxn ang="0">
                  <a:pos x="T2" y="T3"/>
                </a:cxn>
                <a:cxn ang="0">
                  <a:pos x="T4" y="T5"/>
                </a:cxn>
                <a:cxn ang="0">
                  <a:pos x="T6" y="T7"/>
                </a:cxn>
              </a:cxnLst>
              <a:rect l="0" t="0" r="r" b="b"/>
              <a:pathLst>
                <a:path w="49" h="33">
                  <a:moveTo>
                    <a:pt x="49" y="33"/>
                  </a:moveTo>
                  <a:cubicBezTo>
                    <a:pt x="49" y="21"/>
                    <a:pt x="43" y="9"/>
                    <a:pt x="34" y="0"/>
                  </a:cubicBezTo>
                  <a:cubicBezTo>
                    <a:pt x="0" y="33"/>
                    <a:pt x="0" y="33"/>
                    <a:pt x="0" y="33"/>
                  </a:cubicBezTo>
                  <a:lnTo>
                    <a:pt x="49" y="33"/>
                  </a:lnTo>
                  <a:close/>
                </a:path>
              </a:pathLst>
            </a:custGeom>
            <a:grpFill/>
            <a:ln>
              <a:noFill/>
            </a:ln>
          </p:spPr>
          <p:txBody>
            <a:bodyPr vert="horz" wrap="square" lIns="91440" tIns="45720" rIns="91440" bIns="45720" numCol="1" anchor="t" anchorCtr="0" compatLnSpc="1"/>
            <a:lstStyle/>
            <a:p>
              <a:endParaRPr lang="en-US"/>
            </a:p>
          </p:txBody>
        </p:sp>
        <p:sp>
          <p:nvSpPr>
            <p:cNvPr id="4" name="TextBox 14"/>
            <p:cNvSpPr txBox="1"/>
            <p:nvPr/>
          </p:nvSpPr>
          <p:spPr>
            <a:xfrm>
              <a:off x="6749" y="4907"/>
              <a:ext cx="1116" cy="919"/>
            </a:xfrm>
            <a:prstGeom prst="rect">
              <a:avLst/>
            </a:prstGeom>
            <a:grpFill/>
          </p:spPr>
          <p:txBody>
            <a:bodyPr wrap="square" rtlCol="0">
              <a:spAutoFit/>
            </a:bodyPr>
            <a:lstStyle/>
            <a:p>
              <a:pPr algn="ctr"/>
              <a:r>
                <a:rPr lang="zh-CN" altLang="en-US" sz="1600" b="1">
                  <a:solidFill>
                    <a:schemeClr val="bg1"/>
                  </a:solidFill>
                  <a:latin typeface="微软雅黑" panose="020B0503020204020204" charset="-122"/>
                  <a:ea typeface="微软雅黑" panose="020B0503020204020204" charset="-122"/>
                  <a:sym typeface="+mn-ea"/>
                </a:rPr>
                <a:t>输入</a:t>
              </a:r>
            </a:p>
            <a:p>
              <a:pPr algn="ctr"/>
              <a:r>
                <a:rPr lang="zh-CN" altLang="en-US" sz="1600" b="1">
                  <a:solidFill>
                    <a:schemeClr val="bg1"/>
                  </a:solidFill>
                  <a:latin typeface="微软雅黑" panose="020B0503020204020204" charset="-122"/>
                  <a:ea typeface="微软雅黑" panose="020B0503020204020204" charset="-122"/>
                  <a:sym typeface="+mn-ea"/>
                </a:rPr>
                <a:t>标题</a:t>
              </a:r>
              <a:endParaRPr lang="en-US" sz="1400">
                <a:solidFill>
                  <a:schemeClr val="bg1"/>
                </a:solidFill>
                <a:latin typeface="+mj-lt"/>
              </a:endParaRPr>
            </a:p>
          </p:txBody>
        </p:sp>
      </p:grpSp>
      <p:grpSp>
        <p:nvGrpSpPr>
          <p:cNvPr id="5" name="组合 4"/>
          <p:cNvGrpSpPr/>
          <p:nvPr/>
        </p:nvGrpSpPr>
        <p:grpSpPr>
          <a:xfrm>
            <a:off x="3351689" y="2110264"/>
            <a:ext cx="1203960" cy="1663700"/>
            <a:chOff x="5132" y="3312"/>
            <a:chExt cx="1896" cy="2620"/>
          </a:xfrm>
          <a:solidFill>
            <a:srgbClr val="92D050"/>
          </a:solidFill>
        </p:grpSpPr>
        <p:sp>
          <p:nvSpPr>
            <p:cNvPr id="6" name="Freeform 5"/>
            <p:cNvSpPr/>
            <p:nvPr/>
          </p:nvSpPr>
          <p:spPr bwMode="auto">
            <a:xfrm>
              <a:off x="5132" y="3312"/>
              <a:ext cx="1896" cy="2621"/>
            </a:xfrm>
            <a:custGeom>
              <a:avLst/>
              <a:gdLst>
                <a:gd name="T0" fmla="*/ 34 w 34"/>
                <a:gd name="T1" fmla="*/ 12 h 47"/>
                <a:gd name="T2" fmla="*/ 0 w 34"/>
                <a:gd name="T3" fmla="*/ 0 h 47"/>
                <a:gd name="T4" fmla="*/ 0 w 34"/>
                <a:gd name="T5" fmla="*/ 47 h 47"/>
                <a:gd name="T6" fmla="*/ 34 w 34"/>
                <a:gd name="T7" fmla="*/ 12 h 47"/>
              </a:gdLst>
              <a:ahLst/>
              <a:cxnLst>
                <a:cxn ang="0">
                  <a:pos x="T0" y="T1"/>
                </a:cxn>
                <a:cxn ang="0">
                  <a:pos x="T2" y="T3"/>
                </a:cxn>
                <a:cxn ang="0">
                  <a:pos x="T4" y="T5"/>
                </a:cxn>
                <a:cxn ang="0">
                  <a:pos x="T6" y="T7"/>
                </a:cxn>
              </a:cxnLst>
              <a:rect l="0" t="0" r="r" b="b"/>
              <a:pathLst>
                <a:path w="34" h="47">
                  <a:moveTo>
                    <a:pt x="34" y="12"/>
                  </a:moveTo>
                  <a:cubicBezTo>
                    <a:pt x="26" y="4"/>
                    <a:pt x="13" y="0"/>
                    <a:pt x="0" y="0"/>
                  </a:cubicBezTo>
                  <a:cubicBezTo>
                    <a:pt x="0" y="47"/>
                    <a:pt x="0" y="47"/>
                    <a:pt x="0" y="47"/>
                  </a:cubicBezTo>
                  <a:lnTo>
                    <a:pt x="34" y="12"/>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7" name="TextBox 17"/>
            <p:cNvSpPr txBox="1"/>
            <p:nvPr/>
          </p:nvSpPr>
          <p:spPr>
            <a:xfrm>
              <a:off x="5132" y="3888"/>
              <a:ext cx="1275" cy="919"/>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输入</a:t>
              </a:r>
            </a:p>
            <a:p>
              <a:pPr algn="ctr"/>
              <a:r>
                <a:rPr lang="zh-CN" altLang="en-US" sz="1600" b="1" dirty="0">
                  <a:solidFill>
                    <a:schemeClr val="bg1"/>
                  </a:solidFill>
                  <a:latin typeface="微软雅黑" panose="020B0503020204020204" charset="-122"/>
                  <a:ea typeface="微软雅黑" panose="020B0503020204020204" charset="-122"/>
                  <a:sym typeface="+mn-ea"/>
                </a:rPr>
                <a:t>标题</a:t>
              </a:r>
              <a:endParaRPr lang="en-US" sz="1400" dirty="0">
                <a:solidFill>
                  <a:schemeClr val="bg1"/>
                </a:solidFill>
                <a:latin typeface="+mj-lt"/>
              </a:endParaRPr>
            </a:p>
          </p:txBody>
        </p:sp>
      </p:grpSp>
      <p:grpSp>
        <p:nvGrpSpPr>
          <p:cNvPr id="8" name="组合 7"/>
          <p:cNvGrpSpPr/>
          <p:nvPr/>
        </p:nvGrpSpPr>
        <p:grpSpPr>
          <a:xfrm>
            <a:off x="1482884" y="3968274"/>
            <a:ext cx="3670300" cy="1842770"/>
            <a:chOff x="2189" y="6238"/>
            <a:chExt cx="5780" cy="2902"/>
          </a:xfrm>
          <a:solidFill>
            <a:srgbClr val="00B0F0"/>
          </a:solidFill>
        </p:grpSpPr>
        <p:sp>
          <p:nvSpPr>
            <p:cNvPr id="9" name="Freeform 7"/>
            <p:cNvSpPr/>
            <p:nvPr/>
          </p:nvSpPr>
          <p:spPr bwMode="auto">
            <a:xfrm>
              <a:off x="2189" y="6238"/>
              <a:ext cx="5780" cy="2902"/>
            </a:xfrm>
            <a:custGeom>
              <a:avLst/>
              <a:gdLst>
                <a:gd name="T0" fmla="*/ 104 w 104"/>
                <a:gd name="T1" fmla="*/ 0 h 52"/>
                <a:gd name="T2" fmla="*/ 52 w 104"/>
                <a:gd name="T3" fmla="*/ 0 h 52"/>
                <a:gd name="T4" fmla="*/ 0 w 104"/>
                <a:gd name="T5" fmla="*/ 0 h 52"/>
                <a:gd name="T6" fmla="*/ 52 w 104"/>
                <a:gd name="T7" fmla="*/ 52 h 52"/>
                <a:gd name="T8" fmla="*/ 104 w 104"/>
                <a:gd name="T9" fmla="*/ 0 h 52"/>
              </a:gdLst>
              <a:ahLst/>
              <a:cxnLst>
                <a:cxn ang="0">
                  <a:pos x="T0" y="T1"/>
                </a:cxn>
                <a:cxn ang="0">
                  <a:pos x="T2" y="T3"/>
                </a:cxn>
                <a:cxn ang="0">
                  <a:pos x="T4" y="T5"/>
                </a:cxn>
                <a:cxn ang="0">
                  <a:pos x="T6" y="T7"/>
                </a:cxn>
                <a:cxn ang="0">
                  <a:pos x="T8" y="T9"/>
                </a:cxn>
              </a:cxnLst>
              <a:rect l="0" t="0" r="r" b="b"/>
              <a:pathLst>
                <a:path w="104" h="52">
                  <a:moveTo>
                    <a:pt x="104" y="0"/>
                  </a:moveTo>
                  <a:cubicBezTo>
                    <a:pt x="52" y="0"/>
                    <a:pt x="52" y="0"/>
                    <a:pt x="52" y="0"/>
                  </a:cubicBezTo>
                  <a:cubicBezTo>
                    <a:pt x="0" y="0"/>
                    <a:pt x="0" y="0"/>
                    <a:pt x="0" y="0"/>
                  </a:cubicBezTo>
                  <a:cubicBezTo>
                    <a:pt x="0" y="29"/>
                    <a:pt x="23" y="52"/>
                    <a:pt x="52" y="52"/>
                  </a:cubicBezTo>
                  <a:cubicBezTo>
                    <a:pt x="81" y="52"/>
                    <a:pt x="104" y="29"/>
                    <a:pt x="104" y="0"/>
                  </a:cubicBezTo>
                  <a:close/>
                </a:path>
              </a:pathLst>
            </a:custGeom>
            <a:grpFill/>
            <a:ln>
              <a:noFill/>
            </a:ln>
          </p:spPr>
          <p:txBody>
            <a:bodyPr vert="horz" wrap="square" lIns="91440" tIns="45720" rIns="91440" bIns="45720" numCol="1" anchor="t" anchorCtr="0" compatLnSpc="1"/>
            <a:lstStyle/>
            <a:p>
              <a:endParaRPr lang="en-US"/>
            </a:p>
          </p:txBody>
        </p:sp>
        <p:sp>
          <p:nvSpPr>
            <p:cNvPr id="10" name="TextBox 16"/>
            <p:cNvSpPr txBox="1"/>
            <p:nvPr/>
          </p:nvSpPr>
          <p:spPr>
            <a:xfrm>
              <a:off x="3409" y="6627"/>
              <a:ext cx="3340" cy="580"/>
            </a:xfrm>
            <a:prstGeom prst="rect">
              <a:avLst/>
            </a:prstGeom>
            <a:grpFill/>
          </p:spPr>
          <p:txBody>
            <a:bodyPr wrap="square" rtlCol="0">
              <a:spAutoFit/>
            </a:bodyPr>
            <a:lstStyle/>
            <a:p>
              <a:pPr algn="ctr"/>
              <a:r>
                <a:rPr lang="zh-CN" altLang="en-US" b="1">
                  <a:solidFill>
                    <a:schemeClr val="bg1"/>
                  </a:solidFill>
                  <a:latin typeface="微软雅黑" panose="020B0503020204020204" charset="-122"/>
                  <a:ea typeface="微软雅黑" panose="020B0503020204020204" charset="-122"/>
                </a:rPr>
                <a:t>单击此处输入标题</a:t>
              </a:r>
            </a:p>
          </p:txBody>
        </p:sp>
        <p:sp>
          <p:nvSpPr>
            <p:cNvPr id="11" name="Freeform 18"/>
            <p:cNvSpPr>
              <a:spLocks noEditPoints="1"/>
            </p:cNvSpPr>
            <p:nvPr/>
          </p:nvSpPr>
          <p:spPr bwMode="auto">
            <a:xfrm>
              <a:off x="4516" y="7443"/>
              <a:ext cx="1126" cy="919"/>
            </a:xfrm>
            <a:custGeom>
              <a:avLst/>
              <a:gdLst>
                <a:gd name="T0" fmla="*/ 157 w 501"/>
                <a:gd name="T1" fmla="*/ 367 h 409"/>
                <a:gd name="T2" fmla="*/ 164 w 501"/>
                <a:gd name="T3" fmla="*/ 400 h 409"/>
                <a:gd name="T4" fmla="*/ 206 w 501"/>
                <a:gd name="T5" fmla="*/ 400 h 409"/>
                <a:gd name="T6" fmla="*/ 206 w 501"/>
                <a:gd name="T7" fmla="*/ 358 h 409"/>
                <a:gd name="T8" fmla="*/ 381 w 501"/>
                <a:gd name="T9" fmla="*/ 0 h 409"/>
                <a:gd name="T10" fmla="*/ 312 w 501"/>
                <a:gd name="T11" fmla="*/ 137 h 409"/>
                <a:gd name="T12" fmla="*/ 362 w 501"/>
                <a:gd name="T13" fmla="*/ 50 h 409"/>
                <a:gd name="T14" fmla="*/ 451 w 501"/>
                <a:gd name="T15" fmla="*/ 101 h 409"/>
                <a:gd name="T16" fmla="*/ 400 w 501"/>
                <a:gd name="T17" fmla="*/ 189 h 409"/>
                <a:gd name="T18" fmla="*/ 386 w 501"/>
                <a:gd name="T19" fmla="*/ 282 h 409"/>
                <a:gd name="T20" fmla="*/ 402 w 501"/>
                <a:gd name="T21" fmla="*/ 267 h 409"/>
                <a:gd name="T22" fmla="*/ 439 w 501"/>
                <a:gd name="T23" fmla="*/ 261 h 409"/>
                <a:gd name="T24" fmla="*/ 396 w 501"/>
                <a:gd name="T25" fmla="*/ 311 h 409"/>
                <a:gd name="T26" fmla="*/ 152 w 501"/>
                <a:gd name="T27" fmla="*/ 320 h 409"/>
                <a:gd name="T28" fmla="*/ 137 w 501"/>
                <a:gd name="T29" fmla="*/ 328 h 409"/>
                <a:gd name="T30" fmla="*/ 137 w 501"/>
                <a:gd name="T31" fmla="*/ 337 h 409"/>
                <a:gd name="T32" fmla="*/ 155 w 501"/>
                <a:gd name="T33" fmla="*/ 346 h 409"/>
                <a:gd name="T34" fmla="*/ 142 w 501"/>
                <a:gd name="T35" fmla="*/ 378 h 409"/>
                <a:gd name="T36" fmla="*/ 142 w 501"/>
                <a:gd name="T37" fmla="*/ 379 h 409"/>
                <a:gd name="T38" fmla="*/ 142 w 501"/>
                <a:gd name="T39" fmla="*/ 384 h 409"/>
                <a:gd name="T40" fmla="*/ 126 w 501"/>
                <a:gd name="T41" fmla="*/ 381 h 409"/>
                <a:gd name="T42" fmla="*/ 99 w 501"/>
                <a:gd name="T43" fmla="*/ 359 h 409"/>
                <a:gd name="T44" fmla="*/ 95 w 501"/>
                <a:gd name="T45" fmla="*/ 330 h 409"/>
                <a:gd name="T46" fmla="*/ 108 w 501"/>
                <a:gd name="T47" fmla="*/ 304 h 409"/>
                <a:gd name="T48" fmla="*/ 92 w 501"/>
                <a:gd name="T49" fmla="*/ 249 h 409"/>
                <a:gd name="T50" fmla="*/ 63 w 501"/>
                <a:gd name="T51" fmla="*/ 166 h 409"/>
                <a:gd name="T52" fmla="*/ 7 w 501"/>
                <a:gd name="T53" fmla="*/ 121 h 409"/>
                <a:gd name="T54" fmla="*/ 2 w 501"/>
                <a:gd name="T55" fmla="*/ 98 h 409"/>
                <a:gd name="T56" fmla="*/ 14 w 501"/>
                <a:gd name="T57" fmla="*/ 86 h 409"/>
                <a:gd name="T58" fmla="*/ 69 w 501"/>
                <a:gd name="T59" fmla="*/ 108 h 409"/>
                <a:gd name="T60" fmla="*/ 242 w 501"/>
                <a:gd name="T61" fmla="*/ 133 h 409"/>
                <a:gd name="T62" fmla="*/ 282 w 501"/>
                <a:gd name="T63" fmla="*/ 218 h 409"/>
                <a:gd name="T64" fmla="*/ 364 w 501"/>
                <a:gd name="T65" fmla="*/ 289 h 409"/>
                <a:gd name="T66" fmla="*/ 299 w 501"/>
                <a:gd name="T67" fmla="*/ 236 h 409"/>
                <a:gd name="T68" fmla="*/ 230 w 501"/>
                <a:gd name="T69" fmla="*/ 236 h 409"/>
                <a:gd name="T70" fmla="*/ 161 w 501"/>
                <a:gd name="T71" fmla="*/ 236 h 409"/>
                <a:gd name="T72" fmla="*/ 151 w 501"/>
                <a:gd name="T73" fmla="*/ 290 h 409"/>
                <a:gd name="T74" fmla="*/ 161 w 501"/>
                <a:gd name="T75" fmla="*/ 163 h 409"/>
                <a:gd name="T76" fmla="*/ 128 w 501"/>
                <a:gd name="T77" fmla="*/ 217 h 409"/>
                <a:gd name="T78" fmla="*/ 179 w 501"/>
                <a:gd name="T79" fmla="*/ 217 h 409"/>
                <a:gd name="T80" fmla="*/ 313 w 501"/>
                <a:gd name="T81" fmla="*/ 380 h 409"/>
                <a:gd name="T82" fmla="*/ 213 w 501"/>
                <a:gd name="T83" fmla="*/ 344 h 409"/>
                <a:gd name="T84" fmla="*/ 381 w 501"/>
                <a:gd name="T85" fmla="*/ 346 h 409"/>
                <a:gd name="T86" fmla="*/ 391 w 501"/>
                <a:gd name="T87" fmla="*/ 362 h 409"/>
                <a:gd name="T88" fmla="*/ 395 w 501"/>
                <a:gd name="T89" fmla="*/ 380 h 409"/>
                <a:gd name="T90" fmla="*/ 395 w 501"/>
                <a:gd name="T91" fmla="*/ 382 h 409"/>
                <a:gd name="T92" fmla="*/ 417 w 501"/>
                <a:gd name="T93" fmla="*/ 379 h 409"/>
                <a:gd name="T94" fmla="*/ 410 w 501"/>
                <a:gd name="T95" fmla="*/ 343 h 409"/>
                <a:gd name="T96" fmla="*/ 331 w 501"/>
                <a:gd name="T97" fmla="*/ 358 h 409"/>
                <a:gd name="T98" fmla="*/ 340 w 501"/>
                <a:gd name="T99" fmla="*/ 407 h 409"/>
                <a:gd name="T100" fmla="*/ 380 w 501"/>
                <a:gd name="T101" fmla="*/ 390 h 409"/>
                <a:gd name="T102" fmla="*/ 363 w 501"/>
                <a:gd name="T103" fmla="*/ 35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 h="409">
                  <a:moveTo>
                    <a:pt x="185" y="349"/>
                  </a:moveTo>
                  <a:cubicBezTo>
                    <a:pt x="181" y="349"/>
                    <a:pt x="177" y="350"/>
                    <a:pt x="173" y="351"/>
                  </a:cubicBezTo>
                  <a:cubicBezTo>
                    <a:pt x="170" y="353"/>
                    <a:pt x="166" y="355"/>
                    <a:pt x="164" y="358"/>
                  </a:cubicBezTo>
                  <a:cubicBezTo>
                    <a:pt x="164" y="358"/>
                    <a:pt x="164" y="358"/>
                    <a:pt x="164" y="358"/>
                  </a:cubicBezTo>
                  <a:cubicBezTo>
                    <a:pt x="161" y="360"/>
                    <a:pt x="159" y="364"/>
                    <a:pt x="157" y="367"/>
                  </a:cubicBezTo>
                  <a:cubicBezTo>
                    <a:pt x="156" y="371"/>
                    <a:pt x="155" y="375"/>
                    <a:pt x="155" y="379"/>
                  </a:cubicBezTo>
                  <a:cubicBezTo>
                    <a:pt x="155" y="383"/>
                    <a:pt x="156" y="387"/>
                    <a:pt x="157" y="390"/>
                  </a:cubicBezTo>
                  <a:cubicBezTo>
                    <a:pt x="159" y="394"/>
                    <a:pt x="161" y="397"/>
                    <a:pt x="163" y="400"/>
                  </a:cubicBezTo>
                  <a:cubicBezTo>
                    <a:pt x="163" y="400"/>
                    <a:pt x="163" y="400"/>
                    <a:pt x="163" y="400"/>
                  </a:cubicBezTo>
                  <a:cubicBezTo>
                    <a:pt x="164" y="400"/>
                    <a:pt x="164" y="400"/>
                    <a:pt x="164" y="400"/>
                  </a:cubicBezTo>
                  <a:cubicBezTo>
                    <a:pt x="169" y="405"/>
                    <a:pt x="177" y="409"/>
                    <a:pt x="185" y="409"/>
                  </a:cubicBezTo>
                  <a:cubicBezTo>
                    <a:pt x="189" y="409"/>
                    <a:pt x="193" y="408"/>
                    <a:pt x="196" y="407"/>
                  </a:cubicBezTo>
                  <a:cubicBezTo>
                    <a:pt x="200" y="405"/>
                    <a:pt x="203" y="403"/>
                    <a:pt x="206" y="400"/>
                  </a:cubicBezTo>
                  <a:cubicBezTo>
                    <a:pt x="206" y="400"/>
                    <a:pt x="206" y="400"/>
                    <a:pt x="206" y="400"/>
                  </a:cubicBezTo>
                  <a:cubicBezTo>
                    <a:pt x="206" y="400"/>
                    <a:pt x="206" y="400"/>
                    <a:pt x="206" y="400"/>
                  </a:cubicBezTo>
                  <a:cubicBezTo>
                    <a:pt x="209" y="397"/>
                    <a:pt x="211" y="394"/>
                    <a:pt x="213" y="390"/>
                  </a:cubicBezTo>
                  <a:cubicBezTo>
                    <a:pt x="214" y="387"/>
                    <a:pt x="215" y="383"/>
                    <a:pt x="215" y="379"/>
                  </a:cubicBezTo>
                  <a:cubicBezTo>
                    <a:pt x="215" y="375"/>
                    <a:pt x="214" y="371"/>
                    <a:pt x="213" y="367"/>
                  </a:cubicBezTo>
                  <a:cubicBezTo>
                    <a:pt x="211" y="364"/>
                    <a:pt x="209" y="360"/>
                    <a:pt x="206" y="358"/>
                  </a:cubicBezTo>
                  <a:cubicBezTo>
                    <a:pt x="206" y="358"/>
                    <a:pt x="206" y="358"/>
                    <a:pt x="206" y="358"/>
                  </a:cubicBezTo>
                  <a:cubicBezTo>
                    <a:pt x="203" y="355"/>
                    <a:pt x="200" y="353"/>
                    <a:pt x="196" y="351"/>
                  </a:cubicBezTo>
                  <a:cubicBezTo>
                    <a:pt x="193" y="350"/>
                    <a:pt x="189" y="349"/>
                    <a:pt x="185" y="349"/>
                  </a:cubicBezTo>
                  <a:close/>
                  <a:moveTo>
                    <a:pt x="381" y="239"/>
                  </a:moveTo>
                  <a:cubicBezTo>
                    <a:pt x="447" y="239"/>
                    <a:pt x="501" y="185"/>
                    <a:pt x="501" y="119"/>
                  </a:cubicBezTo>
                  <a:cubicBezTo>
                    <a:pt x="501" y="53"/>
                    <a:pt x="447" y="0"/>
                    <a:pt x="381" y="0"/>
                  </a:cubicBezTo>
                  <a:cubicBezTo>
                    <a:pt x="315" y="0"/>
                    <a:pt x="262" y="53"/>
                    <a:pt x="262" y="119"/>
                  </a:cubicBezTo>
                  <a:cubicBezTo>
                    <a:pt x="262" y="185"/>
                    <a:pt x="315" y="239"/>
                    <a:pt x="381" y="239"/>
                  </a:cubicBezTo>
                  <a:close/>
                  <a:moveTo>
                    <a:pt x="362" y="189"/>
                  </a:moveTo>
                  <a:cubicBezTo>
                    <a:pt x="362" y="137"/>
                    <a:pt x="362" y="137"/>
                    <a:pt x="362" y="137"/>
                  </a:cubicBezTo>
                  <a:cubicBezTo>
                    <a:pt x="312" y="137"/>
                    <a:pt x="312" y="137"/>
                    <a:pt x="312" y="137"/>
                  </a:cubicBezTo>
                  <a:cubicBezTo>
                    <a:pt x="303" y="137"/>
                    <a:pt x="296" y="130"/>
                    <a:pt x="296" y="122"/>
                  </a:cubicBezTo>
                  <a:cubicBezTo>
                    <a:pt x="296" y="117"/>
                    <a:pt x="296" y="117"/>
                    <a:pt x="296" y="117"/>
                  </a:cubicBezTo>
                  <a:cubicBezTo>
                    <a:pt x="296" y="108"/>
                    <a:pt x="303" y="101"/>
                    <a:pt x="312" y="101"/>
                  </a:cubicBezTo>
                  <a:cubicBezTo>
                    <a:pt x="362" y="101"/>
                    <a:pt x="362" y="101"/>
                    <a:pt x="362" y="101"/>
                  </a:cubicBezTo>
                  <a:cubicBezTo>
                    <a:pt x="362" y="50"/>
                    <a:pt x="362" y="50"/>
                    <a:pt x="362" y="50"/>
                  </a:cubicBezTo>
                  <a:cubicBezTo>
                    <a:pt x="362" y="41"/>
                    <a:pt x="369" y="34"/>
                    <a:pt x="377" y="34"/>
                  </a:cubicBezTo>
                  <a:cubicBezTo>
                    <a:pt x="385" y="34"/>
                    <a:pt x="385" y="34"/>
                    <a:pt x="385" y="34"/>
                  </a:cubicBezTo>
                  <a:cubicBezTo>
                    <a:pt x="393" y="34"/>
                    <a:pt x="400" y="41"/>
                    <a:pt x="400" y="50"/>
                  </a:cubicBezTo>
                  <a:cubicBezTo>
                    <a:pt x="400" y="101"/>
                    <a:pt x="400" y="101"/>
                    <a:pt x="400" y="101"/>
                  </a:cubicBezTo>
                  <a:cubicBezTo>
                    <a:pt x="451" y="101"/>
                    <a:pt x="451" y="101"/>
                    <a:pt x="451" y="101"/>
                  </a:cubicBezTo>
                  <a:cubicBezTo>
                    <a:pt x="459" y="101"/>
                    <a:pt x="466" y="108"/>
                    <a:pt x="466" y="117"/>
                  </a:cubicBezTo>
                  <a:cubicBezTo>
                    <a:pt x="466" y="122"/>
                    <a:pt x="466" y="122"/>
                    <a:pt x="466" y="122"/>
                  </a:cubicBezTo>
                  <a:cubicBezTo>
                    <a:pt x="466" y="130"/>
                    <a:pt x="459" y="137"/>
                    <a:pt x="451" y="137"/>
                  </a:cubicBezTo>
                  <a:cubicBezTo>
                    <a:pt x="400" y="137"/>
                    <a:pt x="400" y="137"/>
                    <a:pt x="400" y="137"/>
                  </a:cubicBezTo>
                  <a:cubicBezTo>
                    <a:pt x="400" y="189"/>
                    <a:pt x="400" y="189"/>
                    <a:pt x="400" y="189"/>
                  </a:cubicBezTo>
                  <a:cubicBezTo>
                    <a:pt x="400" y="197"/>
                    <a:pt x="393" y="204"/>
                    <a:pt x="385" y="204"/>
                  </a:cubicBezTo>
                  <a:cubicBezTo>
                    <a:pt x="377" y="204"/>
                    <a:pt x="377" y="204"/>
                    <a:pt x="377" y="204"/>
                  </a:cubicBezTo>
                  <a:cubicBezTo>
                    <a:pt x="369" y="204"/>
                    <a:pt x="362" y="197"/>
                    <a:pt x="362" y="189"/>
                  </a:cubicBezTo>
                  <a:close/>
                  <a:moveTo>
                    <a:pt x="386" y="259"/>
                  </a:moveTo>
                  <a:cubicBezTo>
                    <a:pt x="386" y="282"/>
                    <a:pt x="386" y="282"/>
                    <a:pt x="386" y="282"/>
                  </a:cubicBezTo>
                  <a:cubicBezTo>
                    <a:pt x="388" y="281"/>
                    <a:pt x="389" y="280"/>
                    <a:pt x="390" y="279"/>
                  </a:cubicBezTo>
                  <a:cubicBezTo>
                    <a:pt x="390" y="279"/>
                    <a:pt x="390" y="279"/>
                    <a:pt x="390" y="279"/>
                  </a:cubicBezTo>
                  <a:cubicBezTo>
                    <a:pt x="390" y="279"/>
                    <a:pt x="390" y="279"/>
                    <a:pt x="390" y="279"/>
                  </a:cubicBezTo>
                  <a:cubicBezTo>
                    <a:pt x="392" y="277"/>
                    <a:pt x="394" y="275"/>
                    <a:pt x="396" y="273"/>
                  </a:cubicBezTo>
                  <a:cubicBezTo>
                    <a:pt x="398" y="271"/>
                    <a:pt x="400" y="269"/>
                    <a:pt x="402" y="267"/>
                  </a:cubicBezTo>
                  <a:cubicBezTo>
                    <a:pt x="404" y="265"/>
                    <a:pt x="405" y="262"/>
                    <a:pt x="407" y="260"/>
                  </a:cubicBezTo>
                  <a:cubicBezTo>
                    <a:pt x="407" y="260"/>
                    <a:pt x="407" y="260"/>
                    <a:pt x="407" y="260"/>
                  </a:cubicBezTo>
                  <a:cubicBezTo>
                    <a:pt x="407" y="259"/>
                    <a:pt x="408" y="258"/>
                    <a:pt x="408" y="257"/>
                  </a:cubicBezTo>
                  <a:cubicBezTo>
                    <a:pt x="421" y="254"/>
                    <a:pt x="433" y="250"/>
                    <a:pt x="445" y="244"/>
                  </a:cubicBezTo>
                  <a:cubicBezTo>
                    <a:pt x="439" y="261"/>
                    <a:pt x="439" y="261"/>
                    <a:pt x="439" y="261"/>
                  </a:cubicBezTo>
                  <a:cubicBezTo>
                    <a:pt x="438" y="265"/>
                    <a:pt x="436" y="269"/>
                    <a:pt x="434" y="273"/>
                  </a:cubicBezTo>
                  <a:cubicBezTo>
                    <a:pt x="432" y="278"/>
                    <a:pt x="429" y="281"/>
                    <a:pt x="427" y="285"/>
                  </a:cubicBezTo>
                  <a:cubicBezTo>
                    <a:pt x="424" y="289"/>
                    <a:pt x="421" y="292"/>
                    <a:pt x="418" y="295"/>
                  </a:cubicBezTo>
                  <a:cubicBezTo>
                    <a:pt x="415" y="298"/>
                    <a:pt x="412" y="301"/>
                    <a:pt x="408" y="304"/>
                  </a:cubicBezTo>
                  <a:cubicBezTo>
                    <a:pt x="404" y="307"/>
                    <a:pt x="400" y="309"/>
                    <a:pt x="396" y="311"/>
                  </a:cubicBezTo>
                  <a:cubicBezTo>
                    <a:pt x="392" y="313"/>
                    <a:pt x="388" y="315"/>
                    <a:pt x="384" y="316"/>
                  </a:cubicBezTo>
                  <a:cubicBezTo>
                    <a:pt x="384" y="316"/>
                    <a:pt x="384" y="316"/>
                    <a:pt x="384" y="316"/>
                  </a:cubicBezTo>
                  <a:cubicBezTo>
                    <a:pt x="379" y="318"/>
                    <a:pt x="375" y="319"/>
                    <a:pt x="371" y="319"/>
                  </a:cubicBezTo>
                  <a:cubicBezTo>
                    <a:pt x="366" y="320"/>
                    <a:pt x="362" y="320"/>
                    <a:pt x="357" y="320"/>
                  </a:cubicBezTo>
                  <a:cubicBezTo>
                    <a:pt x="152" y="320"/>
                    <a:pt x="152" y="320"/>
                    <a:pt x="152" y="320"/>
                  </a:cubicBezTo>
                  <a:cubicBezTo>
                    <a:pt x="152" y="320"/>
                    <a:pt x="152" y="320"/>
                    <a:pt x="152" y="320"/>
                  </a:cubicBezTo>
                  <a:cubicBezTo>
                    <a:pt x="150" y="320"/>
                    <a:pt x="150" y="320"/>
                    <a:pt x="150" y="320"/>
                  </a:cubicBezTo>
                  <a:cubicBezTo>
                    <a:pt x="148" y="320"/>
                    <a:pt x="145" y="321"/>
                    <a:pt x="143" y="323"/>
                  </a:cubicBezTo>
                  <a:cubicBezTo>
                    <a:pt x="141" y="324"/>
                    <a:pt x="139" y="326"/>
                    <a:pt x="137" y="328"/>
                  </a:cubicBezTo>
                  <a:cubicBezTo>
                    <a:pt x="137" y="328"/>
                    <a:pt x="137" y="328"/>
                    <a:pt x="137" y="328"/>
                  </a:cubicBezTo>
                  <a:cubicBezTo>
                    <a:pt x="137" y="329"/>
                    <a:pt x="136" y="330"/>
                    <a:pt x="136" y="331"/>
                  </a:cubicBezTo>
                  <a:cubicBezTo>
                    <a:pt x="136" y="331"/>
                    <a:pt x="136" y="332"/>
                    <a:pt x="136" y="333"/>
                  </a:cubicBezTo>
                  <a:cubicBezTo>
                    <a:pt x="136" y="333"/>
                    <a:pt x="136" y="334"/>
                    <a:pt x="136" y="335"/>
                  </a:cubicBezTo>
                  <a:cubicBezTo>
                    <a:pt x="136" y="335"/>
                    <a:pt x="136" y="335"/>
                    <a:pt x="136" y="335"/>
                  </a:cubicBezTo>
                  <a:cubicBezTo>
                    <a:pt x="136" y="335"/>
                    <a:pt x="136" y="336"/>
                    <a:pt x="137" y="337"/>
                  </a:cubicBezTo>
                  <a:cubicBezTo>
                    <a:pt x="137" y="338"/>
                    <a:pt x="139" y="339"/>
                    <a:pt x="141" y="340"/>
                  </a:cubicBezTo>
                  <a:cubicBezTo>
                    <a:pt x="141" y="340"/>
                    <a:pt x="141" y="340"/>
                    <a:pt x="141" y="340"/>
                  </a:cubicBezTo>
                  <a:cubicBezTo>
                    <a:pt x="143" y="341"/>
                    <a:pt x="146" y="342"/>
                    <a:pt x="149" y="342"/>
                  </a:cubicBezTo>
                  <a:cubicBezTo>
                    <a:pt x="151" y="342"/>
                    <a:pt x="153" y="342"/>
                    <a:pt x="154" y="343"/>
                  </a:cubicBezTo>
                  <a:cubicBezTo>
                    <a:pt x="155" y="344"/>
                    <a:pt x="155" y="345"/>
                    <a:pt x="155" y="346"/>
                  </a:cubicBezTo>
                  <a:cubicBezTo>
                    <a:pt x="155" y="347"/>
                    <a:pt x="154" y="348"/>
                    <a:pt x="154" y="349"/>
                  </a:cubicBezTo>
                  <a:cubicBezTo>
                    <a:pt x="153" y="350"/>
                    <a:pt x="152" y="351"/>
                    <a:pt x="151" y="352"/>
                  </a:cubicBezTo>
                  <a:cubicBezTo>
                    <a:pt x="150" y="355"/>
                    <a:pt x="147" y="358"/>
                    <a:pt x="145" y="362"/>
                  </a:cubicBezTo>
                  <a:cubicBezTo>
                    <a:pt x="145" y="362"/>
                    <a:pt x="145" y="362"/>
                    <a:pt x="145" y="362"/>
                  </a:cubicBezTo>
                  <a:cubicBezTo>
                    <a:pt x="143" y="366"/>
                    <a:pt x="142" y="372"/>
                    <a:pt x="142" y="378"/>
                  </a:cubicBezTo>
                  <a:cubicBezTo>
                    <a:pt x="142" y="378"/>
                    <a:pt x="142" y="378"/>
                    <a:pt x="142" y="378"/>
                  </a:cubicBezTo>
                  <a:cubicBezTo>
                    <a:pt x="142" y="379"/>
                    <a:pt x="142" y="379"/>
                    <a:pt x="142" y="379"/>
                  </a:cubicBezTo>
                  <a:cubicBezTo>
                    <a:pt x="142" y="379"/>
                    <a:pt x="142" y="379"/>
                    <a:pt x="142" y="379"/>
                  </a:cubicBezTo>
                  <a:cubicBezTo>
                    <a:pt x="142" y="379"/>
                    <a:pt x="142" y="379"/>
                    <a:pt x="142" y="379"/>
                  </a:cubicBezTo>
                  <a:cubicBezTo>
                    <a:pt x="142" y="379"/>
                    <a:pt x="142" y="379"/>
                    <a:pt x="142" y="379"/>
                  </a:cubicBezTo>
                  <a:cubicBezTo>
                    <a:pt x="142" y="381"/>
                    <a:pt x="142" y="381"/>
                    <a:pt x="142" y="381"/>
                  </a:cubicBezTo>
                  <a:cubicBezTo>
                    <a:pt x="142" y="381"/>
                    <a:pt x="142" y="381"/>
                    <a:pt x="142" y="381"/>
                  </a:cubicBezTo>
                  <a:cubicBezTo>
                    <a:pt x="142" y="381"/>
                    <a:pt x="142" y="381"/>
                    <a:pt x="142" y="381"/>
                  </a:cubicBezTo>
                  <a:cubicBezTo>
                    <a:pt x="142" y="381"/>
                    <a:pt x="142" y="381"/>
                    <a:pt x="142" y="381"/>
                  </a:cubicBezTo>
                  <a:cubicBezTo>
                    <a:pt x="142" y="384"/>
                    <a:pt x="142" y="384"/>
                    <a:pt x="142" y="384"/>
                  </a:cubicBezTo>
                  <a:cubicBezTo>
                    <a:pt x="139" y="384"/>
                    <a:pt x="139" y="384"/>
                    <a:pt x="139" y="384"/>
                  </a:cubicBezTo>
                  <a:cubicBezTo>
                    <a:pt x="136" y="383"/>
                    <a:pt x="134" y="383"/>
                    <a:pt x="132" y="383"/>
                  </a:cubicBezTo>
                  <a:cubicBezTo>
                    <a:pt x="130" y="382"/>
                    <a:pt x="128" y="381"/>
                    <a:pt x="126" y="381"/>
                  </a:cubicBezTo>
                  <a:cubicBezTo>
                    <a:pt x="126" y="381"/>
                    <a:pt x="126" y="381"/>
                    <a:pt x="126" y="381"/>
                  </a:cubicBezTo>
                  <a:cubicBezTo>
                    <a:pt x="126" y="381"/>
                    <a:pt x="126" y="381"/>
                    <a:pt x="126" y="381"/>
                  </a:cubicBezTo>
                  <a:cubicBezTo>
                    <a:pt x="124" y="380"/>
                    <a:pt x="122" y="379"/>
                    <a:pt x="121" y="378"/>
                  </a:cubicBezTo>
                  <a:cubicBezTo>
                    <a:pt x="119" y="378"/>
                    <a:pt x="117" y="377"/>
                    <a:pt x="115" y="376"/>
                  </a:cubicBezTo>
                  <a:cubicBezTo>
                    <a:pt x="113" y="374"/>
                    <a:pt x="111" y="373"/>
                    <a:pt x="109" y="371"/>
                  </a:cubicBezTo>
                  <a:cubicBezTo>
                    <a:pt x="107" y="369"/>
                    <a:pt x="105" y="367"/>
                    <a:pt x="104" y="365"/>
                  </a:cubicBezTo>
                  <a:cubicBezTo>
                    <a:pt x="102" y="363"/>
                    <a:pt x="101" y="361"/>
                    <a:pt x="99" y="359"/>
                  </a:cubicBezTo>
                  <a:cubicBezTo>
                    <a:pt x="99" y="359"/>
                    <a:pt x="99" y="359"/>
                    <a:pt x="99" y="359"/>
                  </a:cubicBezTo>
                  <a:cubicBezTo>
                    <a:pt x="98" y="357"/>
                    <a:pt x="97" y="354"/>
                    <a:pt x="96" y="352"/>
                  </a:cubicBezTo>
                  <a:cubicBezTo>
                    <a:pt x="96" y="350"/>
                    <a:pt x="95" y="347"/>
                    <a:pt x="95" y="345"/>
                  </a:cubicBezTo>
                  <a:cubicBezTo>
                    <a:pt x="94" y="342"/>
                    <a:pt x="94" y="340"/>
                    <a:pt x="94" y="338"/>
                  </a:cubicBezTo>
                  <a:cubicBezTo>
                    <a:pt x="94" y="335"/>
                    <a:pt x="95" y="333"/>
                    <a:pt x="95" y="330"/>
                  </a:cubicBezTo>
                  <a:cubicBezTo>
                    <a:pt x="96" y="328"/>
                    <a:pt x="96" y="325"/>
                    <a:pt x="97" y="323"/>
                  </a:cubicBezTo>
                  <a:cubicBezTo>
                    <a:pt x="98" y="321"/>
                    <a:pt x="99" y="319"/>
                    <a:pt x="99" y="317"/>
                  </a:cubicBezTo>
                  <a:cubicBezTo>
                    <a:pt x="100" y="316"/>
                    <a:pt x="101" y="314"/>
                    <a:pt x="102" y="312"/>
                  </a:cubicBezTo>
                  <a:cubicBezTo>
                    <a:pt x="103" y="311"/>
                    <a:pt x="104" y="309"/>
                    <a:pt x="105" y="308"/>
                  </a:cubicBezTo>
                  <a:cubicBezTo>
                    <a:pt x="106" y="306"/>
                    <a:pt x="107" y="305"/>
                    <a:pt x="108" y="304"/>
                  </a:cubicBezTo>
                  <a:cubicBezTo>
                    <a:pt x="108" y="303"/>
                    <a:pt x="108" y="303"/>
                    <a:pt x="108" y="303"/>
                  </a:cubicBezTo>
                  <a:cubicBezTo>
                    <a:pt x="108" y="302"/>
                    <a:pt x="108" y="302"/>
                    <a:pt x="108" y="302"/>
                  </a:cubicBezTo>
                  <a:cubicBezTo>
                    <a:pt x="106" y="296"/>
                    <a:pt x="104" y="290"/>
                    <a:pt x="102" y="284"/>
                  </a:cubicBezTo>
                  <a:cubicBezTo>
                    <a:pt x="100" y="278"/>
                    <a:pt x="98" y="272"/>
                    <a:pt x="97" y="266"/>
                  </a:cubicBezTo>
                  <a:cubicBezTo>
                    <a:pt x="95" y="261"/>
                    <a:pt x="93" y="255"/>
                    <a:pt x="92" y="249"/>
                  </a:cubicBezTo>
                  <a:cubicBezTo>
                    <a:pt x="90" y="243"/>
                    <a:pt x="89" y="238"/>
                    <a:pt x="87" y="233"/>
                  </a:cubicBezTo>
                  <a:cubicBezTo>
                    <a:pt x="87" y="233"/>
                    <a:pt x="87" y="233"/>
                    <a:pt x="87" y="233"/>
                  </a:cubicBezTo>
                  <a:cubicBezTo>
                    <a:pt x="83" y="219"/>
                    <a:pt x="80" y="206"/>
                    <a:pt x="76" y="195"/>
                  </a:cubicBezTo>
                  <a:cubicBezTo>
                    <a:pt x="76" y="195"/>
                    <a:pt x="76" y="195"/>
                    <a:pt x="76" y="195"/>
                  </a:cubicBezTo>
                  <a:cubicBezTo>
                    <a:pt x="72" y="184"/>
                    <a:pt x="68" y="174"/>
                    <a:pt x="63" y="166"/>
                  </a:cubicBezTo>
                  <a:cubicBezTo>
                    <a:pt x="58" y="157"/>
                    <a:pt x="52" y="150"/>
                    <a:pt x="44" y="143"/>
                  </a:cubicBezTo>
                  <a:cubicBezTo>
                    <a:pt x="36" y="137"/>
                    <a:pt x="26" y="131"/>
                    <a:pt x="14" y="126"/>
                  </a:cubicBezTo>
                  <a:cubicBezTo>
                    <a:pt x="14" y="126"/>
                    <a:pt x="14" y="126"/>
                    <a:pt x="14" y="126"/>
                  </a:cubicBezTo>
                  <a:cubicBezTo>
                    <a:pt x="14" y="126"/>
                    <a:pt x="14" y="126"/>
                    <a:pt x="14" y="126"/>
                  </a:cubicBezTo>
                  <a:cubicBezTo>
                    <a:pt x="11" y="125"/>
                    <a:pt x="9" y="123"/>
                    <a:pt x="7" y="121"/>
                  </a:cubicBezTo>
                  <a:cubicBezTo>
                    <a:pt x="5" y="119"/>
                    <a:pt x="3" y="117"/>
                    <a:pt x="2" y="114"/>
                  </a:cubicBezTo>
                  <a:cubicBezTo>
                    <a:pt x="1" y="112"/>
                    <a:pt x="0" y="109"/>
                    <a:pt x="0" y="107"/>
                  </a:cubicBezTo>
                  <a:cubicBezTo>
                    <a:pt x="0" y="104"/>
                    <a:pt x="1" y="101"/>
                    <a:pt x="2" y="99"/>
                  </a:cubicBezTo>
                  <a:cubicBezTo>
                    <a:pt x="2" y="98"/>
                    <a:pt x="2" y="98"/>
                    <a:pt x="2" y="98"/>
                  </a:cubicBezTo>
                  <a:cubicBezTo>
                    <a:pt x="2" y="98"/>
                    <a:pt x="2" y="98"/>
                    <a:pt x="2" y="98"/>
                  </a:cubicBezTo>
                  <a:cubicBezTo>
                    <a:pt x="2" y="98"/>
                    <a:pt x="2" y="98"/>
                    <a:pt x="2" y="98"/>
                  </a:cubicBezTo>
                  <a:cubicBezTo>
                    <a:pt x="2" y="98"/>
                    <a:pt x="2" y="98"/>
                    <a:pt x="2" y="98"/>
                  </a:cubicBezTo>
                  <a:cubicBezTo>
                    <a:pt x="3" y="95"/>
                    <a:pt x="5" y="93"/>
                    <a:pt x="7" y="91"/>
                  </a:cubicBezTo>
                  <a:cubicBezTo>
                    <a:pt x="7" y="91"/>
                    <a:pt x="7" y="91"/>
                    <a:pt x="7" y="91"/>
                  </a:cubicBezTo>
                  <a:cubicBezTo>
                    <a:pt x="9" y="89"/>
                    <a:pt x="11" y="87"/>
                    <a:pt x="14" y="86"/>
                  </a:cubicBezTo>
                  <a:cubicBezTo>
                    <a:pt x="16" y="85"/>
                    <a:pt x="19" y="85"/>
                    <a:pt x="22" y="85"/>
                  </a:cubicBezTo>
                  <a:cubicBezTo>
                    <a:pt x="25" y="85"/>
                    <a:pt x="27" y="85"/>
                    <a:pt x="30" y="86"/>
                  </a:cubicBezTo>
                  <a:cubicBezTo>
                    <a:pt x="30" y="86"/>
                    <a:pt x="30" y="86"/>
                    <a:pt x="30" y="86"/>
                  </a:cubicBezTo>
                  <a:cubicBezTo>
                    <a:pt x="38" y="90"/>
                    <a:pt x="45" y="93"/>
                    <a:pt x="52" y="96"/>
                  </a:cubicBezTo>
                  <a:cubicBezTo>
                    <a:pt x="58" y="100"/>
                    <a:pt x="64" y="104"/>
                    <a:pt x="69" y="108"/>
                  </a:cubicBezTo>
                  <a:cubicBezTo>
                    <a:pt x="74" y="111"/>
                    <a:pt x="79" y="115"/>
                    <a:pt x="83" y="119"/>
                  </a:cubicBezTo>
                  <a:cubicBezTo>
                    <a:pt x="87" y="123"/>
                    <a:pt x="91" y="128"/>
                    <a:pt x="94" y="132"/>
                  </a:cubicBezTo>
                  <a:cubicBezTo>
                    <a:pt x="94" y="133"/>
                    <a:pt x="94" y="133"/>
                    <a:pt x="94" y="133"/>
                  </a:cubicBezTo>
                  <a:cubicBezTo>
                    <a:pt x="95" y="133"/>
                    <a:pt x="95" y="133"/>
                    <a:pt x="95" y="133"/>
                  </a:cubicBezTo>
                  <a:cubicBezTo>
                    <a:pt x="242" y="133"/>
                    <a:pt x="242" y="133"/>
                    <a:pt x="242" y="133"/>
                  </a:cubicBezTo>
                  <a:cubicBezTo>
                    <a:pt x="243" y="143"/>
                    <a:pt x="245" y="154"/>
                    <a:pt x="248" y="163"/>
                  </a:cubicBezTo>
                  <a:cubicBezTo>
                    <a:pt x="248" y="163"/>
                    <a:pt x="248" y="163"/>
                    <a:pt x="248" y="163"/>
                  </a:cubicBezTo>
                  <a:cubicBezTo>
                    <a:pt x="248" y="217"/>
                    <a:pt x="248" y="217"/>
                    <a:pt x="248" y="217"/>
                  </a:cubicBezTo>
                  <a:cubicBezTo>
                    <a:pt x="281" y="217"/>
                    <a:pt x="281" y="217"/>
                    <a:pt x="281" y="217"/>
                  </a:cubicBezTo>
                  <a:cubicBezTo>
                    <a:pt x="282" y="218"/>
                    <a:pt x="282" y="218"/>
                    <a:pt x="282" y="218"/>
                  </a:cubicBezTo>
                  <a:cubicBezTo>
                    <a:pt x="292" y="229"/>
                    <a:pt x="304" y="237"/>
                    <a:pt x="317" y="244"/>
                  </a:cubicBezTo>
                  <a:cubicBezTo>
                    <a:pt x="317" y="290"/>
                    <a:pt x="317" y="290"/>
                    <a:pt x="317" y="290"/>
                  </a:cubicBezTo>
                  <a:cubicBezTo>
                    <a:pt x="331" y="290"/>
                    <a:pt x="331" y="290"/>
                    <a:pt x="331" y="290"/>
                  </a:cubicBezTo>
                  <a:cubicBezTo>
                    <a:pt x="357" y="290"/>
                    <a:pt x="357" y="290"/>
                    <a:pt x="357" y="290"/>
                  </a:cubicBezTo>
                  <a:cubicBezTo>
                    <a:pt x="359" y="290"/>
                    <a:pt x="362" y="290"/>
                    <a:pt x="364" y="289"/>
                  </a:cubicBezTo>
                  <a:cubicBezTo>
                    <a:pt x="365" y="289"/>
                    <a:pt x="367" y="289"/>
                    <a:pt x="368" y="289"/>
                  </a:cubicBezTo>
                  <a:cubicBezTo>
                    <a:pt x="368" y="259"/>
                    <a:pt x="368" y="259"/>
                    <a:pt x="368" y="259"/>
                  </a:cubicBezTo>
                  <a:cubicBezTo>
                    <a:pt x="372" y="259"/>
                    <a:pt x="377" y="259"/>
                    <a:pt x="381" y="259"/>
                  </a:cubicBezTo>
                  <a:cubicBezTo>
                    <a:pt x="383" y="259"/>
                    <a:pt x="385" y="259"/>
                    <a:pt x="386" y="259"/>
                  </a:cubicBezTo>
                  <a:close/>
                  <a:moveTo>
                    <a:pt x="299" y="236"/>
                  </a:moveTo>
                  <a:cubicBezTo>
                    <a:pt x="299" y="290"/>
                    <a:pt x="299" y="290"/>
                    <a:pt x="299" y="290"/>
                  </a:cubicBezTo>
                  <a:cubicBezTo>
                    <a:pt x="248" y="290"/>
                    <a:pt x="248" y="290"/>
                    <a:pt x="248" y="290"/>
                  </a:cubicBezTo>
                  <a:cubicBezTo>
                    <a:pt x="248" y="236"/>
                    <a:pt x="248" y="236"/>
                    <a:pt x="248" y="236"/>
                  </a:cubicBezTo>
                  <a:cubicBezTo>
                    <a:pt x="299" y="236"/>
                    <a:pt x="299" y="236"/>
                    <a:pt x="299" y="236"/>
                  </a:cubicBezTo>
                  <a:close/>
                  <a:moveTo>
                    <a:pt x="230" y="236"/>
                  </a:moveTo>
                  <a:cubicBezTo>
                    <a:pt x="179" y="236"/>
                    <a:pt x="179" y="236"/>
                    <a:pt x="179" y="236"/>
                  </a:cubicBezTo>
                  <a:cubicBezTo>
                    <a:pt x="179" y="290"/>
                    <a:pt x="179" y="290"/>
                    <a:pt x="179" y="290"/>
                  </a:cubicBezTo>
                  <a:cubicBezTo>
                    <a:pt x="230" y="290"/>
                    <a:pt x="230" y="290"/>
                    <a:pt x="230" y="290"/>
                  </a:cubicBezTo>
                  <a:cubicBezTo>
                    <a:pt x="230" y="236"/>
                    <a:pt x="230" y="236"/>
                    <a:pt x="230" y="236"/>
                  </a:cubicBezTo>
                  <a:close/>
                  <a:moveTo>
                    <a:pt x="161" y="236"/>
                  </a:moveTo>
                  <a:cubicBezTo>
                    <a:pt x="133" y="236"/>
                    <a:pt x="133" y="236"/>
                    <a:pt x="133" y="236"/>
                  </a:cubicBezTo>
                  <a:cubicBezTo>
                    <a:pt x="135" y="245"/>
                    <a:pt x="138" y="253"/>
                    <a:pt x="140" y="262"/>
                  </a:cubicBezTo>
                  <a:cubicBezTo>
                    <a:pt x="143" y="271"/>
                    <a:pt x="146" y="280"/>
                    <a:pt x="150" y="289"/>
                  </a:cubicBezTo>
                  <a:cubicBezTo>
                    <a:pt x="150" y="290"/>
                    <a:pt x="150" y="290"/>
                    <a:pt x="150" y="290"/>
                  </a:cubicBezTo>
                  <a:cubicBezTo>
                    <a:pt x="151" y="290"/>
                    <a:pt x="151" y="290"/>
                    <a:pt x="151" y="290"/>
                  </a:cubicBezTo>
                  <a:cubicBezTo>
                    <a:pt x="161" y="290"/>
                    <a:pt x="161" y="290"/>
                    <a:pt x="161" y="290"/>
                  </a:cubicBezTo>
                  <a:cubicBezTo>
                    <a:pt x="161" y="236"/>
                    <a:pt x="161" y="236"/>
                    <a:pt x="161" y="236"/>
                  </a:cubicBezTo>
                  <a:close/>
                  <a:moveTo>
                    <a:pt x="128" y="217"/>
                  </a:moveTo>
                  <a:cubicBezTo>
                    <a:pt x="161" y="217"/>
                    <a:pt x="161" y="217"/>
                    <a:pt x="161" y="217"/>
                  </a:cubicBezTo>
                  <a:cubicBezTo>
                    <a:pt x="161" y="163"/>
                    <a:pt x="161" y="163"/>
                    <a:pt x="161" y="163"/>
                  </a:cubicBezTo>
                  <a:cubicBezTo>
                    <a:pt x="113" y="163"/>
                    <a:pt x="113" y="163"/>
                    <a:pt x="113" y="163"/>
                  </a:cubicBezTo>
                  <a:cubicBezTo>
                    <a:pt x="111" y="163"/>
                    <a:pt x="111" y="163"/>
                    <a:pt x="111" y="163"/>
                  </a:cubicBezTo>
                  <a:cubicBezTo>
                    <a:pt x="111" y="165"/>
                    <a:pt x="111" y="165"/>
                    <a:pt x="111" y="165"/>
                  </a:cubicBezTo>
                  <a:cubicBezTo>
                    <a:pt x="115" y="175"/>
                    <a:pt x="118" y="184"/>
                    <a:pt x="121" y="193"/>
                  </a:cubicBezTo>
                  <a:cubicBezTo>
                    <a:pt x="124" y="201"/>
                    <a:pt x="126" y="209"/>
                    <a:pt x="128" y="217"/>
                  </a:cubicBezTo>
                  <a:close/>
                  <a:moveTo>
                    <a:pt x="179" y="217"/>
                  </a:moveTo>
                  <a:cubicBezTo>
                    <a:pt x="230" y="217"/>
                    <a:pt x="230" y="217"/>
                    <a:pt x="230" y="217"/>
                  </a:cubicBezTo>
                  <a:cubicBezTo>
                    <a:pt x="230" y="163"/>
                    <a:pt x="230" y="163"/>
                    <a:pt x="230" y="163"/>
                  </a:cubicBezTo>
                  <a:cubicBezTo>
                    <a:pt x="179" y="163"/>
                    <a:pt x="179" y="163"/>
                    <a:pt x="179" y="163"/>
                  </a:cubicBezTo>
                  <a:cubicBezTo>
                    <a:pt x="179" y="217"/>
                    <a:pt x="179" y="217"/>
                    <a:pt x="179" y="217"/>
                  </a:cubicBezTo>
                  <a:close/>
                  <a:moveTo>
                    <a:pt x="216" y="342"/>
                  </a:moveTo>
                  <a:cubicBezTo>
                    <a:pt x="321" y="342"/>
                    <a:pt x="321" y="342"/>
                    <a:pt x="321" y="342"/>
                  </a:cubicBezTo>
                  <a:cubicBezTo>
                    <a:pt x="322" y="342"/>
                    <a:pt x="323" y="343"/>
                    <a:pt x="324" y="344"/>
                  </a:cubicBezTo>
                  <a:cubicBezTo>
                    <a:pt x="325" y="345"/>
                    <a:pt x="325" y="347"/>
                    <a:pt x="324" y="348"/>
                  </a:cubicBezTo>
                  <a:cubicBezTo>
                    <a:pt x="317" y="357"/>
                    <a:pt x="313" y="368"/>
                    <a:pt x="313" y="380"/>
                  </a:cubicBezTo>
                  <a:cubicBezTo>
                    <a:pt x="313" y="381"/>
                    <a:pt x="313" y="383"/>
                    <a:pt x="313" y="385"/>
                  </a:cubicBezTo>
                  <a:cubicBezTo>
                    <a:pt x="224" y="385"/>
                    <a:pt x="224" y="385"/>
                    <a:pt x="224" y="385"/>
                  </a:cubicBezTo>
                  <a:cubicBezTo>
                    <a:pt x="224" y="383"/>
                    <a:pt x="224" y="381"/>
                    <a:pt x="224" y="380"/>
                  </a:cubicBezTo>
                  <a:cubicBezTo>
                    <a:pt x="224" y="368"/>
                    <a:pt x="220" y="357"/>
                    <a:pt x="213" y="348"/>
                  </a:cubicBezTo>
                  <a:cubicBezTo>
                    <a:pt x="212" y="347"/>
                    <a:pt x="212" y="345"/>
                    <a:pt x="213" y="344"/>
                  </a:cubicBezTo>
                  <a:cubicBezTo>
                    <a:pt x="214" y="343"/>
                    <a:pt x="215" y="342"/>
                    <a:pt x="216" y="342"/>
                  </a:cubicBezTo>
                  <a:close/>
                  <a:moveTo>
                    <a:pt x="402" y="342"/>
                  </a:moveTo>
                  <a:cubicBezTo>
                    <a:pt x="387" y="342"/>
                    <a:pt x="387" y="342"/>
                    <a:pt x="387" y="342"/>
                  </a:cubicBezTo>
                  <a:cubicBezTo>
                    <a:pt x="385" y="342"/>
                    <a:pt x="383" y="342"/>
                    <a:pt x="383" y="343"/>
                  </a:cubicBezTo>
                  <a:cubicBezTo>
                    <a:pt x="382" y="343"/>
                    <a:pt x="381" y="344"/>
                    <a:pt x="381" y="346"/>
                  </a:cubicBezTo>
                  <a:cubicBezTo>
                    <a:pt x="381" y="348"/>
                    <a:pt x="383" y="349"/>
                    <a:pt x="385" y="352"/>
                  </a:cubicBezTo>
                  <a:cubicBezTo>
                    <a:pt x="385" y="352"/>
                    <a:pt x="385" y="352"/>
                    <a:pt x="385" y="352"/>
                  </a:cubicBezTo>
                  <a:cubicBezTo>
                    <a:pt x="385" y="352"/>
                    <a:pt x="385" y="352"/>
                    <a:pt x="385" y="352"/>
                  </a:cubicBezTo>
                  <a:cubicBezTo>
                    <a:pt x="386" y="354"/>
                    <a:pt x="389" y="357"/>
                    <a:pt x="391" y="362"/>
                  </a:cubicBezTo>
                  <a:cubicBezTo>
                    <a:pt x="391" y="362"/>
                    <a:pt x="391" y="362"/>
                    <a:pt x="391" y="362"/>
                  </a:cubicBezTo>
                  <a:cubicBezTo>
                    <a:pt x="393" y="366"/>
                    <a:pt x="395" y="371"/>
                    <a:pt x="395" y="378"/>
                  </a:cubicBezTo>
                  <a:cubicBezTo>
                    <a:pt x="395" y="378"/>
                    <a:pt x="395" y="378"/>
                    <a:pt x="395" y="378"/>
                  </a:cubicBezTo>
                  <a:cubicBezTo>
                    <a:pt x="395" y="379"/>
                    <a:pt x="395" y="379"/>
                    <a:pt x="395" y="379"/>
                  </a:cubicBezTo>
                  <a:cubicBezTo>
                    <a:pt x="395" y="379"/>
                    <a:pt x="395" y="379"/>
                    <a:pt x="395" y="379"/>
                  </a:cubicBezTo>
                  <a:cubicBezTo>
                    <a:pt x="395" y="380"/>
                    <a:pt x="395" y="380"/>
                    <a:pt x="395" y="380"/>
                  </a:cubicBezTo>
                  <a:cubicBezTo>
                    <a:pt x="395" y="380"/>
                    <a:pt x="395" y="380"/>
                    <a:pt x="395" y="380"/>
                  </a:cubicBezTo>
                  <a:cubicBezTo>
                    <a:pt x="395" y="381"/>
                    <a:pt x="395" y="381"/>
                    <a:pt x="395" y="381"/>
                  </a:cubicBezTo>
                  <a:cubicBezTo>
                    <a:pt x="395" y="381"/>
                    <a:pt x="395" y="381"/>
                    <a:pt x="395" y="381"/>
                  </a:cubicBezTo>
                  <a:cubicBezTo>
                    <a:pt x="395" y="382"/>
                    <a:pt x="395" y="382"/>
                    <a:pt x="395" y="382"/>
                  </a:cubicBezTo>
                  <a:cubicBezTo>
                    <a:pt x="395" y="382"/>
                    <a:pt x="395" y="382"/>
                    <a:pt x="395" y="382"/>
                  </a:cubicBezTo>
                  <a:cubicBezTo>
                    <a:pt x="394" y="385"/>
                    <a:pt x="394" y="385"/>
                    <a:pt x="394" y="385"/>
                  </a:cubicBezTo>
                  <a:cubicBezTo>
                    <a:pt x="397" y="385"/>
                    <a:pt x="397" y="385"/>
                    <a:pt x="397" y="385"/>
                  </a:cubicBezTo>
                  <a:cubicBezTo>
                    <a:pt x="402" y="385"/>
                    <a:pt x="402" y="385"/>
                    <a:pt x="402" y="385"/>
                  </a:cubicBezTo>
                  <a:cubicBezTo>
                    <a:pt x="405" y="385"/>
                    <a:pt x="407" y="384"/>
                    <a:pt x="410" y="383"/>
                  </a:cubicBezTo>
                  <a:cubicBezTo>
                    <a:pt x="413" y="382"/>
                    <a:pt x="415" y="381"/>
                    <a:pt x="417" y="379"/>
                  </a:cubicBezTo>
                  <a:cubicBezTo>
                    <a:pt x="419" y="377"/>
                    <a:pt x="421" y="374"/>
                    <a:pt x="422" y="372"/>
                  </a:cubicBezTo>
                  <a:cubicBezTo>
                    <a:pt x="423" y="369"/>
                    <a:pt x="423" y="366"/>
                    <a:pt x="423" y="363"/>
                  </a:cubicBezTo>
                  <a:cubicBezTo>
                    <a:pt x="423" y="360"/>
                    <a:pt x="423" y="358"/>
                    <a:pt x="422" y="355"/>
                  </a:cubicBezTo>
                  <a:cubicBezTo>
                    <a:pt x="421" y="352"/>
                    <a:pt x="419" y="350"/>
                    <a:pt x="417" y="348"/>
                  </a:cubicBezTo>
                  <a:cubicBezTo>
                    <a:pt x="415" y="346"/>
                    <a:pt x="413" y="345"/>
                    <a:pt x="410" y="343"/>
                  </a:cubicBezTo>
                  <a:cubicBezTo>
                    <a:pt x="407" y="342"/>
                    <a:pt x="405" y="342"/>
                    <a:pt x="402" y="342"/>
                  </a:cubicBezTo>
                  <a:close/>
                  <a:moveTo>
                    <a:pt x="352" y="349"/>
                  </a:moveTo>
                  <a:cubicBezTo>
                    <a:pt x="348" y="349"/>
                    <a:pt x="344" y="350"/>
                    <a:pt x="340" y="351"/>
                  </a:cubicBezTo>
                  <a:cubicBezTo>
                    <a:pt x="337" y="353"/>
                    <a:pt x="333" y="355"/>
                    <a:pt x="331" y="358"/>
                  </a:cubicBezTo>
                  <a:cubicBezTo>
                    <a:pt x="331" y="358"/>
                    <a:pt x="331" y="358"/>
                    <a:pt x="331" y="358"/>
                  </a:cubicBezTo>
                  <a:cubicBezTo>
                    <a:pt x="325" y="363"/>
                    <a:pt x="322" y="371"/>
                    <a:pt x="322" y="379"/>
                  </a:cubicBezTo>
                  <a:cubicBezTo>
                    <a:pt x="322" y="383"/>
                    <a:pt x="323" y="387"/>
                    <a:pt x="324" y="390"/>
                  </a:cubicBezTo>
                  <a:cubicBezTo>
                    <a:pt x="326" y="394"/>
                    <a:pt x="328" y="397"/>
                    <a:pt x="331" y="400"/>
                  </a:cubicBezTo>
                  <a:cubicBezTo>
                    <a:pt x="331" y="400"/>
                    <a:pt x="331" y="400"/>
                    <a:pt x="331" y="400"/>
                  </a:cubicBezTo>
                  <a:cubicBezTo>
                    <a:pt x="333" y="403"/>
                    <a:pt x="337" y="405"/>
                    <a:pt x="340" y="407"/>
                  </a:cubicBezTo>
                  <a:cubicBezTo>
                    <a:pt x="344" y="408"/>
                    <a:pt x="348" y="409"/>
                    <a:pt x="352" y="409"/>
                  </a:cubicBezTo>
                  <a:cubicBezTo>
                    <a:pt x="356" y="409"/>
                    <a:pt x="360" y="408"/>
                    <a:pt x="363" y="407"/>
                  </a:cubicBezTo>
                  <a:cubicBezTo>
                    <a:pt x="367" y="405"/>
                    <a:pt x="370" y="403"/>
                    <a:pt x="373" y="400"/>
                  </a:cubicBezTo>
                  <a:cubicBezTo>
                    <a:pt x="373" y="400"/>
                    <a:pt x="373" y="400"/>
                    <a:pt x="373" y="400"/>
                  </a:cubicBezTo>
                  <a:cubicBezTo>
                    <a:pt x="376" y="397"/>
                    <a:pt x="378" y="394"/>
                    <a:pt x="380" y="390"/>
                  </a:cubicBezTo>
                  <a:cubicBezTo>
                    <a:pt x="381" y="387"/>
                    <a:pt x="382" y="383"/>
                    <a:pt x="382" y="379"/>
                  </a:cubicBezTo>
                  <a:cubicBezTo>
                    <a:pt x="382" y="375"/>
                    <a:pt x="381" y="371"/>
                    <a:pt x="380" y="367"/>
                  </a:cubicBezTo>
                  <a:cubicBezTo>
                    <a:pt x="378" y="364"/>
                    <a:pt x="376" y="360"/>
                    <a:pt x="373" y="358"/>
                  </a:cubicBezTo>
                  <a:cubicBezTo>
                    <a:pt x="373" y="358"/>
                    <a:pt x="373" y="358"/>
                    <a:pt x="373" y="358"/>
                  </a:cubicBezTo>
                  <a:cubicBezTo>
                    <a:pt x="370" y="355"/>
                    <a:pt x="367" y="353"/>
                    <a:pt x="363" y="351"/>
                  </a:cubicBezTo>
                  <a:cubicBezTo>
                    <a:pt x="360" y="350"/>
                    <a:pt x="356" y="349"/>
                    <a:pt x="352" y="349"/>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组合 11"/>
          <p:cNvGrpSpPr/>
          <p:nvPr/>
        </p:nvGrpSpPr>
        <p:grpSpPr>
          <a:xfrm>
            <a:off x="1354614" y="1976914"/>
            <a:ext cx="1822450" cy="1854200"/>
            <a:chOff x="1987" y="3102"/>
            <a:chExt cx="2870" cy="2920"/>
          </a:xfrm>
        </p:grpSpPr>
        <p:sp>
          <p:nvSpPr>
            <p:cNvPr id="13" name="Freeform 8"/>
            <p:cNvSpPr/>
            <p:nvPr/>
          </p:nvSpPr>
          <p:spPr bwMode="auto">
            <a:xfrm>
              <a:off x="1987" y="3102"/>
              <a:ext cx="2870" cy="2921"/>
            </a:xfrm>
            <a:custGeom>
              <a:avLst/>
              <a:gdLst>
                <a:gd name="T0" fmla="*/ 47 w 47"/>
                <a:gd name="T1" fmla="*/ 0 h 48"/>
                <a:gd name="T2" fmla="*/ 0 w 47"/>
                <a:gd name="T3" fmla="*/ 48 h 48"/>
                <a:gd name="T4" fmla="*/ 47 w 47"/>
                <a:gd name="T5" fmla="*/ 48 h 48"/>
                <a:gd name="T6" fmla="*/ 47 w 47"/>
                <a:gd name="T7" fmla="*/ 0 h 48"/>
              </a:gdLst>
              <a:ahLst/>
              <a:cxnLst>
                <a:cxn ang="0">
                  <a:pos x="T0" y="T1"/>
                </a:cxn>
                <a:cxn ang="0">
                  <a:pos x="T2" y="T3"/>
                </a:cxn>
                <a:cxn ang="0">
                  <a:pos x="T4" y="T5"/>
                </a:cxn>
                <a:cxn ang="0">
                  <a:pos x="T6" y="T7"/>
                </a:cxn>
              </a:cxnLst>
              <a:rect l="0" t="0" r="r" b="b"/>
              <a:pathLst>
                <a:path w="47" h="48">
                  <a:moveTo>
                    <a:pt x="47" y="0"/>
                  </a:moveTo>
                  <a:cubicBezTo>
                    <a:pt x="21" y="0"/>
                    <a:pt x="0" y="22"/>
                    <a:pt x="0" y="48"/>
                  </a:cubicBezTo>
                  <a:cubicBezTo>
                    <a:pt x="47" y="48"/>
                    <a:pt x="47" y="48"/>
                    <a:pt x="47" y="48"/>
                  </a:cubicBezTo>
                  <a:lnTo>
                    <a:pt x="47"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4" name="TextBox 15"/>
            <p:cNvSpPr txBox="1"/>
            <p:nvPr/>
          </p:nvSpPr>
          <p:spPr>
            <a:xfrm>
              <a:off x="2532" y="4941"/>
              <a:ext cx="2325" cy="919"/>
            </a:xfrm>
            <a:prstGeom prst="rect">
              <a:avLst/>
            </a:prstGeom>
            <a:noFill/>
          </p:spPr>
          <p:txBody>
            <a:bodyPr wrap="square" rtlCol="0">
              <a:spAutoFit/>
            </a:bodyPr>
            <a:lstStyle/>
            <a:p>
              <a:pPr algn="ctr"/>
              <a:r>
                <a:rPr lang="zh-CN" altLang="en-US" sz="1600" b="1">
                  <a:solidFill>
                    <a:schemeClr val="bg1"/>
                  </a:solidFill>
                  <a:latin typeface="微软雅黑" panose="020B0503020204020204" charset="-122"/>
                  <a:ea typeface="微软雅黑" panose="020B0503020204020204" charset="-122"/>
                  <a:sym typeface="+mn-ea"/>
                </a:rPr>
                <a:t>单击此处输入</a:t>
              </a:r>
            </a:p>
            <a:p>
              <a:pPr algn="ctr"/>
              <a:r>
                <a:rPr lang="zh-CN" altLang="en-US" sz="1600" b="1">
                  <a:solidFill>
                    <a:schemeClr val="bg1"/>
                  </a:solidFill>
                  <a:latin typeface="微软雅黑" panose="020B0503020204020204" charset="-122"/>
                  <a:ea typeface="微软雅黑" panose="020B0503020204020204" charset="-122"/>
                  <a:sym typeface="+mn-ea"/>
                </a:rPr>
                <a:t>标题</a:t>
              </a:r>
            </a:p>
          </p:txBody>
        </p:sp>
        <p:sp>
          <p:nvSpPr>
            <p:cNvPr id="15" name="Freeform 19"/>
            <p:cNvSpPr>
              <a:spLocks noEditPoints="1"/>
            </p:cNvSpPr>
            <p:nvPr/>
          </p:nvSpPr>
          <p:spPr bwMode="auto">
            <a:xfrm>
              <a:off x="3409" y="3888"/>
              <a:ext cx="786" cy="784"/>
            </a:xfrm>
            <a:custGeom>
              <a:avLst/>
              <a:gdLst>
                <a:gd name="T0" fmla="*/ 263 w 474"/>
                <a:gd name="T1" fmla="*/ 280 h 473"/>
                <a:gd name="T2" fmla="*/ 111 w 474"/>
                <a:gd name="T3" fmla="*/ 280 h 473"/>
                <a:gd name="T4" fmla="*/ 105 w 474"/>
                <a:gd name="T5" fmla="*/ 274 h 473"/>
                <a:gd name="T6" fmla="*/ 105 w 474"/>
                <a:gd name="T7" fmla="*/ 253 h 473"/>
                <a:gd name="T8" fmla="*/ 270 w 474"/>
                <a:gd name="T9" fmla="*/ 253 h 473"/>
                <a:gd name="T10" fmla="*/ 270 w 474"/>
                <a:gd name="T11" fmla="*/ 274 h 473"/>
                <a:gd name="T12" fmla="*/ 263 w 474"/>
                <a:gd name="T13" fmla="*/ 280 h 473"/>
                <a:gd name="T14" fmla="*/ 259 w 474"/>
                <a:gd name="T15" fmla="*/ 14 h 473"/>
                <a:gd name="T16" fmla="*/ 187 w 474"/>
                <a:gd name="T17" fmla="*/ 0 h 473"/>
                <a:gd name="T18" fmla="*/ 116 w 474"/>
                <a:gd name="T19" fmla="*/ 14 h 473"/>
                <a:gd name="T20" fmla="*/ 14 w 474"/>
                <a:gd name="T21" fmla="*/ 115 h 473"/>
                <a:gd name="T22" fmla="*/ 0 w 474"/>
                <a:gd name="T23" fmla="*/ 187 h 473"/>
                <a:gd name="T24" fmla="*/ 14 w 474"/>
                <a:gd name="T25" fmla="*/ 258 h 473"/>
                <a:gd name="T26" fmla="*/ 55 w 474"/>
                <a:gd name="T27" fmla="*/ 319 h 473"/>
                <a:gd name="T28" fmla="*/ 116 w 474"/>
                <a:gd name="T29" fmla="*/ 360 h 473"/>
                <a:gd name="T30" fmla="*/ 187 w 474"/>
                <a:gd name="T31" fmla="*/ 374 h 473"/>
                <a:gd name="T32" fmla="*/ 230 w 474"/>
                <a:gd name="T33" fmla="*/ 369 h 473"/>
                <a:gd name="T34" fmla="*/ 276 w 474"/>
                <a:gd name="T35" fmla="*/ 351 h 473"/>
                <a:gd name="T36" fmla="*/ 280 w 474"/>
                <a:gd name="T37" fmla="*/ 357 h 473"/>
                <a:gd name="T38" fmla="*/ 284 w 474"/>
                <a:gd name="T39" fmla="*/ 362 h 473"/>
                <a:gd name="T40" fmla="*/ 288 w 474"/>
                <a:gd name="T41" fmla="*/ 367 h 473"/>
                <a:gd name="T42" fmla="*/ 378 w 474"/>
                <a:gd name="T43" fmla="*/ 457 h 473"/>
                <a:gd name="T44" fmla="*/ 417 w 474"/>
                <a:gd name="T45" fmla="*/ 473 h 473"/>
                <a:gd name="T46" fmla="*/ 474 w 474"/>
                <a:gd name="T47" fmla="*/ 417 h 473"/>
                <a:gd name="T48" fmla="*/ 474 w 474"/>
                <a:gd name="T49" fmla="*/ 417 h 473"/>
                <a:gd name="T50" fmla="*/ 457 w 474"/>
                <a:gd name="T51" fmla="*/ 377 h 473"/>
                <a:gd name="T52" fmla="*/ 367 w 474"/>
                <a:gd name="T53" fmla="*/ 287 h 473"/>
                <a:gd name="T54" fmla="*/ 363 w 474"/>
                <a:gd name="T55" fmla="*/ 283 h 473"/>
                <a:gd name="T56" fmla="*/ 357 w 474"/>
                <a:gd name="T57" fmla="*/ 280 h 473"/>
                <a:gd name="T58" fmla="*/ 352 w 474"/>
                <a:gd name="T59" fmla="*/ 276 h 473"/>
                <a:gd name="T60" fmla="*/ 355 w 474"/>
                <a:gd name="T61" fmla="*/ 270 h 473"/>
                <a:gd name="T62" fmla="*/ 369 w 474"/>
                <a:gd name="T63" fmla="*/ 230 h 473"/>
                <a:gd name="T64" fmla="*/ 374 w 474"/>
                <a:gd name="T65" fmla="*/ 187 h 473"/>
                <a:gd name="T66" fmla="*/ 360 w 474"/>
                <a:gd name="T67" fmla="*/ 115 h 473"/>
                <a:gd name="T68" fmla="*/ 319 w 474"/>
                <a:gd name="T69" fmla="*/ 55 h 473"/>
                <a:gd name="T70" fmla="*/ 259 w 474"/>
                <a:gd name="T71" fmla="*/ 14 h 473"/>
                <a:gd name="T72" fmla="*/ 288 w 474"/>
                <a:gd name="T73" fmla="*/ 86 h 473"/>
                <a:gd name="T74" fmla="*/ 187 w 474"/>
                <a:gd name="T75" fmla="*/ 45 h 473"/>
                <a:gd name="T76" fmla="*/ 87 w 474"/>
                <a:gd name="T77" fmla="*/ 86 h 473"/>
                <a:gd name="T78" fmla="*/ 56 w 474"/>
                <a:gd name="T79" fmla="*/ 133 h 473"/>
                <a:gd name="T80" fmla="*/ 45 w 474"/>
                <a:gd name="T81" fmla="*/ 187 h 473"/>
                <a:gd name="T82" fmla="*/ 187 w 474"/>
                <a:gd name="T83" fmla="*/ 329 h 473"/>
                <a:gd name="T84" fmla="*/ 329 w 474"/>
                <a:gd name="T85" fmla="*/ 187 h 473"/>
                <a:gd name="T86" fmla="*/ 288 w 474"/>
                <a:gd name="T87" fmla="*/ 86 h 473"/>
                <a:gd name="T88" fmla="*/ 187 w 474"/>
                <a:gd name="T89" fmla="*/ 200 h 473"/>
                <a:gd name="T90" fmla="*/ 231 w 474"/>
                <a:gd name="T91" fmla="*/ 139 h 473"/>
                <a:gd name="T92" fmla="*/ 187 w 474"/>
                <a:gd name="T93" fmla="*/ 78 h 473"/>
                <a:gd name="T94" fmla="*/ 144 w 474"/>
                <a:gd name="T95" fmla="*/ 139 h 473"/>
                <a:gd name="T96" fmla="*/ 187 w 474"/>
                <a:gd name="T97" fmla="*/ 20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473">
                  <a:moveTo>
                    <a:pt x="263" y="280"/>
                  </a:moveTo>
                  <a:cubicBezTo>
                    <a:pt x="213" y="280"/>
                    <a:pt x="162" y="280"/>
                    <a:pt x="111" y="280"/>
                  </a:cubicBezTo>
                  <a:cubicBezTo>
                    <a:pt x="107" y="280"/>
                    <a:pt x="105" y="277"/>
                    <a:pt x="105" y="274"/>
                  </a:cubicBezTo>
                  <a:cubicBezTo>
                    <a:pt x="105" y="253"/>
                    <a:pt x="105" y="253"/>
                    <a:pt x="105" y="253"/>
                  </a:cubicBezTo>
                  <a:cubicBezTo>
                    <a:pt x="105" y="199"/>
                    <a:pt x="270" y="199"/>
                    <a:pt x="270" y="253"/>
                  </a:cubicBezTo>
                  <a:cubicBezTo>
                    <a:pt x="270" y="274"/>
                    <a:pt x="270" y="274"/>
                    <a:pt x="270" y="274"/>
                  </a:cubicBezTo>
                  <a:cubicBezTo>
                    <a:pt x="270" y="277"/>
                    <a:pt x="267" y="280"/>
                    <a:pt x="263" y="280"/>
                  </a:cubicBezTo>
                  <a:close/>
                  <a:moveTo>
                    <a:pt x="259" y="14"/>
                  </a:moveTo>
                  <a:cubicBezTo>
                    <a:pt x="237" y="5"/>
                    <a:pt x="213" y="0"/>
                    <a:pt x="187" y="0"/>
                  </a:cubicBezTo>
                  <a:cubicBezTo>
                    <a:pt x="162" y="0"/>
                    <a:pt x="138" y="5"/>
                    <a:pt x="116" y="14"/>
                  </a:cubicBezTo>
                  <a:cubicBezTo>
                    <a:pt x="70" y="33"/>
                    <a:pt x="33" y="70"/>
                    <a:pt x="14" y="115"/>
                  </a:cubicBezTo>
                  <a:cubicBezTo>
                    <a:pt x="5" y="137"/>
                    <a:pt x="0" y="162"/>
                    <a:pt x="0" y="187"/>
                  </a:cubicBezTo>
                  <a:cubicBezTo>
                    <a:pt x="0" y="212"/>
                    <a:pt x="5" y="236"/>
                    <a:pt x="14" y="258"/>
                  </a:cubicBezTo>
                  <a:cubicBezTo>
                    <a:pt x="24" y="281"/>
                    <a:pt x="38" y="302"/>
                    <a:pt x="55" y="319"/>
                  </a:cubicBezTo>
                  <a:cubicBezTo>
                    <a:pt x="72" y="336"/>
                    <a:pt x="93" y="350"/>
                    <a:pt x="116" y="360"/>
                  </a:cubicBezTo>
                  <a:cubicBezTo>
                    <a:pt x="138" y="369"/>
                    <a:pt x="162" y="374"/>
                    <a:pt x="187" y="374"/>
                  </a:cubicBezTo>
                  <a:cubicBezTo>
                    <a:pt x="202" y="374"/>
                    <a:pt x="216" y="372"/>
                    <a:pt x="230" y="369"/>
                  </a:cubicBezTo>
                  <a:cubicBezTo>
                    <a:pt x="247" y="365"/>
                    <a:pt x="261" y="359"/>
                    <a:pt x="276" y="351"/>
                  </a:cubicBezTo>
                  <a:cubicBezTo>
                    <a:pt x="280" y="357"/>
                    <a:pt x="280" y="357"/>
                    <a:pt x="280" y="357"/>
                  </a:cubicBezTo>
                  <a:cubicBezTo>
                    <a:pt x="281" y="359"/>
                    <a:pt x="282" y="360"/>
                    <a:pt x="284" y="362"/>
                  </a:cubicBezTo>
                  <a:cubicBezTo>
                    <a:pt x="285" y="364"/>
                    <a:pt x="286" y="365"/>
                    <a:pt x="288" y="367"/>
                  </a:cubicBezTo>
                  <a:cubicBezTo>
                    <a:pt x="378" y="457"/>
                    <a:pt x="378" y="457"/>
                    <a:pt x="378" y="457"/>
                  </a:cubicBezTo>
                  <a:cubicBezTo>
                    <a:pt x="389" y="468"/>
                    <a:pt x="403" y="473"/>
                    <a:pt x="417" y="473"/>
                  </a:cubicBezTo>
                  <a:cubicBezTo>
                    <a:pt x="449" y="473"/>
                    <a:pt x="474" y="448"/>
                    <a:pt x="474" y="417"/>
                  </a:cubicBezTo>
                  <a:cubicBezTo>
                    <a:pt x="474" y="417"/>
                    <a:pt x="474" y="417"/>
                    <a:pt x="474" y="417"/>
                  </a:cubicBezTo>
                  <a:cubicBezTo>
                    <a:pt x="474" y="403"/>
                    <a:pt x="468" y="388"/>
                    <a:pt x="457" y="377"/>
                  </a:cubicBezTo>
                  <a:cubicBezTo>
                    <a:pt x="367" y="287"/>
                    <a:pt x="367" y="287"/>
                    <a:pt x="367" y="287"/>
                  </a:cubicBezTo>
                  <a:cubicBezTo>
                    <a:pt x="366" y="286"/>
                    <a:pt x="364" y="285"/>
                    <a:pt x="363" y="283"/>
                  </a:cubicBezTo>
                  <a:cubicBezTo>
                    <a:pt x="361" y="282"/>
                    <a:pt x="359" y="281"/>
                    <a:pt x="357" y="280"/>
                  </a:cubicBezTo>
                  <a:cubicBezTo>
                    <a:pt x="352" y="276"/>
                    <a:pt x="352" y="276"/>
                    <a:pt x="352" y="276"/>
                  </a:cubicBezTo>
                  <a:cubicBezTo>
                    <a:pt x="355" y="270"/>
                    <a:pt x="355" y="270"/>
                    <a:pt x="355" y="270"/>
                  </a:cubicBezTo>
                  <a:cubicBezTo>
                    <a:pt x="361" y="257"/>
                    <a:pt x="366" y="244"/>
                    <a:pt x="369" y="230"/>
                  </a:cubicBezTo>
                  <a:cubicBezTo>
                    <a:pt x="372" y="216"/>
                    <a:pt x="374" y="202"/>
                    <a:pt x="374" y="187"/>
                  </a:cubicBezTo>
                  <a:cubicBezTo>
                    <a:pt x="374" y="162"/>
                    <a:pt x="369" y="137"/>
                    <a:pt x="360" y="115"/>
                  </a:cubicBezTo>
                  <a:cubicBezTo>
                    <a:pt x="351" y="93"/>
                    <a:pt x="337" y="72"/>
                    <a:pt x="319" y="55"/>
                  </a:cubicBezTo>
                  <a:cubicBezTo>
                    <a:pt x="302" y="37"/>
                    <a:pt x="282" y="24"/>
                    <a:pt x="259" y="14"/>
                  </a:cubicBezTo>
                  <a:close/>
                  <a:moveTo>
                    <a:pt x="288" y="86"/>
                  </a:moveTo>
                  <a:cubicBezTo>
                    <a:pt x="261" y="60"/>
                    <a:pt x="225" y="45"/>
                    <a:pt x="187" y="45"/>
                  </a:cubicBezTo>
                  <a:cubicBezTo>
                    <a:pt x="149" y="45"/>
                    <a:pt x="113" y="60"/>
                    <a:pt x="87" y="86"/>
                  </a:cubicBezTo>
                  <a:cubicBezTo>
                    <a:pt x="74" y="99"/>
                    <a:pt x="63" y="115"/>
                    <a:pt x="56" y="133"/>
                  </a:cubicBezTo>
                  <a:cubicBezTo>
                    <a:pt x="49" y="149"/>
                    <a:pt x="45" y="168"/>
                    <a:pt x="45" y="187"/>
                  </a:cubicBezTo>
                  <a:cubicBezTo>
                    <a:pt x="45" y="265"/>
                    <a:pt x="108" y="329"/>
                    <a:pt x="187" y="329"/>
                  </a:cubicBezTo>
                  <a:cubicBezTo>
                    <a:pt x="267" y="329"/>
                    <a:pt x="329" y="264"/>
                    <a:pt x="329" y="187"/>
                  </a:cubicBezTo>
                  <a:cubicBezTo>
                    <a:pt x="329" y="149"/>
                    <a:pt x="314" y="113"/>
                    <a:pt x="288" y="86"/>
                  </a:cubicBezTo>
                  <a:close/>
                  <a:moveTo>
                    <a:pt x="187" y="200"/>
                  </a:moveTo>
                  <a:cubicBezTo>
                    <a:pt x="207" y="200"/>
                    <a:pt x="231" y="173"/>
                    <a:pt x="231" y="139"/>
                  </a:cubicBezTo>
                  <a:cubicBezTo>
                    <a:pt x="231" y="105"/>
                    <a:pt x="237" y="78"/>
                    <a:pt x="187" y="78"/>
                  </a:cubicBezTo>
                  <a:cubicBezTo>
                    <a:pt x="138" y="78"/>
                    <a:pt x="144" y="105"/>
                    <a:pt x="144" y="139"/>
                  </a:cubicBezTo>
                  <a:cubicBezTo>
                    <a:pt x="144" y="173"/>
                    <a:pt x="167" y="200"/>
                    <a:pt x="187" y="20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6" name="Rectangle 22"/>
          <p:cNvSpPr/>
          <p:nvPr/>
        </p:nvSpPr>
        <p:spPr>
          <a:xfrm>
            <a:off x="6195854" y="1892459"/>
            <a:ext cx="69850" cy="688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5"/>
          <p:cNvSpPr/>
          <p:nvPr/>
        </p:nvSpPr>
        <p:spPr>
          <a:xfrm>
            <a:off x="6195854" y="2973864"/>
            <a:ext cx="69850" cy="6883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8"/>
          <p:cNvSpPr/>
          <p:nvPr/>
        </p:nvSpPr>
        <p:spPr>
          <a:xfrm>
            <a:off x="6195854" y="4055269"/>
            <a:ext cx="69850" cy="6883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1"/>
          <p:cNvSpPr/>
          <p:nvPr/>
        </p:nvSpPr>
        <p:spPr>
          <a:xfrm>
            <a:off x="6195854" y="5136039"/>
            <a:ext cx="69850" cy="688340"/>
          </a:xfrm>
          <a:prstGeom prst="rect">
            <a:avLst/>
          </a:prstGeom>
          <a:solidFill>
            <a:srgbClr val="D3D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a:off x="6467501" y="1869025"/>
            <a:ext cx="4356735" cy="735330"/>
            <a:chOff x="336337" y="2984337"/>
            <a:chExt cx="3268402" cy="551641"/>
          </a:xfrm>
        </p:grpSpPr>
        <p:sp>
          <p:nvSpPr>
            <p:cNvPr id="21" name="文本框 11"/>
            <p:cNvSpPr txBox="1"/>
            <p:nvPr/>
          </p:nvSpPr>
          <p:spPr>
            <a:xfrm>
              <a:off x="336337" y="2984337"/>
              <a:ext cx="1216034" cy="230893"/>
            </a:xfrm>
            <a:prstGeom prst="rect">
              <a:avLst/>
            </a:prstGeom>
            <a:noFill/>
          </p:spPr>
          <p:txBody>
            <a:bodyPr wrap="none" rtlCol="0">
              <a:spAutoFit/>
            </a:bodyPr>
            <a:lstStyle/>
            <a:p>
              <a:pPr algn="l"/>
              <a:r>
                <a:rPr lang="zh-CN" altLang="en-US" sz="1400" b="1" dirty="0">
                  <a:solidFill>
                    <a:srgbClr val="00B0F0"/>
                  </a:solidFill>
                  <a:latin typeface="微软雅黑" panose="020B0503020204020204" charset="-122"/>
                  <a:ea typeface="微软雅黑" panose="020B0503020204020204" charset="-122"/>
                  <a:sym typeface="+mn-ea"/>
                </a:rPr>
                <a:t>单击此处输入标题</a:t>
              </a:r>
            </a:p>
          </p:txBody>
        </p:sp>
        <p:sp>
          <p:nvSpPr>
            <p:cNvPr id="22"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3" name="Group 74"/>
          <p:cNvGrpSpPr/>
          <p:nvPr/>
        </p:nvGrpSpPr>
        <p:grpSpPr>
          <a:xfrm>
            <a:off x="6467501" y="2950430"/>
            <a:ext cx="4356735" cy="735330"/>
            <a:chOff x="336337" y="2984337"/>
            <a:chExt cx="3268402" cy="551641"/>
          </a:xfrm>
        </p:grpSpPr>
        <p:sp>
          <p:nvSpPr>
            <p:cNvPr id="24" name="文本框 11"/>
            <p:cNvSpPr txBox="1"/>
            <p:nvPr/>
          </p:nvSpPr>
          <p:spPr>
            <a:xfrm>
              <a:off x="336337" y="2984337"/>
              <a:ext cx="1216034" cy="230893"/>
            </a:xfrm>
            <a:prstGeom prst="rect">
              <a:avLst/>
            </a:prstGeom>
            <a:noFill/>
          </p:spPr>
          <p:txBody>
            <a:bodyPr wrap="none" rtlCol="0">
              <a:spAutoFit/>
            </a:bodyPr>
            <a:lstStyle/>
            <a:p>
              <a:pPr algn="l"/>
              <a:r>
                <a:rPr lang="zh-CN" altLang="en-US" sz="1400" b="1" dirty="0">
                  <a:solidFill>
                    <a:srgbClr val="00B050"/>
                  </a:solidFill>
                  <a:latin typeface="微软雅黑" panose="020B0503020204020204" charset="-122"/>
                  <a:ea typeface="微软雅黑" panose="020B0503020204020204" charset="-122"/>
                  <a:sym typeface="+mn-ea"/>
                </a:rPr>
                <a:t>单击此处输入标题</a:t>
              </a:r>
            </a:p>
          </p:txBody>
        </p:sp>
        <p:sp>
          <p:nvSpPr>
            <p:cNvPr id="25"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6" name="Group 74"/>
          <p:cNvGrpSpPr/>
          <p:nvPr/>
        </p:nvGrpSpPr>
        <p:grpSpPr>
          <a:xfrm>
            <a:off x="6467501" y="4031835"/>
            <a:ext cx="4356735" cy="735330"/>
            <a:chOff x="336337" y="2984337"/>
            <a:chExt cx="3268402" cy="551641"/>
          </a:xfrm>
        </p:grpSpPr>
        <p:sp>
          <p:nvSpPr>
            <p:cNvPr id="27" name="文本框 11"/>
            <p:cNvSpPr txBox="1"/>
            <p:nvPr/>
          </p:nvSpPr>
          <p:spPr>
            <a:xfrm>
              <a:off x="336337" y="2984337"/>
              <a:ext cx="1216034" cy="230893"/>
            </a:xfrm>
            <a:prstGeom prst="rect">
              <a:avLst/>
            </a:prstGeom>
            <a:noFill/>
          </p:spPr>
          <p:txBody>
            <a:bodyPr wrap="none" rtlCol="0">
              <a:spAutoFit/>
            </a:bodyPr>
            <a:lstStyle/>
            <a:p>
              <a:pPr algn="l"/>
              <a:r>
                <a:rPr lang="zh-CN" altLang="en-US" sz="1400" b="1" dirty="0">
                  <a:solidFill>
                    <a:srgbClr val="92D050"/>
                  </a:solidFill>
                  <a:latin typeface="微软雅黑" panose="020B0503020204020204" charset="-122"/>
                  <a:ea typeface="微软雅黑" panose="020B0503020204020204" charset="-122"/>
                  <a:sym typeface="+mn-ea"/>
                </a:rPr>
                <a:t>单击此处输入标题</a:t>
              </a:r>
            </a:p>
          </p:txBody>
        </p:sp>
        <p:sp>
          <p:nvSpPr>
            <p:cNvPr id="28"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9" name="Group 74"/>
          <p:cNvGrpSpPr/>
          <p:nvPr/>
        </p:nvGrpSpPr>
        <p:grpSpPr>
          <a:xfrm>
            <a:off x="6467501" y="5112605"/>
            <a:ext cx="4356735" cy="735330"/>
            <a:chOff x="336337" y="2984337"/>
            <a:chExt cx="3268402" cy="551641"/>
          </a:xfrm>
        </p:grpSpPr>
        <p:sp>
          <p:nvSpPr>
            <p:cNvPr id="30" name="文本框 11"/>
            <p:cNvSpPr txBox="1"/>
            <p:nvPr/>
          </p:nvSpPr>
          <p:spPr>
            <a:xfrm>
              <a:off x="336337" y="2984337"/>
              <a:ext cx="1216034" cy="230893"/>
            </a:xfrm>
            <a:prstGeom prst="rect">
              <a:avLst/>
            </a:prstGeom>
            <a:noFill/>
          </p:spPr>
          <p:txBody>
            <a:bodyPr wrap="none" rtlCol="0">
              <a:spAutoFit/>
            </a:bodyPr>
            <a:lstStyle/>
            <a:p>
              <a:pPr algn="l"/>
              <a:r>
                <a:rPr lang="zh-CN" altLang="en-US" sz="1400" b="1" dirty="0">
                  <a:solidFill>
                    <a:srgbClr val="D3DF47"/>
                  </a:solidFill>
                  <a:latin typeface="微软雅黑" panose="020B0503020204020204" charset="-122"/>
                  <a:ea typeface="微软雅黑" panose="020B0503020204020204" charset="-122"/>
                  <a:sym typeface="+mn-ea"/>
                </a:rPr>
                <a:t>单击此处输入标题</a:t>
              </a:r>
            </a:p>
          </p:txBody>
        </p:sp>
        <p:sp>
          <p:nvSpPr>
            <p:cNvPr id="31" name="矩形 9"/>
            <p:cNvSpPr/>
            <p:nvPr/>
          </p:nvSpPr>
          <p:spPr>
            <a:xfrm>
              <a:off x="336337" y="3137729"/>
              <a:ext cx="3268402" cy="398249"/>
            </a:xfrm>
            <a:prstGeom prst="rect">
              <a:avLst/>
            </a:prstGeom>
          </p:spPr>
          <p:txBody>
            <a:bodyPr wrap="square">
              <a:spAutoFit/>
            </a:bodyPr>
            <a:lstStyle/>
            <a:p>
              <a:pPr algn="l">
                <a:lnSpc>
                  <a:spcPct val="130000"/>
                </a:lnSpc>
              </a:pPr>
              <a:r>
                <a:rPr sz="1100" dirty="0">
                  <a:solidFill>
                    <a:schemeClr val="bg1">
                      <a:lumMod val="50000"/>
                    </a:schemeClr>
                  </a:solidFill>
                  <a:latin typeface="微软雅黑" panose="020B0503020204020204" charset="-122"/>
                  <a:ea typeface="微软雅黑" panose="020B0503020204020204" charset="-122"/>
                  <a:sym typeface="+mn-ea"/>
                </a:rPr>
                <a:t>No one indebted for others,while many people don't know how to cherish others.</a:t>
              </a:r>
              <a:endParaRPr lang="zh-CN" altLang="en-US" sz="12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32" name="组合 31"/>
          <p:cNvGrpSpPr/>
          <p:nvPr/>
        </p:nvGrpSpPr>
        <p:grpSpPr>
          <a:xfrm>
            <a:off x="4620826" y="409160"/>
            <a:ext cx="2950348" cy="1121575"/>
            <a:chOff x="4876007" y="1018628"/>
            <a:chExt cx="2950348" cy="1121575"/>
          </a:xfrm>
        </p:grpSpPr>
        <p:sp>
          <p:nvSpPr>
            <p:cNvPr id="33" name="矩形 32"/>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工作概述</a:t>
              </a:r>
            </a:p>
          </p:txBody>
        </p:sp>
        <p:grpSp>
          <p:nvGrpSpPr>
            <p:cNvPr id="34" name="组合 33"/>
            <p:cNvGrpSpPr/>
            <p:nvPr/>
          </p:nvGrpSpPr>
          <p:grpSpPr>
            <a:xfrm>
              <a:off x="5200801" y="1725495"/>
              <a:ext cx="2500468" cy="414708"/>
              <a:chOff x="4945420" y="2145778"/>
              <a:chExt cx="2500468" cy="414708"/>
            </a:xfrm>
          </p:grpSpPr>
          <p:sp>
            <p:nvSpPr>
              <p:cNvPr id="35" name="矩形: 圆角 34"/>
              <p:cNvSpPr/>
              <p:nvPr/>
            </p:nvSpPr>
            <p:spPr>
              <a:xfrm>
                <a:off x="4945420" y="2145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36" name="文本框 35"/>
              <p:cNvSpPr txBox="1"/>
              <p:nvPr/>
            </p:nvSpPr>
            <p:spPr>
              <a:xfrm>
                <a:off x="4945420" y="2182872"/>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EXPERIENCE</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lide(fromTop)">
                                      <p:cBhvr>
                                        <p:cTn id="31" dur="500"/>
                                        <p:tgtEl>
                                          <p:spTgt spid="20"/>
                                        </p:tgtEl>
                                      </p:cBhvr>
                                    </p:animEffect>
                                  </p:childTnLst>
                                </p:cTn>
                              </p:par>
                            </p:childTnLst>
                          </p:cTn>
                        </p:par>
                        <p:par>
                          <p:cTn id="32" fill="hold">
                            <p:stCondLst>
                              <p:cond delay="3000"/>
                            </p:stCondLst>
                            <p:childTnLst>
                              <p:par>
                                <p:cTn id="33" presetID="22" presetClass="entr" presetSubtype="1" fill="hold" grpId="1"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lide(fromTop)">
                                      <p:cBhvr>
                                        <p:cTn id="39" dur="500"/>
                                        <p:tgtEl>
                                          <p:spTgt spid="23"/>
                                        </p:tgtEl>
                                      </p:cBhvr>
                                    </p:animEffect>
                                  </p:childTnLst>
                                </p:cTn>
                              </p:par>
                            </p:childTnLst>
                          </p:cTn>
                        </p:par>
                        <p:par>
                          <p:cTn id="40" fill="hold">
                            <p:stCondLst>
                              <p:cond delay="4000"/>
                            </p:stCondLst>
                            <p:childTnLst>
                              <p:par>
                                <p:cTn id="41" presetID="22" presetClass="entr" presetSubtype="1" fill="hold" grpId="1"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12" presetClass="entr" presetSubtype="1"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lide(fromTop)">
                                      <p:cBhvr>
                                        <p:cTn id="47" dur="500"/>
                                        <p:tgtEl>
                                          <p:spTgt spid="26"/>
                                        </p:tgtEl>
                                      </p:cBhvr>
                                    </p:animEffect>
                                  </p:childTnLst>
                                </p:cTn>
                              </p:par>
                            </p:childTnLst>
                          </p:cTn>
                        </p:par>
                        <p:par>
                          <p:cTn id="48" fill="hold">
                            <p:stCondLst>
                              <p:cond delay="5000"/>
                            </p:stCondLst>
                            <p:childTnLst>
                              <p:par>
                                <p:cTn id="49" presetID="22" presetClass="entr" presetSubtype="1" fill="hold" grpId="1"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5500"/>
                            </p:stCondLst>
                            <p:childTnLst>
                              <p:par>
                                <p:cTn id="53" presetID="12" presetClass="entr" presetSubtype="1"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slide(fromTop)">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7151" y="1639810"/>
            <a:ext cx="8548165" cy="3038378"/>
            <a:chOff x="2277151" y="1639810"/>
            <a:chExt cx="8548165" cy="3038378"/>
          </a:xfrm>
        </p:grpSpPr>
        <p:grpSp>
          <p:nvGrpSpPr>
            <p:cNvPr id="12" name="组合 11"/>
            <p:cNvGrpSpPr/>
            <p:nvPr/>
          </p:nvGrpSpPr>
          <p:grpSpPr>
            <a:xfrm>
              <a:off x="2277151" y="1639810"/>
              <a:ext cx="8548165" cy="3038378"/>
              <a:chOff x="2667687" y="1839318"/>
              <a:chExt cx="6917304" cy="3527550"/>
            </a:xfrm>
          </p:grpSpPr>
          <p:sp>
            <p:nvSpPr>
              <p:cNvPr id="15" name="矩形 14"/>
              <p:cNvSpPr/>
              <p:nvPr/>
            </p:nvSpPr>
            <p:spPr>
              <a:xfrm>
                <a:off x="2667687" y="1839318"/>
                <a:ext cx="6917304" cy="3527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sp>
            <p:nvSpPr>
              <p:cNvPr id="16" name="矩形 15"/>
              <p:cNvSpPr/>
              <p:nvPr/>
            </p:nvSpPr>
            <p:spPr>
              <a:xfrm>
                <a:off x="2912355" y="2162629"/>
                <a:ext cx="6367289" cy="3018971"/>
              </a:xfrm>
              <a:prstGeom prst="rect">
                <a:avLst/>
              </a:prstGeom>
              <a:noFill/>
              <a:ln w="53975">
                <a:solidFill>
                  <a:srgbClr val="6BD8E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BD8E5"/>
                  </a:solidFill>
                </a:endParaRPr>
              </a:p>
            </p:txBody>
          </p:sp>
        </p:grpSp>
        <p:sp>
          <p:nvSpPr>
            <p:cNvPr id="7" name="텍스트 개체 틀 1"/>
            <p:cNvSpPr txBox="1"/>
            <p:nvPr/>
          </p:nvSpPr>
          <p:spPr>
            <a:xfrm>
              <a:off x="2954679" y="2881379"/>
              <a:ext cx="6837480" cy="516317"/>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3735"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r>
                <a:rPr lang="zh-CN" altLang="en-US" b="0" dirty="0">
                  <a:solidFill>
                    <a:srgbClr val="6BD8E5"/>
                  </a:solidFill>
                  <a:latin typeface="微软雅黑" panose="020B0503020204020204" charset="-122"/>
                  <a:ea typeface="微软雅黑" panose="020B0503020204020204" charset="-122"/>
                </a:rPr>
                <a:t>完成情况</a:t>
              </a:r>
            </a:p>
          </p:txBody>
        </p:sp>
        <p:sp>
          <p:nvSpPr>
            <p:cNvPr id="8" name="텍스트 개체 틀 2"/>
            <p:cNvSpPr txBox="1"/>
            <p:nvPr/>
          </p:nvSpPr>
          <p:spPr>
            <a:xfrm>
              <a:off x="2897529" y="3444330"/>
              <a:ext cx="6837480" cy="405849"/>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2400" b="0"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lvl="0"/>
              <a:r>
                <a:rPr lang="en-US" altLang="ko-KR" spc="300" dirty="0">
                  <a:solidFill>
                    <a:srgbClr val="6BD8E5"/>
                  </a:solidFill>
                </a:rPr>
                <a:t>PERFORMENCE</a:t>
              </a:r>
            </a:p>
          </p:txBody>
        </p:sp>
        <p:sp>
          <p:nvSpPr>
            <p:cNvPr id="9" name="텍스트 개체 틀 3"/>
            <p:cNvSpPr txBox="1"/>
            <p:nvPr/>
          </p:nvSpPr>
          <p:spPr>
            <a:xfrm>
              <a:off x="2954680" y="1878531"/>
              <a:ext cx="4710585" cy="944440"/>
            </a:xfrm>
            <a:prstGeom prst="rect">
              <a:avLst/>
            </a:prstGeom>
          </p:spPr>
          <p:txBody>
            <a:bodyPr lIns="0" tIns="0" rIns="0" bIns="0"/>
            <a:lstStyle>
              <a:lvl1pPr marL="0" indent="0" algn="l" defTabSz="1218565" rtl="0" eaLnBrk="1" latinLnBrk="1" hangingPunct="1">
                <a:spcBef>
                  <a:spcPct val="20000"/>
                </a:spcBef>
                <a:buFont typeface="Arial" panose="020B0604020202020204" pitchFamily="34" charset="0"/>
                <a:buNone/>
                <a:defRPr sz="6400" b="1" kern="1200" baseline="0">
                  <a:solidFill>
                    <a:schemeClr val="tx1">
                      <a:lumMod val="75000"/>
                      <a:lumOff val="25000"/>
                    </a:schemeClr>
                  </a:solidFill>
                  <a:latin typeface="Tahoma" panose="020B0604030504040204" pitchFamily="34" charset="0"/>
                  <a:ea typeface="+mn-ea"/>
                  <a:cs typeface="Tahoma" panose="020B0604030504040204" pitchFamily="34" charset="0"/>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marR="0" lvl="0" indent="0" algn="l" defTabSz="1218565" rtl="0" eaLnBrk="1" fontAlgn="auto" latinLnBrk="1" hangingPunct="1">
                <a:lnSpc>
                  <a:spcPct val="100000"/>
                </a:lnSpc>
                <a:spcBef>
                  <a:spcPct val="20000"/>
                </a:spcBef>
                <a:spcAft>
                  <a:spcPts val="0"/>
                </a:spcAft>
                <a:buClrTx/>
                <a:buSzTx/>
                <a:buFont typeface="Arial" panose="020B0604020202020204" pitchFamily="34" charset="0"/>
                <a:buNone/>
                <a:defRPr/>
              </a:pPr>
              <a:r>
                <a:rPr kumimoji="0" lang="en-US" sz="64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P</a:t>
              </a:r>
              <a:r>
                <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art </a:t>
              </a:r>
              <a:r>
                <a:rPr kumimoji="0" lang="en-US" sz="60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rPr>
                <a:t>2</a:t>
              </a:r>
              <a:endParaRPr kumimoji="0" lang="en-US" sz="4800" b="1" i="0" u="none" strike="noStrike" kern="1200" cap="none" spc="0" normalizeH="0" baseline="0" noProof="0" dirty="0">
                <a:ln>
                  <a:noFill/>
                </a:ln>
                <a:solidFill>
                  <a:srgbClr val="6BD8E5"/>
                </a:solidFill>
                <a:effectLst/>
                <a:uLnTx/>
                <a:uFillTx/>
                <a:latin typeface="Tahoma" panose="020B0604030504040204" pitchFamily="34" charset="0"/>
                <a:ea typeface="+mn-ea"/>
                <a:cs typeface="Tahoma" panose="020B0604030504040204" pitchFamily="34" charset="0"/>
              </a:endParaRPr>
            </a:p>
          </p:txBody>
        </p:sp>
        <p:sp>
          <p:nvSpPr>
            <p:cNvPr id="10" name="Rectangle 3"/>
            <p:cNvSpPr txBox="1">
              <a:spLocks noChangeArrowheads="1"/>
            </p:cNvSpPr>
            <p:nvPr/>
          </p:nvSpPr>
          <p:spPr bwMode="auto">
            <a:xfrm>
              <a:off x="2954652" y="3902433"/>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sz="1200" b="0" dirty="0">
                  <a:solidFill>
                    <a:srgbClr val="6BD8E5"/>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sz="1200" b="0" dirty="0">
                <a:solidFill>
                  <a:srgbClr val="6BD8E5"/>
                </a:solidFill>
                <a:effectLst/>
                <a:latin typeface="华文细黑" panose="02010600040101010101" pitchFamily="2" charset="-122"/>
                <a:ea typeface="华文细黑" panose="02010600040101010101" pitchFamily="2" charset="-122"/>
              </a:endParaRPr>
            </a:p>
            <a:p>
              <a:pPr algn="l">
                <a:defRPr/>
              </a:pPr>
              <a:endParaRPr lang="en-US" altLang="ko-KR" sz="1200" b="0" dirty="0">
                <a:solidFill>
                  <a:srgbClr val="6BD8E5"/>
                </a:solidFill>
                <a:effectLst/>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春天\007-01.png"/>
          <p:cNvPicPr>
            <a:picLocks noChangeAspect="1" noChangeArrowheads="1"/>
          </p:cNvPicPr>
          <p:nvPr/>
        </p:nvPicPr>
        <p:blipFill>
          <a:blip r:embed="rId3" cstate="email"/>
          <a:srcRect/>
          <a:stretch>
            <a:fillRect/>
          </a:stretch>
        </p:blipFill>
        <p:spPr bwMode="auto">
          <a:xfrm>
            <a:off x="4349736" y="1753507"/>
            <a:ext cx="3235807" cy="449378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7360603" y="2435325"/>
            <a:ext cx="3474460" cy="797264"/>
            <a:chOff x="7339314" y="1966198"/>
            <a:chExt cx="3474460" cy="797264"/>
          </a:xfrm>
        </p:grpSpPr>
        <p:sp>
          <p:nvSpPr>
            <p:cNvPr id="11" name="文本框 118"/>
            <p:cNvSpPr txBox="1"/>
            <p:nvPr/>
          </p:nvSpPr>
          <p:spPr bwMode="auto">
            <a:xfrm>
              <a:off x="7339314" y="2280125"/>
              <a:ext cx="3474460" cy="483337"/>
            </a:xfrm>
            <a:prstGeom prst="rect">
              <a:avLst/>
            </a:prstGeom>
            <a:noFill/>
          </p:spPr>
          <p:txBody>
            <a:bodyPr wrap="square">
              <a:spAutoFit/>
            </a:bodyPr>
            <a:lstStyle/>
            <a:p>
              <a:pP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12" name="文本框 119"/>
            <p:cNvSpPr txBox="1"/>
            <p:nvPr/>
          </p:nvSpPr>
          <p:spPr bwMode="auto">
            <a:xfrm>
              <a:off x="7339314" y="1966198"/>
              <a:ext cx="2355078" cy="307777"/>
            </a:xfrm>
            <a:prstGeom prst="rect">
              <a:avLst/>
            </a:prstGeom>
            <a:noFill/>
          </p:spPr>
          <p:txBody>
            <a:bodyPr wrap="square">
              <a:spAutoFit/>
            </a:bodyPr>
            <a:lstStyle/>
            <a:p>
              <a:pP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20" name="组合 19"/>
          <p:cNvGrpSpPr/>
          <p:nvPr/>
        </p:nvGrpSpPr>
        <p:grpSpPr>
          <a:xfrm>
            <a:off x="7360603" y="3560523"/>
            <a:ext cx="3474460" cy="797264"/>
            <a:chOff x="7339314" y="1966198"/>
            <a:chExt cx="3474460" cy="797264"/>
          </a:xfrm>
        </p:grpSpPr>
        <p:sp>
          <p:nvSpPr>
            <p:cNvPr id="21" name="文本框 118"/>
            <p:cNvSpPr txBox="1"/>
            <p:nvPr/>
          </p:nvSpPr>
          <p:spPr bwMode="auto">
            <a:xfrm>
              <a:off x="7339314" y="2280125"/>
              <a:ext cx="3474460" cy="483337"/>
            </a:xfrm>
            <a:prstGeom prst="rect">
              <a:avLst/>
            </a:prstGeom>
            <a:noFill/>
          </p:spPr>
          <p:txBody>
            <a:bodyPr wrap="square">
              <a:spAutoFit/>
            </a:bodyPr>
            <a:lstStyle/>
            <a:p>
              <a:pP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22" name="文本框 119"/>
            <p:cNvSpPr txBox="1"/>
            <p:nvPr/>
          </p:nvSpPr>
          <p:spPr bwMode="auto">
            <a:xfrm>
              <a:off x="7339314" y="1966198"/>
              <a:ext cx="2355078" cy="307777"/>
            </a:xfrm>
            <a:prstGeom prst="rect">
              <a:avLst/>
            </a:prstGeom>
            <a:noFill/>
          </p:spPr>
          <p:txBody>
            <a:bodyPr wrap="square">
              <a:spAutoFit/>
            </a:bodyPr>
            <a:lstStyle/>
            <a:p>
              <a:pP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23" name="组合 22"/>
          <p:cNvGrpSpPr/>
          <p:nvPr/>
        </p:nvGrpSpPr>
        <p:grpSpPr>
          <a:xfrm>
            <a:off x="7360603" y="4834960"/>
            <a:ext cx="3474460" cy="797264"/>
            <a:chOff x="7339314" y="1966198"/>
            <a:chExt cx="3474460" cy="797264"/>
          </a:xfrm>
        </p:grpSpPr>
        <p:sp>
          <p:nvSpPr>
            <p:cNvPr id="24" name="文本框 118"/>
            <p:cNvSpPr txBox="1"/>
            <p:nvPr/>
          </p:nvSpPr>
          <p:spPr bwMode="auto">
            <a:xfrm>
              <a:off x="7339314" y="2280125"/>
              <a:ext cx="3474460" cy="483337"/>
            </a:xfrm>
            <a:prstGeom prst="rect">
              <a:avLst/>
            </a:prstGeom>
            <a:noFill/>
          </p:spPr>
          <p:txBody>
            <a:bodyPr wrap="square">
              <a:spAutoFit/>
            </a:bodyPr>
            <a:lstStyle/>
            <a:p>
              <a:pP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25" name="文本框 119"/>
            <p:cNvSpPr txBox="1"/>
            <p:nvPr/>
          </p:nvSpPr>
          <p:spPr bwMode="auto">
            <a:xfrm>
              <a:off x="7339314" y="1966198"/>
              <a:ext cx="2355078" cy="307777"/>
            </a:xfrm>
            <a:prstGeom prst="rect">
              <a:avLst/>
            </a:prstGeom>
            <a:noFill/>
          </p:spPr>
          <p:txBody>
            <a:bodyPr wrap="square">
              <a:spAutoFit/>
            </a:bodyPr>
            <a:lstStyle/>
            <a:p>
              <a:pP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29" name="组合 28"/>
          <p:cNvGrpSpPr/>
          <p:nvPr/>
        </p:nvGrpSpPr>
        <p:grpSpPr>
          <a:xfrm>
            <a:off x="1031848" y="2435325"/>
            <a:ext cx="3474460" cy="797264"/>
            <a:chOff x="1339926" y="1988295"/>
            <a:chExt cx="3474460" cy="797264"/>
          </a:xfrm>
        </p:grpSpPr>
        <p:sp>
          <p:nvSpPr>
            <p:cNvPr id="27" name="文本框 118"/>
            <p:cNvSpPr txBox="1"/>
            <p:nvPr/>
          </p:nvSpPr>
          <p:spPr bwMode="auto">
            <a:xfrm>
              <a:off x="1339926" y="2302222"/>
              <a:ext cx="3474460" cy="483337"/>
            </a:xfrm>
            <a:prstGeom prst="rect">
              <a:avLst/>
            </a:prstGeom>
            <a:noFill/>
          </p:spPr>
          <p:txBody>
            <a:bodyPr wrap="square">
              <a:spAutoFit/>
            </a:bodyPr>
            <a:lstStyle/>
            <a:p>
              <a:pPr algn="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28" name="文本框 119"/>
            <p:cNvSpPr txBox="1"/>
            <p:nvPr/>
          </p:nvSpPr>
          <p:spPr bwMode="auto">
            <a:xfrm>
              <a:off x="2459308" y="1988295"/>
              <a:ext cx="2355078" cy="307777"/>
            </a:xfrm>
            <a:prstGeom prst="rect">
              <a:avLst/>
            </a:prstGeom>
            <a:noFill/>
          </p:spPr>
          <p:txBody>
            <a:bodyPr wrap="square">
              <a:spAutoFit/>
            </a:bodyPr>
            <a:lstStyle/>
            <a:p>
              <a:pPr algn="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30" name="组合 29"/>
          <p:cNvGrpSpPr/>
          <p:nvPr/>
        </p:nvGrpSpPr>
        <p:grpSpPr>
          <a:xfrm>
            <a:off x="1031848" y="3560523"/>
            <a:ext cx="3474460" cy="797264"/>
            <a:chOff x="1339926" y="1988295"/>
            <a:chExt cx="3474460" cy="797264"/>
          </a:xfrm>
        </p:grpSpPr>
        <p:sp>
          <p:nvSpPr>
            <p:cNvPr id="31" name="文本框 118"/>
            <p:cNvSpPr txBox="1"/>
            <p:nvPr/>
          </p:nvSpPr>
          <p:spPr bwMode="auto">
            <a:xfrm>
              <a:off x="1339926" y="2302222"/>
              <a:ext cx="3474460" cy="483337"/>
            </a:xfrm>
            <a:prstGeom prst="rect">
              <a:avLst/>
            </a:prstGeom>
            <a:noFill/>
          </p:spPr>
          <p:txBody>
            <a:bodyPr wrap="square">
              <a:spAutoFit/>
            </a:bodyPr>
            <a:lstStyle/>
            <a:p>
              <a:pPr algn="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32" name="文本框 119"/>
            <p:cNvSpPr txBox="1"/>
            <p:nvPr/>
          </p:nvSpPr>
          <p:spPr bwMode="auto">
            <a:xfrm>
              <a:off x="2459308" y="1988295"/>
              <a:ext cx="2355078" cy="307777"/>
            </a:xfrm>
            <a:prstGeom prst="rect">
              <a:avLst/>
            </a:prstGeom>
            <a:noFill/>
          </p:spPr>
          <p:txBody>
            <a:bodyPr wrap="square">
              <a:spAutoFit/>
            </a:bodyPr>
            <a:lstStyle/>
            <a:p>
              <a:pPr algn="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33" name="组合 32"/>
          <p:cNvGrpSpPr/>
          <p:nvPr/>
        </p:nvGrpSpPr>
        <p:grpSpPr>
          <a:xfrm>
            <a:off x="1031848" y="4859454"/>
            <a:ext cx="3474460" cy="797264"/>
            <a:chOff x="1339926" y="1988295"/>
            <a:chExt cx="3474460" cy="797264"/>
          </a:xfrm>
        </p:grpSpPr>
        <p:sp>
          <p:nvSpPr>
            <p:cNvPr id="34" name="文本框 118"/>
            <p:cNvSpPr txBox="1"/>
            <p:nvPr/>
          </p:nvSpPr>
          <p:spPr bwMode="auto">
            <a:xfrm>
              <a:off x="1339926" y="2302222"/>
              <a:ext cx="3474460" cy="483337"/>
            </a:xfrm>
            <a:prstGeom prst="rect">
              <a:avLst/>
            </a:prstGeom>
            <a:noFill/>
          </p:spPr>
          <p:txBody>
            <a:bodyPr wrap="square">
              <a:spAutoFit/>
            </a:bodyPr>
            <a:lstStyle/>
            <a:p>
              <a:pPr algn="r">
                <a:lnSpc>
                  <a:spcPct val="150000"/>
                </a:lnSpc>
                <a:defRPr/>
              </a:pPr>
              <a:r>
                <a:rPr lang="zh-CN" altLang="en-US" sz="900" dirty="0">
                  <a:solidFill>
                    <a:schemeClr val="bg2">
                      <a:lumMod val="75000"/>
                    </a:schemeClr>
                  </a:solidFill>
                  <a:latin typeface="微软雅黑" panose="020B0503020204020204" charset="-122"/>
                  <a:ea typeface="微软雅黑" panose="020B0503020204020204" charset="-122"/>
                </a:rPr>
                <a:t>在这添加详情内容在这添加详情内容在这添加详情内容在这添加详情内容在这添加详情内容在这添加详情内容</a:t>
              </a:r>
            </a:p>
          </p:txBody>
        </p:sp>
        <p:sp>
          <p:nvSpPr>
            <p:cNvPr id="35" name="文本框 119"/>
            <p:cNvSpPr txBox="1"/>
            <p:nvPr/>
          </p:nvSpPr>
          <p:spPr bwMode="auto">
            <a:xfrm>
              <a:off x="2459308" y="1988295"/>
              <a:ext cx="2355078" cy="307777"/>
            </a:xfrm>
            <a:prstGeom prst="rect">
              <a:avLst/>
            </a:prstGeom>
            <a:noFill/>
          </p:spPr>
          <p:txBody>
            <a:bodyPr wrap="square">
              <a:spAutoFit/>
            </a:bodyPr>
            <a:lstStyle/>
            <a:p>
              <a:pPr algn="r">
                <a:defRPr/>
              </a:pPr>
              <a:r>
                <a:rPr lang="zh-CN" altLang="en-US" sz="1400" dirty="0">
                  <a:solidFill>
                    <a:schemeClr val="accent1"/>
                  </a:solidFill>
                  <a:latin typeface="微软雅黑" panose="020B0503020204020204" charset="-122"/>
                  <a:ea typeface="微软雅黑" panose="020B0503020204020204" charset="-122"/>
                  <a:cs typeface="Arial" panose="020B0604020202020204" pitchFamily="34" charset="0"/>
                </a:rPr>
                <a:t>添加标题文字内容</a:t>
              </a:r>
            </a:p>
          </p:txBody>
        </p:sp>
      </p:grpSp>
      <p:grpSp>
        <p:nvGrpSpPr>
          <p:cNvPr id="36" name="组合 35"/>
          <p:cNvGrpSpPr/>
          <p:nvPr/>
        </p:nvGrpSpPr>
        <p:grpSpPr>
          <a:xfrm>
            <a:off x="4635195" y="485333"/>
            <a:ext cx="2950348" cy="1293575"/>
            <a:chOff x="4876007" y="1018628"/>
            <a:chExt cx="2950348" cy="1293575"/>
          </a:xfrm>
        </p:grpSpPr>
        <p:sp>
          <p:nvSpPr>
            <p:cNvPr id="37" name="矩形 36"/>
            <p:cNvSpPr/>
            <p:nvPr/>
          </p:nvSpPr>
          <p:spPr>
            <a:xfrm>
              <a:off x="4876007" y="1018628"/>
              <a:ext cx="2950348" cy="830997"/>
            </a:xfrm>
            <a:prstGeom prst="rect">
              <a:avLst/>
            </a:prstGeom>
          </p:spPr>
          <p:txBody>
            <a:bodyPr wrap="square">
              <a:spAutoFit/>
            </a:bodyPr>
            <a:lstStyle/>
            <a:p>
              <a:pPr lvl="0" algn="dist">
                <a:defRPr/>
              </a:pPr>
              <a:r>
                <a:rPr lang="zh-CN" altLang="en-US" sz="4800" spc="300" dirty="0">
                  <a:solidFill>
                    <a:srgbClr val="6BD8E5"/>
                  </a:solidFill>
                  <a:latin typeface="冬青黑体简体中文 W6"/>
                  <a:ea typeface="冬青黑体简体中文 W6"/>
                </a:rPr>
                <a:t>完成情况</a:t>
              </a:r>
            </a:p>
          </p:txBody>
        </p:sp>
        <p:grpSp>
          <p:nvGrpSpPr>
            <p:cNvPr id="38" name="组合 37"/>
            <p:cNvGrpSpPr/>
            <p:nvPr/>
          </p:nvGrpSpPr>
          <p:grpSpPr>
            <a:xfrm>
              <a:off x="5100947" y="1727235"/>
              <a:ext cx="2500468" cy="584968"/>
              <a:chOff x="4845566" y="2147518"/>
              <a:chExt cx="2500468" cy="584968"/>
            </a:xfrm>
          </p:grpSpPr>
          <p:sp>
            <p:nvSpPr>
              <p:cNvPr id="39" name="矩形: 圆角 38"/>
              <p:cNvSpPr/>
              <p:nvPr/>
            </p:nvSpPr>
            <p:spPr>
              <a:xfrm>
                <a:off x="4845566" y="2317778"/>
                <a:ext cx="2500468" cy="41470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BD8E5"/>
                  </a:solidFill>
                  <a:effectLst/>
                  <a:uLnTx/>
                  <a:uFillTx/>
                  <a:latin typeface="Arial" panose="020B0604020202020204"/>
                  <a:ea typeface="冬青黑体简体中文 W3"/>
                  <a:cs typeface="+mn-cs"/>
                </a:endParaRPr>
              </a:p>
            </p:txBody>
          </p:sp>
          <p:sp>
            <p:nvSpPr>
              <p:cNvPr id="40" name="文本框 39"/>
              <p:cNvSpPr txBox="1"/>
              <p:nvPr/>
            </p:nvSpPr>
            <p:spPr>
              <a:xfrm>
                <a:off x="4977724" y="2147518"/>
                <a:ext cx="2207413" cy="340519"/>
              </a:xfrm>
              <a:prstGeom prst="roundRect">
                <a:avLst/>
              </a:prstGeom>
              <a:noFill/>
            </p:spPr>
            <p:txBody>
              <a:bodyPr wrap="square" rtlCol="0">
                <a:spAutoFit/>
              </a:bodyPr>
              <a:lstStyle/>
              <a:p>
                <a:pPr lvl="0" algn="dist">
                  <a:defRPr/>
                </a:pPr>
                <a:r>
                  <a:rPr lang="en-US" altLang="zh-CN" sz="1400" dirty="0">
                    <a:solidFill>
                      <a:srgbClr val="6BD8E5"/>
                    </a:solidFill>
                    <a:latin typeface="Arial" panose="020B0604020202020204"/>
                    <a:ea typeface="冬青黑体简体中文 W3"/>
                  </a:rPr>
                  <a:t>PERFORMENCE</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工作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DIAGRAM" val="835bfc00-e6c5-4215-abb2-8b9258b5ac71"/>
</p:tagLst>
</file>

<file path=ppt/theme/theme1.xml><?xml version="1.0" encoding="utf-8"?>
<a:theme xmlns:a="http://schemas.openxmlformats.org/drawingml/2006/main" name="Office 主题">
  <a:themeElements>
    <a:clrScheme name="自定义 30">
      <a:dk1>
        <a:srgbClr val="000000"/>
      </a:dk1>
      <a:lt1>
        <a:srgbClr val="FFFFFF"/>
      </a:lt1>
      <a:dk2>
        <a:srgbClr val="575F6D"/>
      </a:dk2>
      <a:lt2>
        <a:srgbClr val="9EC7BC"/>
      </a:lt2>
      <a:accent1>
        <a:srgbClr val="DFAB9D"/>
      </a:accent1>
      <a:accent2>
        <a:srgbClr val="E0A5A0"/>
      </a:accent2>
      <a:accent3>
        <a:srgbClr val="9EC7BC"/>
      </a:accent3>
      <a:accent4>
        <a:srgbClr val="F7BA8D"/>
      </a:accent4>
      <a:accent5>
        <a:srgbClr val="D3D3D3"/>
      </a:accent5>
      <a:accent6>
        <a:srgbClr val="EBA7B7"/>
      </a:accent6>
      <a:hlink>
        <a:srgbClr val="8D8D8D"/>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2192</Words>
  <Application>Microsoft Office PowerPoint</Application>
  <PresentationFormat>宽屏</PresentationFormat>
  <Paragraphs>280</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CommercialScript BT</vt:lpstr>
      <vt:lpstr>Nexa Bold</vt:lpstr>
      <vt:lpstr>等线</vt:lpstr>
      <vt:lpstr>冬青黑体简体中文 W6</vt:lpstr>
      <vt:lpstr>华文细黑</vt:lpstr>
      <vt:lpstr>微软雅黑</vt:lpstr>
      <vt:lpstr>微软雅黑 Light</vt:lpstr>
      <vt:lpstr>Agency FB</vt:lpstr>
      <vt:lpstr>Arial</vt:lpstr>
      <vt:lpstr>Calibri</vt:lpstr>
      <vt:lpstr>Calibri Light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2017-06-16T08:28:00Z</dcterms:created>
  <dcterms:modified xsi:type="dcterms:W3CDTF">2021-01-04T15:50:48Z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