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87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>
          <p15:clr>
            <a:srgbClr val="A4A3A4"/>
          </p15:clr>
        </p15:guide>
        <p15:guide id="2" pos="7129">
          <p15:clr>
            <a:srgbClr val="A4A3A4"/>
          </p15:clr>
        </p15:guide>
        <p15:guide id="3" pos="3840">
          <p15:clr>
            <a:srgbClr val="A4A3A4"/>
          </p15:clr>
        </p15:guide>
        <p15:guide id="4" pos="5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7E9A"/>
    <a:srgbClr val="FA719A"/>
    <a:srgbClr val="BBD0EF"/>
    <a:srgbClr val="39BEAE"/>
    <a:srgbClr val="FFBEC6"/>
    <a:srgbClr val="8FAADC"/>
    <a:srgbClr val="827DDC"/>
    <a:srgbClr val="B4C7E7"/>
    <a:srgbClr val="FFC100"/>
    <a:srgbClr val="FAA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98" y="90"/>
      </p:cViewPr>
      <p:guideLst>
        <p:guide orient="horz" pos="1752"/>
        <p:guide pos="7129"/>
        <p:guide pos="3840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D-4B5A-956F-EBF3FFC9FCC0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2A7E9A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CD-4B5A-956F-EBF3FFC9F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94799664"/>
        <c:axId val="-2094789328"/>
      </c:barChart>
      <c:catAx>
        <c:axId val="-209479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+mn-cs"/>
              </a:defRPr>
            </a:pPr>
            <a:endParaRPr lang="zh-CN"/>
          </a:p>
        </c:txPr>
        <c:crossAx val="-2094789328"/>
        <c:crosses val="autoZero"/>
        <c:auto val="1"/>
        <c:lblAlgn val="ctr"/>
        <c:lblOffset val="100"/>
        <c:noMultiLvlLbl val="0"/>
      </c:catAx>
      <c:valAx>
        <c:axId val="-2094789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9479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/>
              </a:solidFill>
              <a:latin typeface="百变马丁" panose="02010601030101010101" pitchFamily="2" charset="-122"/>
              <a:ea typeface="百变马丁" panose="02010601030101010101" pitchFamily="2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96001-66AB-4E14-A602-12401FD7753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7770C-03F7-48A3-A3E4-0A7959F6E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218317" y="2286000"/>
            <a:ext cx="302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www.tukuppt.com </a:t>
            </a:r>
            <a:r>
              <a:rPr lang="zh-CN" altLang="en-US" dirty="0">
                <a:solidFill>
                  <a:schemeClr val="bg1"/>
                </a:solidFill>
              </a:rPr>
              <a:t>熊猫办公 高效办公在熊猫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4218316" y="3678129"/>
            <a:ext cx="550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该作品版权为熊猫办公所有，请勿盗版，否则我们将按照</a:t>
            </a:r>
            <a:r>
              <a:rPr lang="en-US" altLang="zh-CN" dirty="0">
                <a:solidFill>
                  <a:schemeClr val="bg1"/>
                </a:solidFill>
                <a:effectLst/>
              </a:rPr>
              <a:t>《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中华人民共和国著作权法</a:t>
            </a:r>
            <a:r>
              <a:rPr lang="en-US" altLang="zh-CN" dirty="0">
                <a:solidFill>
                  <a:schemeClr val="bg1"/>
                </a:solidFill>
                <a:effectLst/>
              </a:rPr>
              <a:t>》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进行维权工作。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CC75-8280-4D50-8556-C2874ADEF9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36130" r="-192" b="26239"/>
          <a:stretch>
            <a:fillRect/>
          </a:stretch>
        </p:blipFill>
        <p:spPr>
          <a:xfrm>
            <a:off x="-57152" y="-23446"/>
            <a:ext cx="12344400" cy="688144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09855" y="2505914"/>
            <a:ext cx="16066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39BEAE"/>
                </a:solidFill>
                <a:latin typeface="印品粗朗体" panose="02000000000000000000" pitchFamily="2" charset="-122"/>
                <a:ea typeface="印品粗朗体" panose="02000000000000000000" pitchFamily="2" charset="-122"/>
              </a:rPr>
              <a:t>天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679" y="1605526"/>
            <a:ext cx="2322777" cy="9815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848453" y="1147922"/>
            <a:ext cx="1606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你好</a:t>
            </a:r>
          </a:p>
        </p:txBody>
      </p:sp>
      <p:sp>
        <p:nvSpPr>
          <p:cNvPr id="14" name="文本框 13"/>
          <p:cNvSpPr txBox="1"/>
          <p:nvPr/>
        </p:nvSpPr>
        <p:spPr>
          <a:xfrm rot="5400000">
            <a:off x="3630384" y="3254525"/>
            <a:ext cx="2357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2800" dirty="0">
              <a:solidFill>
                <a:schemeClr val="bg1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57788" y="671494"/>
            <a:ext cx="3622763" cy="3000869"/>
            <a:chOff x="5157788" y="671494"/>
            <a:chExt cx="3622763" cy="3000869"/>
          </a:xfrm>
        </p:grpSpPr>
        <p:sp>
          <p:nvSpPr>
            <p:cNvPr id="2" name="任意多边形 1"/>
            <p:cNvSpPr/>
            <p:nvPr/>
          </p:nvSpPr>
          <p:spPr>
            <a:xfrm>
              <a:off x="5157788" y="671494"/>
              <a:ext cx="3414712" cy="2776406"/>
            </a:xfrm>
            <a:custGeom>
              <a:avLst/>
              <a:gdLst>
                <a:gd name="connsiteX0" fmla="*/ 0 w 3414712"/>
                <a:gd name="connsiteY0" fmla="*/ 542944 h 2776406"/>
                <a:gd name="connsiteX1" fmla="*/ 528637 w 3414712"/>
                <a:gd name="connsiteY1" fmla="*/ 19 h 2776406"/>
                <a:gd name="connsiteX2" fmla="*/ 2185987 w 3414712"/>
                <a:gd name="connsiteY2" fmla="*/ 528656 h 2776406"/>
                <a:gd name="connsiteX3" fmla="*/ 2257425 w 3414712"/>
                <a:gd name="connsiteY3" fmla="*/ 1857394 h 2776406"/>
                <a:gd name="connsiteX4" fmla="*/ 2871787 w 3414712"/>
                <a:gd name="connsiteY4" fmla="*/ 2657494 h 2776406"/>
                <a:gd name="connsiteX5" fmla="*/ 3414712 w 3414712"/>
                <a:gd name="connsiteY5" fmla="*/ 2757506 h 277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4712" h="2776406">
                  <a:moveTo>
                    <a:pt x="0" y="542944"/>
                  </a:moveTo>
                  <a:cubicBezTo>
                    <a:pt x="82153" y="272672"/>
                    <a:pt x="164306" y="2400"/>
                    <a:pt x="528637" y="19"/>
                  </a:cubicBezTo>
                  <a:cubicBezTo>
                    <a:pt x="892968" y="-2362"/>
                    <a:pt x="1897856" y="219094"/>
                    <a:pt x="2185987" y="528656"/>
                  </a:cubicBezTo>
                  <a:cubicBezTo>
                    <a:pt x="2474118" y="838218"/>
                    <a:pt x="2143125" y="1502588"/>
                    <a:pt x="2257425" y="1857394"/>
                  </a:cubicBezTo>
                  <a:cubicBezTo>
                    <a:pt x="2371725" y="2212200"/>
                    <a:pt x="2678906" y="2507475"/>
                    <a:pt x="2871787" y="2657494"/>
                  </a:cubicBezTo>
                  <a:cubicBezTo>
                    <a:pt x="3064668" y="2807513"/>
                    <a:pt x="3239690" y="2782509"/>
                    <a:pt x="3414712" y="275750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等腰三角形 2"/>
            <p:cNvSpPr/>
            <p:nvPr/>
          </p:nvSpPr>
          <p:spPr>
            <a:xfrm rot="6231671">
              <a:off x="8434695" y="3326507"/>
              <a:ext cx="371475" cy="32023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44018" y="574198"/>
            <a:ext cx="1850280" cy="2318394"/>
            <a:chOff x="5044018" y="574198"/>
            <a:chExt cx="1850280" cy="2318394"/>
          </a:xfrm>
        </p:grpSpPr>
        <p:sp>
          <p:nvSpPr>
            <p:cNvPr id="8" name="文本框 7"/>
            <p:cNvSpPr txBox="1"/>
            <p:nvPr/>
          </p:nvSpPr>
          <p:spPr>
            <a:xfrm>
              <a:off x="5109855" y="1030544"/>
              <a:ext cx="160665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solidFill>
                    <a:srgbClr val="2A7E9A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rPr>
                <a:t>夏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47" b="38357"/>
            <a:stretch>
              <a:fillRect/>
            </a:stretch>
          </p:blipFill>
          <p:spPr>
            <a:xfrm rot="381483">
              <a:off x="5044018" y="574198"/>
              <a:ext cx="1850280" cy="113438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t="9338"/>
          <a:stretch>
            <a:fillRect/>
          </a:stretch>
        </p:blipFill>
        <p:spPr>
          <a:xfrm>
            <a:off x="1215" y="175846"/>
            <a:ext cx="2731245" cy="66824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063162" y="-120679"/>
            <a:ext cx="2150229" cy="3637745"/>
            <a:chOff x="10063162" y="-120679"/>
            <a:chExt cx="2150229" cy="363774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9520" b="71458"/>
            <a:stretch>
              <a:fillRect/>
            </a:stretch>
          </p:blipFill>
          <p:spPr>
            <a:xfrm flipH="1">
              <a:off x="10063162" y="527021"/>
              <a:ext cx="2128838" cy="299004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9520" b="71458"/>
            <a:stretch>
              <a:fillRect/>
            </a:stretch>
          </p:blipFill>
          <p:spPr>
            <a:xfrm flipH="1" flipV="1">
              <a:off x="10084553" y="-120679"/>
              <a:ext cx="2128838" cy="2990045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29288" y="897002"/>
            <a:ext cx="3697163" cy="3804877"/>
            <a:chOff x="4133284" y="1360074"/>
            <a:chExt cx="3697163" cy="380487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5" r="16715"/>
            <a:stretch>
              <a:fillRect/>
            </a:stretch>
          </p:blipFill>
          <p:spPr>
            <a:xfrm>
              <a:off x="4888706" y="1360074"/>
              <a:ext cx="2414588" cy="2414588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4133284" y="4333954"/>
              <a:ext cx="36971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您的内容打在这里，或通过复制文本后在此选择粘贴，并选择只保留文字。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972448" y="3760782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74516" y="2824501"/>
            <a:ext cx="2779995" cy="2936969"/>
            <a:chOff x="4530428" y="2252299"/>
            <a:chExt cx="2779995" cy="2936969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5" r="16715"/>
            <a:stretch>
              <a:fillRect/>
            </a:stretch>
          </p:blipFill>
          <p:spPr>
            <a:xfrm>
              <a:off x="5323769" y="2252299"/>
              <a:ext cx="1566191" cy="1566191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</p:pic>
        <p:sp>
          <p:nvSpPr>
            <p:cNvPr id="21" name="矩形 20"/>
            <p:cNvSpPr/>
            <p:nvPr/>
          </p:nvSpPr>
          <p:spPr>
            <a:xfrm>
              <a:off x="4530428" y="4358271"/>
              <a:ext cx="27799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972448" y="3760782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01227" y="2817895"/>
            <a:ext cx="2779995" cy="2936969"/>
            <a:chOff x="4530428" y="2252299"/>
            <a:chExt cx="2779995" cy="2936969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5" r="16715"/>
            <a:stretch>
              <a:fillRect/>
            </a:stretch>
          </p:blipFill>
          <p:spPr>
            <a:xfrm>
              <a:off x="5323769" y="2252299"/>
              <a:ext cx="1566191" cy="1566191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</p:pic>
        <p:sp>
          <p:nvSpPr>
            <p:cNvPr id="25" name="矩形 24"/>
            <p:cNvSpPr/>
            <p:nvPr/>
          </p:nvSpPr>
          <p:spPr>
            <a:xfrm>
              <a:off x="4530428" y="4358271"/>
              <a:ext cx="27799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972448" y="3760782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7" r="48333"/>
          <a:stretch>
            <a:fillRect/>
          </a:stretch>
        </p:blipFill>
        <p:spPr>
          <a:xfrm>
            <a:off x="-1" y="4029075"/>
            <a:ext cx="2362308" cy="3228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t="9338"/>
          <a:stretch>
            <a:fillRect/>
          </a:stretch>
        </p:blipFill>
        <p:spPr>
          <a:xfrm flipH="1">
            <a:off x="9460755" y="175559"/>
            <a:ext cx="2731245" cy="668244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14863" y="1943099"/>
            <a:ext cx="6386512" cy="3380003"/>
          </a:xfrm>
          <a:prstGeom prst="rect">
            <a:avLst/>
          </a:prstGeom>
          <a:solidFill>
            <a:srgbClr val="FFB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0" b="29046"/>
          <a:stretch>
            <a:fillRect/>
          </a:stretch>
        </p:blipFill>
        <p:spPr>
          <a:xfrm>
            <a:off x="1346560" y="2971292"/>
            <a:ext cx="4521995" cy="16144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6120988" y="1943100"/>
            <a:ext cx="4460126" cy="1428486"/>
            <a:chOff x="6297296" y="1943100"/>
            <a:chExt cx="4460126" cy="1428486"/>
          </a:xfrm>
        </p:grpSpPr>
        <p:sp>
          <p:nvSpPr>
            <p:cNvPr id="11" name="矩形 10"/>
            <p:cNvSpPr/>
            <p:nvPr/>
          </p:nvSpPr>
          <p:spPr>
            <a:xfrm>
              <a:off x="6297296" y="2540589"/>
              <a:ext cx="44601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17942" y="1943100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1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6286508" y="3357563"/>
            <a:ext cx="4129087" cy="285786"/>
          </a:xfrm>
          <a:custGeom>
            <a:avLst/>
            <a:gdLst>
              <a:gd name="connsiteX0" fmla="*/ 0 w 4129087"/>
              <a:gd name="connsiteY0" fmla="*/ 57150 h 285786"/>
              <a:gd name="connsiteX1" fmla="*/ 685800 w 4129087"/>
              <a:gd name="connsiteY1" fmla="*/ 285750 h 285786"/>
              <a:gd name="connsiteX2" fmla="*/ 1457325 w 4129087"/>
              <a:gd name="connsiteY2" fmla="*/ 42862 h 285786"/>
              <a:gd name="connsiteX3" fmla="*/ 2386012 w 4129087"/>
              <a:gd name="connsiteY3" fmla="*/ 171450 h 285786"/>
              <a:gd name="connsiteX4" fmla="*/ 3071812 w 4129087"/>
              <a:gd name="connsiteY4" fmla="*/ 42862 h 285786"/>
              <a:gd name="connsiteX5" fmla="*/ 3700462 w 4129087"/>
              <a:gd name="connsiteY5" fmla="*/ 128587 h 285786"/>
              <a:gd name="connsiteX6" fmla="*/ 4129087 w 4129087"/>
              <a:gd name="connsiteY6" fmla="*/ 0 h 28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9087" h="285786">
                <a:moveTo>
                  <a:pt x="0" y="57150"/>
                </a:moveTo>
                <a:cubicBezTo>
                  <a:pt x="221456" y="172640"/>
                  <a:pt x="442913" y="288131"/>
                  <a:pt x="685800" y="285750"/>
                </a:cubicBezTo>
                <a:cubicBezTo>
                  <a:pt x="928687" y="283369"/>
                  <a:pt x="1173956" y="61912"/>
                  <a:pt x="1457325" y="42862"/>
                </a:cubicBezTo>
                <a:cubicBezTo>
                  <a:pt x="1740694" y="23812"/>
                  <a:pt x="2116931" y="171450"/>
                  <a:pt x="2386012" y="171450"/>
                </a:cubicBezTo>
                <a:cubicBezTo>
                  <a:pt x="2655093" y="171450"/>
                  <a:pt x="2852737" y="50006"/>
                  <a:pt x="3071812" y="42862"/>
                </a:cubicBezTo>
                <a:cubicBezTo>
                  <a:pt x="3290887" y="35718"/>
                  <a:pt x="3524250" y="135731"/>
                  <a:pt x="3700462" y="128587"/>
                </a:cubicBezTo>
                <a:cubicBezTo>
                  <a:pt x="3876675" y="121443"/>
                  <a:pt x="4002881" y="60721"/>
                  <a:pt x="4129087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120988" y="3661410"/>
            <a:ext cx="4460126" cy="1428486"/>
            <a:chOff x="6297296" y="1943100"/>
            <a:chExt cx="4460126" cy="1428486"/>
          </a:xfrm>
        </p:grpSpPr>
        <p:sp>
          <p:nvSpPr>
            <p:cNvPr id="15" name="矩形 14"/>
            <p:cNvSpPr/>
            <p:nvPr/>
          </p:nvSpPr>
          <p:spPr>
            <a:xfrm>
              <a:off x="6297296" y="2540589"/>
              <a:ext cx="44601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517942" y="1943100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933" y="4188192"/>
            <a:ext cx="2359356" cy="322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2239" y="-121620"/>
            <a:ext cx="2152075" cy="363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" y="-218370"/>
            <a:ext cx="2127688" cy="29933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 rot="20699113">
            <a:off x="2271281" y="1583203"/>
            <a:ext cx="2886507" cy="3701617"/>
            <a:chOff x="1514475" y="1539893"/>
            <a:chExt cx="2886507" cy="3701617"/>
          </a:xfrm>
        </p:grpSpPr>
        <p:grpSp>
          <p:nvGrpSpPr>
            <p:cNvPr id="7" name="组合 6"/>
            <p:cNvGrpSpPr/>
            <p:nvPr/>
          </p:nvGrpSpPr>
          <p:grpSpPr>
            <a:xfrm>
              <a:off x="1514475" y="1539893"/>
              <a:ext cx="2886507" cy="3701617"/>
              <a:chOff x="1514475" y="1539893"/>
              <a:chExt cx="2886507" cy="3701617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514475" y="1539893"/>
                <a:ext cx="2776826" cy="36004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1728788" y="1698193"/>
                <a:ext cx="2343150" cy="2216675"/>
              </a:xfrm>
              <a:prstGeom prst="rect">
                <a:avLst/>
              </a:prstGeom>
              <a:solidFill>
                <a:srgbClr val="2A7E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40" t="13635" r="47211" b="28702"/>
              <a:stretch>
                <a:fillRect/>
              </a:stretch>
            </p:blipFill>
            <p:spPr>
              <a:xfrm>
                <a:off x="2502671" y="3054656"/>
                <a:ext cx="1898311" cy="2186854"/>
              </a:xfrm>
              <a:prstGeom prst="rect">
                <a:avLst/>
              </a:prstGeom>
            </p:spPr>
          </p:pic>
        </p:grpSp>
        <p:grpSp>
          <p:nvGrpSpPr>
            <p:cNvPr id="8" name="组合 7"/>
            <p:cNvGrpSpPr/>
            <p:nvPr/>
          </p:nvGrpSpPr>
          <p:grpSpPr>
            <a:xfrm>
              <a:off x="1778333" y="1667006"/>
              <a:ext cx="2244059" cy="1889046"/>
              <a:chOff x="1778333" y="1667006"/>
              <a:chExt cx="2244059" cy="1889046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778333" y="2355723"/>
                <a:ext cx="224405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您的内容打在这里，或通过复制文本后在此选择粘贴。</a:t>
                </a:r>
                <a:endParaRPr lang="en-US" altLang="zh-CN" sz="1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890945" y="1667006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3200" dirty="0">
                    <a:solidFill>
                      <a:schemeClr val="bg1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rot="383979">
            <a:off x="7051961" y="1583203"/>
            <a:ext cx="2886507" cy="3701617"/>
            <a:chOff x="1514475" y="1539893"/>
            <a:chExt cx="2886507" cy="3701617"/>
          </a:xfrm>
        </p:grpSpPr>
        <p:grpSp>
          <p:nvGrpSpPr>
            <p:cNvPr id="22" name="组合 21"/>
            <p:cNvGrpSpPr/>
            <p:nvPr/>
          </p:nvGrpSpPr>
          <p:grpSpPr>
            <a:xfrm>
              <a:off x="1514475" y="1539893"/>
              <a:ext cx="2886507" cy="3701617"/>
              <a:chOff x="1514475" y="1539893"/>
              <a:chExt cx="2886507" cy="3701617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514475" y="1539893"/>
                <a:ext cx="2776826" cy="36004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728788" y="1698193"/>
                <a:ext cx="2343150" cy="2216675"/>
              </a:xfrm>
              <a:prstGeom prst="rect">
                <a:avLst/>
              </a:prstGeom>
              <a:solidFill>
                <a:srgbClr val="2A7E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40" t="13635" r="47211" b="28702"/>
              <a:stretch>
                <a:fillRect/>
              </a:stretch>
            </p:blipFill>
            <p:spPr>
              <a:xfrm>
                <a:off x="2502671" y="3054656"/>
                <a:ext cx="1898311" cy="2186854"/>
              </a:xfrm>
              <a:prstGeom prst="rect">
                <a:avLst/>
              </a:prstGeom>
            </p:spPr>
          </p:pic>
        </p:grpSp>
        <p:grpSp>
          <p:nvGrpSpPr>
            <p:cNvPr id="23" name="组合 22"/>
            <p:cNvGrpSpPr/>
            <p:nvPr/>
          </p:nvGrpSpPr>
          <p:grpSpPr>
            <a:xfrm>
              <a:off x="1778333" y="1667006"/>
              <a:ext cx="2244059" cy="1889046"/>
              <a:chOff x="1778333" y="1667006"/>
              <a:chExt cx="2244059" cy="1889046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1778333" y="2355723"/>
                <a:ext cx="224405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您的内容打在这里，或通过复制文本后在此选择粘贴。</a:t>
                </a:r>
                <a:endParaRPr lang="en-US" altLang="zh-CN" sz="1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890945" y="1667006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3200" dirty="0">
                    <a:solidFill>
                      <a:schemeClr val="bg1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02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7" r="48333"/>
          <a:stretch>
            <a:fillRect/>
          </a:stretch>
        </p:blipFill>
        <p:spPr>
          <a:xfrm>
            <a:off x="-1" y="4029075"/>
            <a:ext cx="2362308" cy="3228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t="9338"/>
          <a:stretch>
            <a:fillRect/>
          </a:stretch>
        </p:blipFill>
        <p:spPr>
          <a:xfrm flipH="1">
            <a:off x="9460755" y="175559"/>
            <a:ext cx="2731245" cy="668244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88066" y="3234680"/>
            <a:ext cx="6815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altLang="zh-CN" sz="1600" dirty="0">
              <a:solidFill>
                <a:schemeClr val="bg2">
                  <a:lumMod val="1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86583" y="754101"/>
            <a:ext cx="2018835" cy="746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输入标题</a:t>
            </a:r>
            <a:endParaRPr lang="en-US" altLang="zh-CN" sz="3200" dirty="0">
              <a:solidFill>
                <a:schemeClr val="bg2">
                  <a:lumMod val="10000"/>
                </a:schemeClr>
              </a:solidFill>
              <a:latin typeface="百变马丁" panose="02010601030101010101" pitchFamily="2" charset="-122"/>
              <a:ea typeface="百变马丁" panose="02010601030101010101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415038"/>
            <a:ext cx="1905000" cy="1905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0" b="29046"/>
          <a:stretch>
            <a:fillRect/>
          </a:stretch>
        </p:blipFill>
        <p:spPr>
          <a:xfrm>
            <a:off x="3813413" y="3922927"/>
            <a:ext cx="4521995" cy="16144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933" y="4188192"/>
            <a:ext cx="2359356" cy="322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2239" y="-121620"/>
            <a:ext cx="2152075" cy="363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" y="-218370"/>
            <a:ext cx="2127688" cy="29933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5100" y="2993395"/>
            <a:ext cx="2831168" cy="1939234"/>
            <a:chOff x="1225100" y="2993395"/>
            <a:chExt cx="2831168" cy="1939234"/>
          </a:xfrm>
        </p:grpSpPr>
        <p:sp>
          <p:nvSpPr>
            <p:cNvPr id="12" name="任意多边形 11"/>
            <p:cNvSpPr/>
            <p:nvPr/>
          </p:nvSpPr>
          <p:spPr>
            <a:xfrm>
              <a:off x="1983712" y="2993395"/>
              <a:ext cx="1313945" cy="652547"/>
            </a:xfrm>
            <a:custGeom>
              <a:avLst/>
              <a:gdLst>
                <a:gd name="connsiteX0" fmla="*/ 1006908 w 2013817"/>
                <a:gd name="connsiteY0" fmla="*/ 0 h 1000125"/>
                <a:gd name="connsiteX1" fmla="*/ 2008977 w 2013817"/>
                <a:gd name="connsiteY1" fmla="*/ 904282 h 1000125"/>
                <a:gd name="connsiteX2" fmla="*/ 2013817 w 2013817"/>
                <a:gd name="connsiteY2" fmla="*/ 1000125 h 1000125"/>
                <a:gd name="connsiteX3" fmla="*/ 0 w 2013817"/>
                <a:gd name="connsiteY3" fmla="*/ 1000125 h 1000125"/>
                <a:gd name="connsiteX4" fmla="*/ 4840 w 2013817"/>
                <a:gd name="connsiteY4" fmla="*/ 904282 h 1000125"/>
                <a:gd name="connsiteX5" fmla="*/ 1006908 w 2013817"/>
                <a:gd name="connsiteY5" fmla="*/ 0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3817" h="1000125">
                  <a:moveTo>
                    <a:pt x="1006908" y="0"/>
                  </a:moveTo>
                  <a:cubicBezTo>
                    <a:pt x="1528439" y="0"/>
                    <a:pt x="1957395" y="396361"/>
                    <a:pt x="2008977" y="904282"/>
                  </a:cubicBezTo>
                  <a:lnTo>
                    <a:pt x="2013817" y="1000125"/>
                  </a:lnTo>
                  <a:lnTo>
                    <a:pt x="0" y="1000125"/>
                  </a:lnTo>
                  <a:lnTo>
                    <a:pt x="4840" y="904282"/>
                  </a:lnTo>
                  <a:cubicBezTo>
                    <a:pt x="56422" y="396361"/>
                    <a:pt x="485378" y="0"/>
                    <a:pt x="1006908" y="0"/>
                  </a:cubicBezTo>
                  <a:close/>
                </a:path>
              </a:pathLst>
            </a:custGeom>
            <a:solidFill>
              <a:srgbClr val="2A7E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225100" y="4144015"/>
              <a:ext cx="2831168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631267" y="3514079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3489280" y="1615234"/>
            <a:ext cx="2831168" cy="2035493"/>
            <a:chOff x="1158204" y="1610449"/>
            <a:chExt cx="2831168" cy="2035493"/>
          </a:xfrm>
        </p:grpSpPr>
        <p:sp>
          <p:nvSpPr>
            <p:cNvPr id="21" name="任意多边形 20"/>
            <p:cNvSpPr/>
            <p:nvPr/>
          </p:nvSpPr>
          <p:spPr>
            <a:xfrm flipV="1">
              <a:off x="1983712" y="2993395"/>
              <a:ext cx="1313945" cy="652547"/>
            </a:xfrm>
            <a:custGeom>
              <a:avLst/>
              <a:gdLst>
                <a:gd name="connsiteX0" fmla="*/ 1006908 w 2013817"/>
                <a:gd name="connsiteY0" fmla="*/ 0 h 1000125"/>
                <a:gd name="connsiteX1" fmla="*/ 2008977 w 2013817"/>
                <a:gd name="connsiteY1" fmla="*/ 904282 h 1000125"/>
                <a:gd name="connsiteX2" fmla="*/ 2013817 w 2013817"/>
                <a:gd name="connsiteY2" fmla="*/ 1000125 h 1000125"/>
                <a:gd name="connsiteX3" fmla="*/ 0 w 2013817"/>
                <a:gd name="connsiteY3" fmla="*/ 1000125 h 1000125"/>
                <a:gd name="connsiteX4" fmla="*/ 4840 w 2013817"/>
                <a:gd name="connsiteY4" fmla="*/ 904282 h 1000125"/>
                <a:gd name="connsiteX5" fmla="*/ 1006908 w 2013817"/>
                <a:gd name="connsiteY5" fmla="*/ 0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3817" h="1000125">
                  <a:moveTo>
                    <a:pt x="1006908" y="0"/>
                  </a:moveTo>
                  <a:cubicBezTo>
                    <a:pt x="1528439" y="0"/>
                    <a:pt x="1957395" y="396361"/>
                    <a:pt x="2008977" y="904282"/>
                  </a:cubicBezTo>
                  <a:lnTo>
                    <a:pt x="2013817" y="1000125"/>
                  </a:lnTo>
                  <a:lnTo>
                    <a:pt x="0" y="1000125"/>
                  </a:lnTo>
                  <a:lnTo>
                    <a:pt x="4840" y="904282"/>
                  </a:lnTo>
                  <a:cubicBezTo>
                    <a:pt x="56422" y="396361"/>
                    <a:pt x="485378" y="0"/>
                    <a:pt x="1006908" y="0"/>
                  </a:cubicBezTo>
                  <a:close/>
                </a:path>
              </a:pathLst>
            </a:custGeom>
            <a:solidFill>
              <a:srgbClr val="FA71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158204" y="1610449"/>
              <a:ext cx="2831168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631268" y="2205910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rgbClr val="FA71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rgbClr val="FA71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753460" y="2993395"/>
            <a:ext cx="2831168" cy="1939234"/>
            <a:chOff x="1225100" y="2993395"/>
            <a:chExt cx="2831168" cy="1939234"/>
          </a:xfrm>
        </p:grpSpPr>
        <p:sp>
          <p:nvSpPr>
            <p:cNvPr id="25" name="任意多边形 24"/>
            <p:cNvSpPr/>
            <p:nvPr/>
          </p:nvSpPr>
          <p:spPr>
            <a:xfrm>
              <a:off x="1983712" y="2993395"/>
              <a:ext cx="1313945" cy="652547"/>
            </a:xfrm>
            <a:custGeom>
              <a:avLst/>
              <a:gdLst>
                <a:gd name="connsiteX0" fmla="*/ 1006908 w 2013817"/>
                <a:gd name="connsiteY0" fmla="*/ 0 h 1000125"/>
                <a:gd name="connsiteX1" fmla="*/ 2008977 w 2013817"/>
                <a:gd name="connsiteY1" fmla="*/ 904282 h 1000125"/>
                <a:gd name="connsiteX2" fmla="*/ 2013817 w 2013817"/>
                <a:gd name="connsiteY2" fmla="*/ 1000125 h 1000125"/>
                <a:gd name="connsiteX3" fmla="*/ 0 w 2013817"/>
                <a:gd name="connsiteY3" fmla="*/ 1000125 h 1000125"/>
                <a:gd name="connsiteX4" fmla="*/ 4840 w 2013817"/>
                <a:gd name="connsiteY4" fmla="*/ 904282 h 1000125"/>
                <a:gd name="connsiteX5" fmla="*/ 1006908 w 2013817"/>
                <a:gd name="connsiteY5" fmla="*/ 0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3817" h="1000125">
                  <a:moveTo>
                    <a:pt x="1006908" y="0"/>
                  </a:moveTo>
                  <a:cubicBezTo>
                    <a:pt x="1528439" y="0"/>
                    <a:pt x="1957395" y="396361"/>
                    <a:pt x="2008977" y="904282"/>
                  </a:cubicBezTo>
                  <a:lnTo>
                    <a:pt x="2013817" y="1000125"/>
                  </a:lnTo>
                  <a:lnTo>
                    <a:pt x="0" y="1000125"/>
                  </a:lnTo>
                  <a:lnTo>
                    <a:pt x="4840" y="904282"/>
                  </a:lnTo>
                  <a:cubicBezTo>
                    <a:pt x="56422" y="396361"/>
                    <a:pt x="485378" y="0"/>
                    <a:pt x="1006908" y="0"/>
                  </a:cubicBezTo>
                  <a:close/>
                </a:path>
              </a:pathLst>
            </a:custGeom>
            <a:solidFill>
              <a:srgbClr val="BBD0E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225100" y="4144015"/>
              <a:ext cx="2831168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631267" y="3514079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flipH="1">
            <a:off x="8017640" y="1615234"/>
            <a:ext cx="2831168" cy="2035493"/>
            <a:chOff x="1158204" y="1610449"/>
            <a:chExt cx="2831168" cy="2035493"/>
          </a:xfrm>
        </p:grpSpPr>
        <p:sp>
          <p:nvSpPr>
            <p:cNvPr id="29" name="任意多边形 28"/>
            <p:cNvSpPr/>
            <p:nvPr/>
          </p:nvSpPr>
          <p:spPr>
            <a:xfrm flipV="1">
              <a:off x="1983712" y="2993395"/>
              <a:ext cx="1313945" cy="652547"/>
            </a:xfrm>
            <a:custGeom>
              <a:avLst/>
              <a:gdLst>
                <a:gd name="connsiteX0" fmla="*/ 1006908 w 2013817"/>
                <a:gd name="connsiteY0" fmla="*/ 0 h 1000125"/>
                <a:gd name="connsiteX1" fmla="*/ 2008977 w 2013817"/>
                <a:gd name="connsiteY1" fmla="*/ 904282 h 1000125"/>
                <a:gd name="connsiteX2" fmla="*/ 2013817 w 2013817"/>
                <a:gd name="connsiteY2" fmla="*/ 1000125 h 1000125"/>
                <a:gd name="connsiteX3" fmla="*/ 0 w 2013817"/>
                <a:gd name="connsiteY3" fmla="*/ 1000125 h 1000125"/>
                <a:gd name="connsiteX4" fmla="*/ 4840 w 2013817"/>
                <a:gd name="connsiteY4" fmla="*/ 904282 h 1000125"/>
                <a:gd name="connsiteX5" fmla="*/ 1006908 w 2013817"/>
                <a:gd name="connsiteY5" fmla="*/ 0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3817" h="1000125">
                  <a:moveTo>
                    <a:pt x="1006908" y="0"/>
                  </a:moveTo>
                  <a:cubicBezTo>
                    <a:pt x="1528439" y="0"/>
                    <a:pt x="1957395" y="396361"/>
                    <a:pt x="2008977" y="904282"/>
                  </a:cubicBezTo>
                  <a:lnTo>
                    <a:pt x="2013817" y="1000125"/>
                  </a:lnTo>
                  <a:lnTo>
                    <a:pt x="0" y="1000125"/>
                  </a:lnTo>
                  <a:lnTo>
                    <a:pt x="4840" y="904282"/>
                  </a:lnTo>
                  <a:cubicBezTo>
                    <a:pt x="56422" y="396361"/>
                    <a:pt x="485378" y="0"/>
                    <a:pt x="1006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58204" y="1610449"/>
              <a:ext cx="2831168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631268" y="2205910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rgbClr val="FA71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rgbClr val="FA71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37291" r="79147" b="46742"/>
          <a:stretch>
            <a:fillRect/>
          </a:stretch>
        </p:blipFill>
        <p:spPr>
          <a:xfrm>
            <a:off x="-176213" y="-556774"/>
            <a:ext cx="2786063" cy="30761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37291" r="79147" b="46742"/>
          <a:stretch>
            <a:fillRect/>
          </a:stretch>
        </p:blipFill>
        <p:spPr>
          <a:xfrm flipH="1">
            <a:off x="11097027" y="981294"/>
            <a:ext cx="1147366" cy="12668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3" y="4186238"/>
            <a:ext cx="12205250" cy="267162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275610" y="1897830"/>
            <a:ext cx="5948056" cy="2909942"/>
            <a:chOff x="2786062" y="2078819"/>
            <a:chExt cx="5948056" cy="2909942"/>
          </a:xfrm>
        </p:grpSpPr>
        <p:sp>
          <p:nvSpPr>
            <p:cNvPr id="14" name="文本框 13"/>
            <p:cNvSpPr txBox="1"/>
            <p:nvPr/>
          </p:nvSpPr>
          <p:spPr>
            <a:xfrm>
              <a:off x="6050696" y="2079760"/>
              <a:ext cx="268342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输入标题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613977" y="2408691"/>
              <a:ext cx="112443" cy="2250198"/>
            </a:xfrm>
            <a:prstGeom prst="rect">
              <a:avLst/>
            </a:prstGeom>
            <a:solidFill>
              <a:srgbClr val="2A7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786062" y="2078819"/>
              <a:ext cx="2854112" cy="2909942"/>
              <a:chOff x="1670508" y="1975080"/>
              <a:chExt cx="2854112" cy="2909942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670508" y="1975080"/>
                <a:ext cx="285411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PART</a:t>
                </a:r>
                <a:endParaRPr lang="zh-CN" altLang="en-US" sz="13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119676" y="2669031"/>
                <a:ext cx="1651414" cy="2215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CN" sz="138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03</a:t>
                </a:r>
                <a:endParaRPr lang="zh-CN" altLang="en-US" sz="13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72066" b="40099"/>
          <a:stretch>
            <a:fillRect/>
          </a:stretch>
        </p:blipFill>
        <p:spPr>
          <a:xfrm>
            <a:off x="8750531" y="3364043"/>
            <a:ext cx="3474289" cy="34796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520" b="71458"/>
          <a:stretch>
            <a:fillRect/>
          </a:stretch>
        </p:blipFill>
        <p:spPr>
          <a:xfrm>
            <a:off x="0" y="-216695"/>
            <a:ext cx="2128838" cy="29900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092003" y="1431448"/>
            <a:ext cx="2018835" cy="746295"/>
            <a:chOff x="5069914" y="711030"/>
            <a:chExt cx="2018835" cy="746295"/>
          </a:xfrm>
        </p:grpSpPr>
        <p:sp>
          <p:nvSpPr>
            <p:cNvPr id="2" name="矩形 1"/>
            <p:cNvSpPr/>
            <p:nvPr/>
          </p:nvSpPr>
          <p:spPr>
            <a:xfrm>
              <a:off x="5164932" y="885825"/>
              <a:ext cx="1828800" cy="571500"/>
            </a:xfrm>
            <a:prstGeom prst="rect">
              <a:avLst/>
            </a:prstGeom>
            <a:solidFill>
              <a:srgbClr val="2A7E9A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069914" y="711030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1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450964" y="2177743"/>
            <a:ext cx="7617361" cy="1720476"/>
            <a:chOff x="2428874" y="1816167"/>
            <a:chExt cx="7617361" cy="1720476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428875" y="2300288"/>
              <a:ext cx="76009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10" idx="2"/>
            </p:cNvCxnSpPr>
            <p:nvPr/>
          </p:nvCxnSpPr>
          <p:spPr>
            <a:xfrm>
              <a:off x="6079331" y="1816167"/>
              <a:ext cx="22090" cy="172047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2428874" y="2285724"/>
              <a:ext cx="1" cy="5019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10046234" y="2291532"/>
              <a:ext cx="1" cy="5019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1492977" y="3043557"/>
            <a:ext cx="2018835" cy="660686"/>
            <a:chOff x="4919895" y="796639"/>
            <a:chExt cx="2018835" cy="660686"/>
          </a:xfrm>
        </p:grpSpPr>
        <p:sp>
          <p:nvSpPr>
            <p:cNvPr id="22" name="矩形 21"/>
            <p:cNvSpPr/>
            <p:nvPr/>
          </p:nvSpPr>
          <p:spPr>
            <a:xfrm>
              <a:off x="5164932" y="885825"/>
              <a:ext cx="1528763" cy="571500"/>
            </a:xfrm>
            <a:prstGeom prst="rect">
              <a:avLst/>
            </a:prstGeom>
            <a:solidFill>
              <a:srgbClr val="FFBEC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4919895" y="796639"/>
              <a:ext cx="2018835" cy="582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2400" dirty="0">
                <a:solidFill>
                  <a:sysClr val="windowText" lastClr="000000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092003" y="3043557"/>
            <a:ext cx="2018835" cy="660686"/>
            <a:chOff x="4919895" y="796639"/>
            <a:chExt cx="2018835" cy="660686"/>
          </a:xfrm>
        </p:grpSpPr>
        <p:sp>
          <p:nvSpPr>
            <p:cNvPr id="28" name="矩形 27"/>
            <p:cNvSpPr/>
            <p:nvPr/>
          </p:nvSpPr>
          <p:spPr>
            <a:xfrm>
              <a:off x="5164932" y="885825"/>
              <a:ext cx="1528763" cy="571500"/>
            </a:xfrm>
            <a:prstGeom prst="rect">
              <a:avLst/>
            </a:prstGeom>
            <a:solidFill>
              <a:srgbClr val="FFBEC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4919895" y="796639"/>
              <a:ext cx="2018835" cy="582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2400" dirty="0">
                <a:solidFill>
                  <a:sysClr val="windowText" lastClr="000000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058906" y="3043557"/>
            <a:ext cx="2018835" cy="660686"/>
            <a:chOff x="4919895" y="796639"/>
            <a:chExt cx="2018835" cy="660686"/>
          </a:xfrm>
        </p:grpSpPr>
        <p:sp>
          <p:nvSpPr>
            <p:cNvPr id="32" name="矩形 31"/>
            <p:cNvSpPr/>
            <p:nvPr/>
          </p:nvSpPr>
          <p:spPr>
            <a:xfrm>
              <a:off x="5164932" y="885825"/>
              <a:ext cx="1528763" cy="571500"/>
            </a:xfrm>
            <a:prstGeom prst="rect">
              <a:avLst/>
            </a:prstGeom>
            <a:solidFill>
              <a:srgbClr val="FFBEC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4919895" y="796639"/>
              <a:ext cx="2018835" cy="582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2400" dirty="0">
                <a:solidFill>
                  <a:sysClr val="windowText" lastClr="000000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59095" y="3679495"/>
            <a:ext cx="3311016" cy="960686"/>
            <a:chOff x="837005" y="3317919"/>
            <a:chExt cx="3311016" cy="960686"/>
          </a:xfrm>
        </p:grpSpPr>
        <p:grpSp>
          <p:nvGrpSpPr>
            <p:cNvPr id="34" name="组合 33"/>
            <p:cNvGrpSpPr/>
            <p:nvPr/>
          </p:nvGrpSpPr>
          <p:grpSpPr>
            <a:xfrm>
              <a:off x="1372039" y="3317919"/>
              <a:ext cx="2216529" cy="388790"/>
              <a:chOff x="2428874" y="1457325"/>
              <a:chExt cx="7617361" cy="1336121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2428875" y="2300288"/>
                <a:ext cx="760095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6079331" y="1457325"/>
                <a:ext cx="0" cy="8284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2428874" y="2285724"/>
                <a:ext cx="1" cy="50191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10046234" y="2291532"/>
                <a:ext cx="1" cy="50191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组合 38"/>
            <p:cNvGrpSpPr/>
            <p:nvPr/>
          </p:nvGrpSpPr>
          <p:grpSpPr>
            <a:xfrm>
              <a:off x="837005" y="3707105"/>
              <a:ext cx="1128457" cy="571500"/>
              <a:chOff x="5077655" y="885825"/>
              <a:chExt cx="1128457" cy="57150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5164933" y="885825"/>
                <a:ext cx="883420" cy="571500"/>
              </a:xfrm>
              <a:prstGeom prst="rect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5077655" y="925889"/>
                <a:ext cx="11284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ysClr val="windowText" lastClr="000000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16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3019564" y="3705019"/>
              <a:ext cx="1128457" cy="571500"/>
              <a:chOff x="5077655" y="885825"/>
              <a:chExt cx="1128457" cy="571500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5164933" y="885825"/>
                <a:ext cx="883420" cy="571500"/>
              </a:xfrm>
              <a:prstGeom prst="rect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5077655" y="925889"/>
                <a:ext cx="11284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ysClr val="windowText" lastClr="000000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16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4528849" y="3715531"/>
            <a:ext cx="3311016" cy="960686"/>
            <a:chOff x="837005" y="3317919"/>
            <a:chExt cx="3311016" cy="960686"/>
          </a:xfrm>
        </p:grpSpPr>
        <p:grpSp>
          <p:nvGrpSpPr>
            <p:cNvPr id="48" name="组合 47"/>
            <p:cNvGrpSpPr/>
            <p:nvPr/>
          </p:nvGrpSpPr>
          <p:grpSpPr>
            <a:xfrm>
              <a:off x="1372039" y="3317919"/>
              <a:ext cx="2216529" cy="388790"/>
              <a:chOff x="2428874" y="1457325"/>
              <a:chExt cx="7617361" cy="1336121"/>
            </a:xfrm>
          </p:grpSpPr>
          <p:cxnSp>
            <p:nvCxnSpPr>
              <p:cNvPr id="55" name="直接连接符 54"/>
              <p:cNvCxnSpPr/>
              <p:nvPr/>
            </p:nvCxnSpPr>
            <p:spPr>
              <a:xfrm>
                <a:off x="2428875" y="2300288"/>
                <a:ext cx="760095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79331" y="1457325"/>
                <a:ext cx="0" cy="8284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2428874" y="2285724"/>
                <a:ext cx="1" cy="50191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>
                <a:off x="10046234" y="2291532"/>
                <a:ext cx="1" cy="50191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组合 48"/>
            <p:cNvGrpSpPr/>
            <p:nvPr/>
          </p:nvGrpSpPr>
          <p:grpSpPr>
            <a:xfrm>
              <a:off x="837005" y="3707105"/>
              <a:ext cx="1128457" cy="571500"/>
              <a:chOff x="5077655" y="885825"/>
              <a:chExt cx="1128457" cy="571500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5164933" y="885825"/>
                <a:ext cx="883420" cy="571500"/>
              </a:xfrm>
              <a:prstGeom prst="rect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5077655" y="925889"/>
                <a:ext cx="11284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ysClr val="windowText" lastClr="000000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16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3019564" y="3705019"/>
              <a:ext cx="1128457" cy="571500"/>
              <a:chOff x="5077655" y="885825"/>
              <a:chExt cx="1128457" cy="571500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5164933" y="885825"/>
                <a:ext cx="883420" cy="571500"/>
              </a:xfrm>
              <a:prstGeom prst="rect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5077655" y="925889"/>
                <a:ext cx="11284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ysClr val="windowText" lastClr="000000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16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8483302" y="3725619"/>
            <a:ext cx="3311016" cy="960686"/>
            <a:chOff x="837005" y="3317919"/>
            <a:chExt cx="3311016" cy="960686"/>
          </a:xfrm>
        </p:grpSpPr>
        <p:grpSp>
          <p:nvGrpSpPr>
            <p:cNvPr id="60" name="组合 59"/>
            <p:cNvGrpSpPr/>
            <p:nvPr/>
          </p:nvGrpSpPr>
          <p:grpSpPr>
            <a:xfrm>
              <a:off x="1372039" y="3317919"/>
              <a:ext cx="2216529" cy="388790"/>
              <a:chOff x="2428874" y="1457325"/>
              <a:chExt cx="7617361" cy="1336121"/>
            </a:xfrm>
          </p:grpSpPr>
          <p:cxnSp>
            <p:nvCxnSpPr>
              <p:cNvPr id="67" name="直接连接符 66"/>
              <p:cNvCxnSpPr/>
              <p:nvPr/>
            </p:nvCxnSpPr>
            <p:spPr>
              <a:xfrm>
                <a:off x="2428875" y="2300288"/>
                <a:ext cx="760095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6079331" y="1457325"/>
                <a:ext cx="0" cy="8284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flipH="1">
                <a:off x="2428874" y="2285724"/>
                <a:ext cx="1" cy="50191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10046234" y="2291532"/>
                <a:ext cx="1" cy="50191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组合 60"/>
            <p:cNvGrpSpPr/>
            <p:nvPr/>
          </p:nvGrpSpPr>
          <p:grpSpPr>
            <a:xfrm>
              <a:off x="837005" y="3707105"/>
              <a:ext cx="1128457" cy="571500"/>
              <a:chOff x="5077655" y="885825"/>
              <a:chExt cx="1128457" cy="571500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5164933" y="885825"/>
                <a:ext cx="883420" cy="571500"/>
              </a:xfrm>
              <a:prstGeom prst="rect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5077655" y="925889"/>
                <a:ext cx="11284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ysClr val="windowText" lastClr="000000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16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3019564" y="3705019"/>
              <a:ext cx="1128457" cy="571500"/>
              <a:chOff x="5077655" y="885825"/>
              <a:chExt cx="1128457" cy="571500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5164933" y="885825"/>
                <a:ext cx="883420" cy="571500"/>
              </a:xfrm>
              <a:prstGeom prst="rect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5077655" y="925889"/>
                <a:ext cx="11284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ysClr val="windowText" lastClr="000000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16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t="9338"/>
          <a:stretch>
            <a:fillRect/>
          </a:stretch>
        </p:blipFill>
        <p:spPr>
          <a:xfrm>
            <a:off x="1215" y="175846"/>
            <a:ext cx="2731245" cy="66824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063162" y="-120679"/>
            <a:ext cx="2150229" cy="3637745"/>
            <a:chOff x="10063162" y="-120679"/>
            <a:chExt cx="2150229" cy="363774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9520" b="71458"/>
            <a:stretch>
              <a:fillRect/>
            </a:stretch>
          </p:blipFill>
          <p:spPr>
            <a:xfrm flipH="1">
              <a:off x="10063162" y="527021"/>
              <a:ext cx="2128838" cy="299004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9520" b="71458"/>
            <a:stretch>
              <a:fillRect/>
            </a:stretch>
          </p:blipFill>
          <p:spPr>
            <a:xfrm flipH="1" flipV="1">
              <a:off x="10084553" y="-120679"/>
              <a:ext cx="2128838" cy="2990045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3637228" y="759558"/>
          <a:ext cx="4917543" cy="32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1551860" y="4044087"/>
            <a:ext cx="3914775" cy="1759684"/>
            <a:chOff x="1147975" y="4120199"/>
            <a:chExt cx="3914775" cy="1759684"/>
          </a:xfrm>
        </p:grpSpPr>
        <p:grpSp>
          <p:nvGrpSpPr>
            <p:cNvPr id="15" name="组合 14"/>
            <p:cNvGrpSpPr/>
            <p:nvPr/>
          </p:nvGrpSpPr>
          <p:grpSpPr>
            <a:xfrm>
              <a:off x="2959180" y="4120199"/>
              <a:ext cx="528637" cy="528637"/>
              <a:chOff x="2957513" y="4343400"/>
              <a:chExt cx="528637" cy="528637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2957513" y="4343400"/>
                <a:ext cx="528637" cy="528637"/>
              </a:xfrm>
              <a:prstGeom prst="ellipse">
                <a:avLst/>
              </a:prstGeom>
              <a:solidFill>
                <a:srgbClr val="2A7E9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033713" y="4419600"/>
                <a:ext cx="376237" cy="376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147975" y="5048886"/>
              <a:ext cx="3914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214081" y="4475714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160979" y="4044087"/>
            <a:ext cx="3914775" cy="1759684"/>
            <a:chOff x="1147975" y="4120199"/>
            <a:chExt cx="3914775" cy="1759684"/>
          </a:xfrm>
        </p:grpSpPr>
        <p:grpSp>
          <p:nvGrpSpPr>
            <p:cNvPr id="20" name="组合 19"/>
            <p:cNvGrpSpPr/>
            <p:nvPr/>
          </p:nvGrpSpPr>
          <p:grpSpPr>
            <a:xfrm>
              <a:off x="2959180" y="4120199"/>
              <a:ext cx="528637" cy="528637"/>
              <a:chOff x="2957513" y="4343400"/>
              <a:chExt cx="528637" cy="528637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957513" y="4343400"/>
                <a:ext cx="528637" cy="528637"/>
              </a:xfrm>
              <a:prstGeom prst="ellipse">
                <a:avLst/>
              </a:prstGeom>
              <a:solidFill>
                <a:srgbClr val="2A7E9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033713" y="4419600"/>
                <a:ext cx="376237" cy="376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1147975" y="5048886"/>
              <a:ext cx="3914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214081" y="4475714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7" r="48333"/>
          <a:stretch>
            <a:fillRect/>
          </a:stretch>
        </p:blipFill>
        <p:spPr>
          <a:xfrm>
            <a:off x="-1" y="4029075"/>
            <a:ext cx="2362308" cy="3228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t="9338"/>
          <a:stretch>
            <a:fillRect/>
          </a:stretch>
        </p:blipFill>
        <p:spPr>
          <a:xfrm flipH="1">
            <a:off x="9460755" y="175559"/>
            <a:ext cx="2731245" cy="668244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823983" y="1832158"/>
            <a:ext cx="2515460" cy="2501818"/>
            <a:chOff x="4838270" y="1572137"/>
            <a:chExt cx="2515460" cy="2501818"/>
          </a:xfrm>
        </p:grpSpPr>
        <p:grpSp>
          <p:nvGrpSpPr>
            <p:cNvPr id="27" name="组合 26"/>
            <p:cNvGrpSpPr/>
            <p:nvPr/>
          </p:nvGrpSpPr>
          <p:grpSpPr>
            <a:xfrm>
              <a:off x="6096000" y="2816225"/>
              <a:ext cx="1257730" cy="1257730"/>
              <a:chOff x="4838270" y="1558495"/>
              <a:chExt cx="1257730" cy="1257730"/>
            </a:xfrm>
          </p:grpSpPr>
          <p:sp>
            <p:nvSpPr>
              <p:cNvPr id="24" name="任意多边形 23"/>
              <p:cNvSpPr/>
              <p:nvPr/>
            </p:nvSpPr>
            <p:spPr>
              <a:xfrm>
                <a:off x="4838270" y="1558495"/>
                <a:ext cx="1257730" cy="1257730"/>
              </a:xfrm>
              <a:custGeom>
                <a:avLst/>
                <a:gdLst>
                  <a:gd name="connsiteX0" fmla="*/ 0 w 1257730"/>
                  <a:gd name="connsiteY0" fmla="*/ 0 h 1257730"/>
                  <a:gd name="connsiteX1" fmla="*/ 1257730 w 1257730"/>
                  <a:gd name="connsiteY1" fmla="*/ 0 h 1257730"/>
                  <a:gd name="connsiteX2" fmla="*/ 1257730 w 1257730"/>
                  <a:gd name="connsiteY2" fmla="*/ 346961 h 1257730"/>
                  <a:gd name="connsiteX3" fmla="*/ 1194612 w 1257730"/>
                  <a:gd name="connsiteY3" fmla="*/ 343774 h 1257730"/>
                  <a:gd name="connsiteX4" fmla="*/ 301643 w 1257730"/>
                  <a:gd name="connsiteY4" fmla="*/ 1236743 h 1257730"/>
                  <a:gd name="connsiteX5" fmla="*/ 302703 w 1257730"/>
                  <a:gd name="connsiteY5" fmla="*/ 1257730 h 1257730"/>
                  <a:gd name="connsiteX6" fmla="*/ 0 w 1257730"/>
                  <a:gd name="connsiteY6" fmla="*/ 1257730 h 125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730" h="1257730">
                    <a:moveTo>
                      <a:pt x="0" y="0"/>
                    </a:moveTo>
                    <a:lnTo>
                      <a:pt x="1257730" y="0"/>
                    </a:lnTo>
                    <a:lnTo>
                      <a:pt x="1257730" y="346961"/>
                    </a:lnTo>
                    <a:lnTo>
                      <a:pt x="1194612" y="343774"/>
                    </a:lnTo>
                    <a:cubicBezTo>
                      <a:pt x="701439" y="343774"/>
                      <a:pt x="301643" y="743570"/>
                      <a:pt x="301643" y="1236743"/>
                    </a:cubicBezTo>
                    <a:lnTo>
                      <a:pt x="302703" y="1257730"/>
                    </a:lnTo>
                    <a:lnTo>
                      <a:pt x="0" y="12577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5162794" y="1883019"/>
                <a:ext cx="608684" cy="608684"/>
              </a:xfrm>
              <a:prstGeom prst="rect">
                <a:avLst/>
              </a:prstGeom>
              <a:solidFill>
                <a:srgbClr val="2A7E9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838270" y="1572137"/>
              <a:ext cx="1257730" cy="1257730"/>
              <a:chOff x="6117613" y="2829867"/>
              <a:chExt cx="1257730" cy="1257730"/>
            </a:xfrm>
          </p:grpSpPr>
          <p:sp>
            <p:nvSpPr>
              <p:cNvPr id="25" name="任意多边形 24"/>
              <p:cNvSpPr/>
              <p:nvPr/>
            </p:nvSpPr>
            <p:spPr>
              <a:xfrm rot="10800000">
                <a:off x="6117613" y="2829867"/>
                <a:ext cx="1257730" cy="1257730"/>
              </a:xfrm>
              <a:custGeom>
                <a:avLst/>
                <a:gdLst>
                  <a:gd name="connsiteX0" fmla="*/ 0 w 1257730"/>
                  <a:gd name="connsiteY0" fmla="*/ 0 h 1257730"/>
                  <a:gd name="connsiteX1" fmla="*/ 1257730 w 1257730"/>
                  <a:gd name="connsiteY1" fmla="*/ 0 h 1257730"/>
                  <a:gd name="connsiteX2" fmla="*/ 1257730 w 1257730"/>
                  <a:gd name="connsiteY2" fmla="*/ 346961 h 1257730"/>
                  <a:gd name="connsiteX3" fmla="*/ 1194612 w 1257730"/>
                  <a:gd name="connsiteY3" fmla="*/ 343774 h 1257730"/>
                  <a:gd name="connsiteX4" fmla="*/ 301643 w 1257730"/>
                  <a:gd name="connsiteY4" fmla="*/ 1236743 h 1257730"/>
                  <a:gd name="connsiteX5" fmla="*/ 302703 w 1257730"/>
                  <a:gd name="connsiteY5" fmla="*/ 1257730 h 1257730"/>
                  <a:gd name="connsiteX6" fmla="*/ 0 w 1257730"/>
                  <a:gd name="connsiteY6" fmla="*/ 1257730 h 125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730" h="1257730">
                    <a:moveTo>
                      <a:pt x="0" y="0"/>
                    </a:moveTo>
                    <a:lnTo>
                      <a:pt x="1257730" y="0"/>
                    </a:lnTo>
                    <a:lnTo>
                      <a:pt x="1257730" y="346961"/>
                    </a:lnTo>
                    <a:lnTo>
                      <a:pt x="1194612" y="343774"/>
                    </a:lnTo>
                    <a:cubicBezTo>
                      <a:pt x="701439" y="343774"/>
                      <a:pt x="301643" y="743570"/>
                      <a:pt x="301643" y="1236743"/>
                    </a:cubicBezTo>
                    <a:lnTo>
                      <a:pt x="302703" y="1257730"/>
                    </a:lnTo>
                    <a:lnTo>
                      <a:pt x="0" y="12577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442135" y="3154390"/>
                <a:ext cx="608684" cy="608684"/>
              </a:xfrm>
              <a:prstGeom prst="rect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1845034" y="3165415"/>
            <a:ext cx="3914775" cy="1404169"/>
            <a:chOff x="2018963" y="2905394"/>
            <a:chExt cx="3914775" cy="1404169"/>
          </a:xfrm>
        </p:grpSpPr>
        <p:sp>
          <p:nvSpPr>
            <p:cNvPr id="32" name="矩形 31"/>
            <p:cNvSpPr/>
            <p:nvPr/>
          </p:nvSpPr>
          <p:spPr>
            <a:xfrm>
              <a:off x="2018963" y="3478566"/>
              <a:ext cx="3914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085069" y="2905394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467813" y="1459010"/>
            <a:ext cx="3914775" cy="1417211"/>
            <a:chOff x="2018963" y="2892352"/>
            <a:chExt cx="3914775" cy="1417211"/>
          </a:xfrm>
        </p:grpSpPr>
        <p:sp>
          <p:nvSpPr>
            <p:cNvPr id="36" name="矩形 35"/>
            <p:cNvSpPr/>
            <p:nvPr/>
          </p:nvSpPr>
          <p:spPr>
            <a:xfrm>
              <a:off x="2018963" y="3478566"/>
              <a:ext cx="3914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040927" y="2892352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7" b="38357"/>
          <a:stretch>
            <a:fillRect/>
          </a:stretch>
        </p:blipFill>
        <p:spPr>
          <a:xfrm rot="1292468">
            <a:off x="2247563" y="1396768"/>
            <a:ext cx="2667780" cy="163558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7" b="38357"/>
          <a:stretch>
            <a:fillRect/>
          </a:stretch>
        </p:blipFill>
        <p:spPr>
          <a:xfrm rot="1292468">
            <a:off x="7621607" y="2920793"/>
            <a:ext cx="2667780" cy="1635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933" y="4188192"/>
            <a:ext cx="2359356" cy="322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2239" y="-121620"/>
            <a:ext cx="2152075" cy="363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" y="-218370"/>
            <a:ext cx="2127688" cy="29933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92547" y="1325167"/>
            <a:ext cx="1902739" cy="372903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89" b="29046"/>
          <a:stretch>
            <a:fillRect/>
          </a:stretch>
        </p:blipFill>
        <p:spPr>
          <a:xfrm>
            <a:off x="3176290" y="4180120"/>
            <a:ext cx="7647420" cy="125240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 rot="5400000">
            <a:off x="2364667" y="1848534"/>
            <a:ext cx="1758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64666" y="2974132"/>
            <a:ext cx="1758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2019</a:t>
            </a:r>
            <a:endParaRPr lang="zh-CN" altLang="en-US" sz="115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248721" y="1152691"/>
            <a:ext cx="3914775" cy="1417211"/>
            <a:chOff x="2018963" y="2892352"/>
            <a:chExt cx="3914775" cy="1417211"/>
          </a:xfrm>
        </p:grpSpPr>
        <p:sp>
          <p:nvSpPr>
            <p:cNvPr id="20" name="矩形 19"/>
            <p:cNvSpPr/>
            <p:nvPr/>
          </p:nvSpPr>
          <p:spPr>
            <a:xfrm>
              <a:off x="2018963" y="3478566"/>
              <a:ext cx="3914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040927" y="2892352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48722" y="2557786"/>
            <a:ext cx="3914775" cy="1417211"/>
            <a:chOff x="5248722" y="2557786"/>
            <a:chExt cx="3914775" cy="1417211"/>
          </a:xfrm>
        </p:grpSpPr>
        <p:sp>
          <p:nvSpPr>
            <p:cNvPr id="3" name="矩形 2"/>
            <p:cNvSpPr/>
            <p:nvPr/>
          </p:nvSpPr>
          <p:spPr>
            <a:xfrm>
              <a:off x="5248722" y="2775025"/>
              <a:ext cx="3914775" cy="1199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248722" y="2557786"/>
              <a:ext cx="3914775" cy="1417211"/>
              <a:chOff x="2018963" y="2892352"/>
              <a:chExt cx="3914775" cy="1417211"/>
            </a:xfrm>
            <a:noFill/>
          </p:grpSpPr>
          <p:sp>
            <p:nvSpPr>
              <p:cNvPr id="23" name="矩形 22"/>
              <p:cNvSpPr/>
              <p:nvPr/>
            </p:nvSpPr>
            <p:spPr>
              <a:xfrm>
                <a:off x="2018963" y="3478566"/>
                <a:ext cx="3914775" cy="830997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您的内容打在这里，或通过复制文本后在此选择粘贴。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040927" y="2892352"/>
                <a:ext cx="2018835" cy="74629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3200" dirty="0">
                    <a:solidFill>
                      <a:schemeClr val="bg2">
                        <a:lumMod val="10000"/>
                      </a:schemeClr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02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19"/>
          <a:stretch>
            <a:fillRect/>
          </a:stretch>
        </p:blipFill>
        <p:spPr>
          <a:xfrm>
            <a:off x="-1" y="0"/>
            <a:ext cx="12192001" cy="687658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3" y="1157288"/>
            <a:ext cx="12205250" cy="57005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77178" y="762160"/>
            <a:ext cx="1895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目录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435986" y="1890166"/>
            <a:ext cx="2268005" cy="1533145"/>
            <a:chOff x="2809172" y="1622249"/>
            <a:chExt cx="2268005" cy="153314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47" b="38357"/>
            <a:stretch>
              <a:fillRect/>
            </a:stretch>
          </p:blipFill>
          <p:spPr>
            <a:xfrm>
              <a:off x="3438306" y="1622249"/>
              <a:ext cx="1009737" cy="619059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2809172" y="2129342"/>
              <a:ext cx="2268005" cy="1026052"/>
              <a:chOff x="2809172" y="2129342"/>
              <a:chExt cx="2268005" cy="1026052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2809172" y="2129342"/>
                <a:ext cx="22680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输入标题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876022" y="2786062"/>
                <a:ext cx="2134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SHU RU BIAO TI</a:t>
                </a:r>
                <a:endParaRPr lang="zh-CN" altLang="en-US" dirty="0"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037118" y="1701239"/>
            <a:ext cx="2268005" cy="1533145"/>
            <a:chOff x="2809172" y="1622249"/>
            <a:chExt cx="2268005" cy="1533145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47" b="38357"/>
            <a:stretch>
              <a:fillRect/>
            </a:stretch>
          </p:blipFill>
          <p:spPr>
            <a:xfrm>
              <a:off x="3438306" y="1622249"/>
              <a:ext cx="1009737" cy="619059"/>
            </a:xfrm>
            <a:prstGeom prst="rect">
              <a:avLst/>
            </a:prstGeom>
          </p:spPr>
        </p:pic>
        <p:grpSp>
          <p:nvGrpSpPr>
            <p:cNvPr id="31" name="组合 30"/>
            <p:cNvGrpSpPr/>
            <p:nvPr/>
          </p:nvGrpSpPr>
          <p:grpSpPr>
            <a:xfrm>
              <a:off x="2809172" y="2129342"/>
              <a:ext cx="2268005" cy="1026052"/>
              <a:chOff x="2809172" y="2129342"/>
              <a:chExt cx="2268005" cy="1026052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2809172" y="2129342"/>
                <a:ext cx="22680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输入标题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2876022" y="2786062"/>
                <a:ext cx="2134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SHU RU BIAO TI</a:t>
                </a:r>
                <a:endParaRPr lang="zh-CN" altLang="en-US" dirty="0"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3600983" y="3500273"/>
            <a:ext cx="2268005" cy="1533145"/>
            <a:chOff x="2809172" y="1622249"/>
            <a:chExt cx="2268005" cy="1533145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47" b="38357"/>
            <a:stretch>
              <a:fillRect/>
            </a:stretch>
          </p:blipFill>
          <p:spPr>
            <a:xfrm>
              <a:off x="3438306" y="1622249"/>
              <a:ext cx="1009737" cy="619059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2809172" y="2129342"/>
              <a:ext cx="2268005" cy="1026052"/>
              <a:chOff x="2809172" y="2129342"/>
              <a:chExt cx="2268005" cy="1026052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2809172" y="2129342"/>
                <a:ext cx="22680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输入标题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2876022" y="2786062"/>
                <a:ext cx="2134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SHU RU BIAO TI</a:t>
                </a:r>
                <a:endParaRPr lang="zh-CN" altLang="en-US" dirty="0"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6488913" y="3515613"/>
            <a:ext cx="2268005" cy="1533145"/>
            <a:chOff x="2809172" y="1622249"/>
            <a:chExt cx="2268005" cy="1533145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47" b="38357"/>
            <a:stretch>
              <a:fillRect/>
            </a:stretch>
          </p:blipFill>
          <p:spPr>
            <a:xfrm>
              <a:off x="3438306" y="1622249"/>
              <a:ext cx="1009737" cy="619059"/>
            </a:xfrm>
            <a:prstGeom prst="rect">
              <a:avLst/>
            </a:prstGeom>
          </p:spPr>
        </p:pic>
        <p:grpSp>
          <p:nvGrpSpPr>
            <p:cNvPr id="41" name="组合 40"/>
            <p:cNvGrpSpPr/>
            <p:nvPr/>
          </p:nvGrpSpPr>
          <p:grpSpPr>
            <a:xfrm>
              <a:off x="2809172" y="2129342"/>
              <a:ext cx="2268005" cy="1026052"/>
              <a:chOff x="2809172" y="2129342"/>
              <a:chExt cx="2268005" cy="1026052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2809172" y="2129342"/>
                <a:ext cx="22680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输入标题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2876022" y="2786062"/>
                <a:ext cx="2134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SHU RU BIAO TI</a:t>
                </a:r>
                <a:endParaRPr lang="zh-CN" altLang="en-US" dirty="0"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7" r="48333"/>
          <a:stretch>
            <a:fillRect/>
          </a:stretch>
        </p:blipFill>
        <p:spPr>
          <a:xfrm>
            <a:off x="-1" y="4029075"/>
            <a:ext cx="2362308" cy="3228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t="9338"/>
          <a:stretch>
            <a:fillRect/>
          </a:stretch>
        </p:blipFill>
        <p:spPr>
          <a:xfrm flipH="1">
            <a:off x="9460755" y="175559"/>
            <a:ext cx="2731245" cy="668244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" t="4362" r="32071" b="11659"/>
          <a:stretch>
            <a:fillRect/>
          </a:stretch>
        </p:blipFill>
        <p:spPr>
          <a:xfrm>
            <a:off x="4537510" y="1899121"/>
            <a:ext cx="3169371" cy="2851454"/>
          </a:xfrm>
          <a:custGeom>
            <a:avLst/>
            <a:gdLst>
              <a:gd name="connsiteX0" fmla="*/ 2680711 w 3452236"/>
              <a:gd name="connsiteY0" fmla="*/ 391320 h 3105945"/>
              <a:gd name="connsiteX1" fmla="*/ 3452236 w 3452236"/>
              <a:gd name="connsiteY1" fmla="*/ 391320 h 3105945"/>
              <a:gd name="connsiteX2" fmla="*/ 3452236 w 3452236"/>
              <a:gd name="connsiteY2" fmla="*/ 3105945 h 3105945"/>
              <a:gd name="connsiteX3" fmla="*/ 2680711 w 3452236"/>
              <a:gd name="connsiteY3" fmla="*/ 3105945 h 3105945"/>
              <a:gd name="connsiteX4" fmla="*/ 894437 w 3452236"/>
              <a:gd name="connsiteY4" fmla="*/ 330595 h 3105945"/>
              <a:gd name="connsiteX5" fmla="*/ 1665962 w 3452236"/>
              <a:gd name="connsiteY5" fmla="*/ 330595 h 3105945"/>
              <a:gd name="connsiteX6" fmla="*/ 1665962 w 3452236"/>
              <a:gd name="connsiteY6" fmla="*/ 3045220 h 3105945"/>
              <a:gd name="connsiteX7" fmla="*/ 894437 w 3452236"/>
              <a:gd name="connsiteY7" fmla="*/ 3045220 h 3105945"/>
              <a:gd name="connsiteX8" fmla="*/ 1786274 w 3452236"/>
              <a:gd name="connsiteY8" fmla="*/ 60725 h 3105945"/>
              <a:gd name="connsiteX9" fmla="*/ 2557799 w 3452236"/>
              <a:gd name="connsiteY9" fmla="*/ 60725 h 3105945"/>
              <a:gd name="connsiteX10" fmla="*/ 2557799 w 3452236"/>
              <a:gd name="connsiteY10" fmla="*/ 2775350 h 3105945"/>
              <a:gd name="connsiteX11" fmla="*/ 1786274 w 3452236"/>
              <a:gd name="connsiteY11" fmla="*/ 2775350 h 3105945"/>
              <a:gd name="connsiteX12" fmla="*/ 0 w 3452236"/>
              <a:gd name="connsiteY12" fmla="*/ 0 h 3105945"/>
              <a:gd name="connsiteX13" fmla="*/ 771525 w 3452236"/>
              <a:gd name="connsiteY13" fmla="*/ 0 h 3105945"/>
              <a:gd name="connsiteX14" fmla="*/ 771525 w 3452236"/>
              <a:gd name="connsiteY14" fmla="*/ 2714625 h 3105945"/>
              <a:gd name="connsiteX15" fmla="*/ 0 w 3452236"/>
              <a:gd name="connsiteY15" fmla="*/ 2714625 h 310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52236" h="3105945">
                <a:moveTo>
                  <a:pt x="2680711" y="391320"/>
                </a:moveTo>
                <a:lnTo>
                  <a:pt x="3452236" y="391320"/>
                </a:lnTo>
                <a:lnTo>
                  <a:pt x="3452236" y="3105945"/>
                </a:lnTo>
                <a:lnTo>
                  <a:pt x="2680711" y="3105945"/>
                </a:lnTo>
                <a:close/>
                <a:moveTo>
                  <a:pt x="894437" y="330595"/>
                </a:moveTo>
                <a:lnTo>
                  <a:pt x="1665962" y="330595"/>
                </a:lnTo>
                <a:lnTo>
                  <a:pt x="1665962" y="3045220"/>
                </a:lnTo>
                <a:lnTo>
                  <a:pt x="894437" y="3045220"/>
                </a:lnTo>
                <a:close/>
                <a:moveTo>
                  <a:pt x="1786274" y="60725"/>
                </a:moveTo>
                <a:lnTo>
                  <a:pt x="2557799" y="60725"/>
                </a:lnTo>
                <a:lnTo>
                  <a:pt x="2557799" y="2775350"/>
                </a:lnTo>
                <a:lnTo>
                  <a:pt x="1786274" y="2775350"/>
                </a:lnTo>
                <a:close/>
                <a:moveTo>
                  <a:pt x="0" y="0"/>
                </a:moveTo>
                <a:lnTo>
                  <a:pt x="771525" y="0"/>
                </a:lnTo>
                <a:lnTo>
                  <a:pt x="771525" y="2714625"/>
                </a:lnTo>
                <a:lnTo>
                  <a:pt x="0" y="2714625"/>
                </a:lnTo>
                <a:close/>
              </a:path>
            </a:pathLst>
          </a:custGeom>
        </p:spPr>
      </p:pic>
      <p:grpSp>
        <p:nvGrpSpPr>
          <p:cNvPr id="9" name="组合 8"/>
          <p:cNvGrpSpPr/>
          <p:nvPr/>
        </p:nvGrpSpPr>
        <p:grpSpPr>
          <a:xfrm>
            <a:off x="1322894" y="2354062"/>
            <a:ext cx="3070498" cy="1900051"/>
            <a:chOff x="6333424" y="1352864"/>
            <a:chExt cx="3070498" cy="1900051"/>
          </a:xfrm>
        </p:grpSpPr>
        <p:sp>
          <p:nvSpPr>
            <p:cNvPr id="18" name="矩形 17"/>
            <p:cNvSpPr/>
            <p:nvPr/>
          </p:nvSpPr>
          <p:spPr>
            <a:xfrm>
              <a:off x="6497665" y="2421918"/>
              <a:ext cx="290625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586538" y="2100263"/>
              <a:ext cx="1571625" cy="223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333424" y="1352864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901299" y="2354062"/>
            <a:ext cx="3160118" cy="1900051"/>
            <a:chOff x="6333424" y="1352864"/>
            <a:chExt cx="3160118" cy="1900051"/>
          </a:xfrm>
        </p:grpSpPr>
        <p:sp>
          <p:nvSpPr>
            <p:cNvPr id="22" name="矩形 21"/>
            <p:cNvSpPr/>
            <p:nvPr/>
          </p:nvSpPr>
          <p:spPr>
            <a:xfrm>
              <a:off x="6497665" y="2421918"/>
              <a:ext cx="29958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586538" y="2100263"/>
              <a:ext cx="1571625" cy="223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6333424" y="1352864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5" name="任意多边形 24"/>
          <p:cNvSpPr/>
          <p:nvPr/>
        </p:nvSpPr>
        <p:spPr>
          <a:xfrm>
            <a:off x="1576008" y="5037317"/>
            <a:ext cx="9025317" cy="285786"/>
          </a:xfrm>
          <a:custGeom>
            <a:avLst/>
            <a:gdLst>
              <a:gd name="connsiteX0" fmla="*/ 0 w 4129087"/>
              <a:gd name="connsiteY0" fmla="*/ 57150 h 285786"/>
              <a:gd name="connsiteX1" fmla="*/ 685800 w 4129087"/>
              <a:gd name="connsiteY1" fmla="*/ 285750 h 285786"/>
              <a:gd name="connsiteX2" fmla="*/ 1457325 w 4129087"/>
              <a:gd name="connsiteY2" fmla="*/ 42862 h 285786"/>
              <a:gd name="connsiteX3" fmla="*/ 2386012 w 4129087"/>
              <a:gd name="connsiteY3" fmla="*/ 171450 h 285786"/>
              <a:gd name="connsiteX4" fmla="*/ 3071812 w 4129087"/>
              <a:gd name="connsiteY4" fmla="*/ 42862 h 285786"/>
              <a:gd name="connsiteX5" fmla="*/ 3700462 w 4129087"/>
              <a:gd name="connsiteY5" fmla="*/ 128587 h 285786"/>
              <a:gd name="connsiteX6" fmla="*/ 4129087 w 4129087"/>
              <a:gd name="connsiteY6" fmla="*/ 0 h 28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9087" h="285786">
                <a:moveTo>
                  <a:pt x="0" y="57150"/>
                </a:moveTo>
                <a:cubicBezTo>
                  <a:pt x="221456" y="172640"/>
                  <a:pt x="442913" y="288131"/>
                  <a:pt x="685800" y="285750"/>
                </a:cubicBezTo>
                <a:cubicBezTo>
                  <a:pt x="928687" y="283369"/>
                  <a:pt x="1173956" y="61912"/>
                  <a:pt x="1457325" y="42862"/>
                </a:cubicBezTo>
                <a:cubicBezTo>
                  <a:pt x="1740694" y="23812"/>
                  <a:pt x="2116931" y="171450"/>
                  <a:pt x="2386012" y="171450"/>
                </a:cubicBezTo>
                <a:cubicBezTo>
                  <a:pt x="2655093" y="171450"/>
                  <a:pt x="2852737" y="50006"/>
                  <a:pt x="3071812" y="42862"/>
                </a:cubicBezTo>
                <a:cubicBezTo>
                  <a:pt x="3290887" y="35718"/>
                  <a:pt x="3524250" y="135731"/>
                  <a:pt x="3700462" y="128587"/>
                </a:cubicBezTo>
                <a:cubicBezTo>
                  <a:pt x="3876675" y="121443"/>
                  <a:pt x="4002881" y="60721"/>
                  <a:pt x="4129087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1398873" y="1603917"/>
            <a:ext cx="9025317" cy="285786"/>
          </a:xfrm>
          <a:custGeom>
            <a:avLst/>
            <a:gdLst>
              <a:gd name="connsiteX0" fmla="*/ 0 w 4129087"/>
              <a:gd name="connsiteY0" fmla="*/ 57150 h 285786"/>
              <a:gd name="connsiteX1" fmla="*/ 685800 w 4129087"/>
              <a:gd name="connsiteY1" fmla="*/ 285750 h 285786"/>
              <a:gd name="connsiteX2" fmla="*/ 1457325 w 4129087"/>
              <a:gd name="connsiteY2" fmla="*/ 42862 h 285786"/>
              <a:gd name="connsiteX3" fmla="*/ 2386012 w 4129087"/>
              <a:gd name="connsiteY3" fmla="*/ 171450 h 285786"/>
              <a:gd name="connsiteX4" fmla="*/ 3071812 w 4129087"/>
              <a:gd name="connsiteY4" fmla="*/ 42862 h 285786"/>
              <a:gd name="connsiteX5" fmla="*/ 3700462 w 4129087"/>
              <a:gd name="connsiteY5" fmla="*/ 128587 h 285786"/>
              <a:gd name="connsiteX6" fmla="*/ 4129087 w 4129087"/>
              <a:gd name="connsiteY6" fmla="*/ 0 h 28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9087" h="285786">
                <a:moveTo>
                  <a:pt x="0" y="57150"/>
                </a:moveTo>
                <a:cubicBezTo>
                  <a:pt x="221456" y="172640"/>
                  <a:pt x="442913" y="288131"/>
                  <a:pt x="685800" y="285750"/>
                </a:cubicBezTo>
                <a:cubicBezTo>
                  <a:pt x="928687" y="283369"/>
                  <a:pt x="1173956" y="61912"/>
                  <a:pt x="1457325" y="42862"/>
                </a:cubicBezTo>
                <a:cubicBezTo>
                  <a:pt x="1740694" y="23812"/>
                  <a:pt x="2116931" y="171450"/>
                  <a:pt x="2386012" y="171450"/>
                </a:cubicBezTo>
                <a:cubicBezTo>
                  <a:pt x="2655093" y="171450"/>
                  <a:pt x="2852737" y="50006"/>
                  <a:pt x="3071812" y="42862"/>
                </a:cubicBezTo>
                <a:cubicBezTo>
                  <a:pt x="3290887" y="35718"/>
                  <a:pt x="3524250" y="135731"/>
                  <a:pt x="3700462" y="128587"/>
                </a:cubicBezTo>
                <a:cubicBezTo>
                  <a:pt x="3876675" y="121443"/>
                  <a:pt x="4002881" y="60721"/>
                  <a:pt x="4129087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37291" r="79147" b="46742"/>
          <a:stretch>
            <a:fillRect/>
          </a:stretch>
        </p:blipFill>
        <p:spPr>
          <a:xfrm>
            <a:off x="-176213" y="-556774"/>
            <a:ext cx="2786063" cy="30761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37291" r="79147" b="46742"/>
          <a:stretch>
            <a:fillRect/>
          </a:stretch>
        </p:blipFill>
        <p:spPr>
          <a:xfrm flipH="1">
            <a:off x="11097027" y="981294"/>
            <a:ext cx="1147366" cy="12668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3" y="4186238"/>
            <a:ext cx="12205250" cy="267162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275610" y="1897830"/>
            <a:ext cx="5948056" cy="2909942"/>
            <a:chOff x="2786062" y="2078819"/>
            <a:chExt cx="5948056" cy="2909942"/>
          </a:xfrm>
        </p:grpSpPr>
        <p:sp>
          <p:nvSpPr>
            <p:cNvPr id="14" name="文本框 13"/>
            <p:cNvSpPr txBox="1"/>
            <p:nvPr/>
          </p:nvSpPr>
          <p:spPr>
            <a:xfrm>
              <a:off x="6050696" y="2079760"/>
              <a:ext cx="268342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输入标题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613977" y="2408691"/>
              <a:ext cx="112443" cy="2250198"/>
            </a:xfrm>
            <a:prstGeom prst="rect">
              <a:avLst/>
            </a:prstGeom>
            <a:solidFill>
              <a:srgbClr val="2A7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786062" y="2078819"/>
              <a:ext cx="2854112" cy="2909942"/>
              <a:chOff x="1670508" y="1975080"/>
              <a:chExt cx="2854112" cy="2909942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670508" y="1975080"/>
                <a:ext cx="285411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PART</a:t>
                </a:r>
                <a:endParaRPr lang="zh-CN" altLang="en-US" sz="13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106051" y="2669031"/>
                <a:ext cx="1678665" cy="2215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CN" sz="138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04</a:t>
                </a:r>
                <a:endParaRPr lang="zh-CN" altLang="en-US" sz="13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72066" b="40099"/>
          <a:stretch>
            <a:fillRect/>
          </a:stretch>
        </p:blipFill>
        <p:spPr>
          <a:xfrm>
            <a:off x="8750531" y="3364043"/>
            <a:ext cx="3474289" cy="34796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520" b="71458"/>
          <a:stretch>
            <a:fillRect/>
          </a:stretch>
        </p:blipFill>
        <p:spPr>
          <a:xfrm>
            <a:off x="0" y="-216695"/>
            <a:ext cx="2128838" cy="29900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261406" y="1043369"/>
            <a:ext cx="2906257" cy="2000074"/>
            <a:chOff x="1561004" y="1529274"/>
            <a:chExt cx="2906257" cy="2000074"/>
          </a:xfrm>
        </p:grpSpPr>
        <p:grpSp>
          <p:nvGrpSpPr>
            <p:cNvPr id="8" name="组合 7"/>
            <p:cNvGrpSpPr/>
            <p:nvPr/>
          </p:nvGrpSpPr>
          <p:grpSpPr>
            <a:xfrm>
              <a:off x="2678376" y="1529274"/>
              <a:ext cx="671512" cy="671512"/>
              <a:chOff x="3878883" y="1443039"/>
              <a:chExt cx="671512" cy="671512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3878883" y="1443039"/>
                <a:ext cx="671512" cy="671512"/>
              </a:xfrm>
              <a:prstGeom prst="ellipse">
                <a:avLst/>
              </a:prstGeom>
              <a:solidFill>
                <a:srgbClr val="2A7E9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3183" y="1557339"/>
                <a:ext cx="442913" cy="442913"/>
              </a:xfrm>
              <a:prstGeom prst="rect">
                <a:avLst/>
              </a:prstGeom>
            </p:spPr>
          </p:pic>
        </p:grpSp>
        <p:sp>
          <p:nvSpPr>
            <p:cNvPr id="13" name="矩形 12"/>
            <p:cNvSpPr/>
            <p:nvPr/>
          </p:nvSpPr>
          <p:spPr>
            <a:xfrm>
              <a:off x="1561004" y="2740734"/>
              <a:ext cx="2906257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004715" y="2113389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149169" y="1043369"/>
            <a:ext cx="2906257" cy="2000074"/>
            <a:chOff x="1561004" y="1529274"/>
            <a:chExt cx="2906257" cy="2000074"/>
          </a:xfrm>
        </p:grpSpPr>
        <p:grpSp>
          <p:nvGrpSpPr>
            <p:cNvPr id="16" name="组合 15"/>
            <p:cNvGrpSpPr/>
            <p:nvPr/>
          </p:nvGrpSpPr>
          <p:grpSpPr>
            <a:xfrm>
              <a:off x="2678376" y="1529274"/>
              <a:ext cx="671512" cy="671512"/>
              <a:chOff x="3878883" y="1443039"/>
              <a:chExt cx="671512" cy="671512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3878883" y="1443039"/>
                <a:ext cx="671512" cy="671512"/>
              </a:xfrm>
              <a:prstGeom prst="ellipse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3183" y="1557339"/>
                <a:ext cx="442913" cy="442913"/>
              </a:xfrm>
              <a:prstGeom prst="rect">
                <a:avLst/>
              </a:prstGeom>
            </p:spPr>
          </p:pic>
        </p:grpSp>
        <p:sp>
          <p:nvSpPr>
            <p:cNvPr id="17" name="矩形 16"/>
            <p:cNvSpPr/>
            <p:nvPr/>
          </p:nvSpPr>
          <p:spPr>
            <a:xfrm>
              <a:off x="1561004" y="2740734"/>
              <a:ext cx="2906257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004715" y="2113389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261406" y="3228521"/>
            <a:ext cx="2906257" cy="2000074"/>
            <a:chOff x="1561004" y="1529274"/>
            <a:chExt cx="2906257" cy="2000074"/>
          </a:xfrm>
        </p:grpSpPr>
        <p:grpSp>
          <p:nvGrpSpPr>
            <p:cNvPr id="22" name="组合 21"/>
            <p:cNvGrpSpPr/>
            <p:nvPr/>
          </p:nvGrpSpPr>
          <p:grpSpPr>
            <a:xfrm>
              <a:off x="2678376" y="1529274"/>
              <a:ext cx="671512" cy="671512"/>
              <a:chOff x="3878883" y="1443039"/>
              <a:chExt cx="671512" cy="671512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3878883" y="1443039"/>
                <a:ext cx="671512" cy="671512"/>
              </a:xfrm>
              <a:prstGeom prst="ellipse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3183" y="1557339"/>
                <a:ext cx="442913" cy="442913"/>
              </a:xfrm>
              <a:prstGeom prst="rect">
                <a:avLst/>
              </a:prstGeom>
            </p:spPr>
          </p:pic>
        </p:grpSp>
        <p:sp>
          <p:nvSpPr>
            <p:cNvPr id="23" name="矩形 22"/>
            <p:cNvSpPr/>
            <p:nvPr/>
          </p:nvSpPr>
          <p:spPr>
            <a:xfrm>
              <a:off x="1561004" y="2740734"/>
              <a:ext cx="2906257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004715" y="2113389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149169" y="3228521"/>
            <a:ext cx="2906257" cy="2000074"/>
            <a:chOff x="1561004" y="1529274"/>
            <a:chExt cx="2906257" cy="2000074"/>
          </a:xfrm>
        </p:grpSpPr>
        <p:grpSp>
          <p:nvGrpSpPr>
            <p:cNvPr id="28" name="组合 27"/>
            <p:cNvGrpSpPr/>
            <p:nvPr/>
          </p:nvGrpSpPr>
          <p:grpSpPr>
            <a:xfrm>
              <a:off x="2678376" y="1529274"/>
              <a:ext cx="671512" cy="671512"/>
              <a:chOff x="3878883" y="1443039"/>
              <a:chExt cx="671512" cy="67151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3878883" y="1443039"/>
                <a:ext cx="671512" cy="671512"/>
              </a:xfrm>
              <a:prstGeom prst="ellipse">
                <a:avLst/>
              </a:prstGeom>
              <a:solidFill>
                <a:srgbClr val="2A7E9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3183" y="1557339"/>
                <a:ext cx="442913" cy="442913"/>
              </a:xfrm>
              <a:prstGeom prst="rect">
                <a:avLst/>
              </a:prstGeom>
            </p:spPr>
          </p:pic>
        </p:grpSp>
        <p:sp>
          <p:nvSpPr>
            <p:cNvPr id="29" name="矩形 28"/>
            <p:cNvSpPr/>
            <p:nvPr/>
          </p:nvSpPr>
          <p:spPr>
            <a:xfrm>
              <a:off x="1561004" y="2740734"/>
              <a:ext cx="2906257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004715" y="2113389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t="9338"/>
          <a:stretch>
            <a:fillRect/>
          </a:stretch>
        </p:blipFill>
        <p:spPr>
          <a:xfrm>
            <a:off x="1215" y="175846"/>
            <a:ext cx="2731245" cy="66824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063162" y="-120679"/>
            <a:ext cx="2150229" cy="3637745"/>
            <a:chOff x="10063162" y="-120679"/>
            <a:chExt cx="2150229" cy="363774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9520" b="71458"/>
            <a:stretch>
              <a:fillRect/>
            </a:stretch>
          </p:blipFill>
          <p:spPr>
            <a:xfrm flipH="1">
              <a:off x="10063162" y="527021"/>
              <a:ext cx="2128838" cy="299004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9520" b="71458"/>
            <a:stretch>
              <a:fillRect/>
            </a:stretch>
          </p:blipFill>
          <p:spPr>
            <a:xfrm flipH="1" flipV="1">
              <a:off x="10084553" y="-120679"/>
              <a:ext cx="2128838" cy="2990045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1457325" y="1557338"/>
            <a:ext cx="9844088" cy="943643"/>
          </a:xfrm>
          <a:custGeom>
            <a:avLst/>
            <a:gdLst>
              <a:gd name="connsiteX0" fmla="*/ 0 w 9844088"/>
              <a:gd name="connsiteY0" fmla="*/ 0 h 943643"/>
              <a:gd name="connsiteX1" fmla="*/ 1414463 w 9844088"/>
              <a:gd name="connsiteY1" fmla="*/ 714375 h 943643"/>
              <a:gd name="connsiteX2" fmla="*/ 3729038 w 9844088"/>
              <a:gd name="connsiteY2" fmla="*/ 700087 h 943643"/>
              <a:gd name="connsiteX3" fmla="*/ 6329363 w 9844088"/>
              <a:gd name="connsiteY3" fmla="*/ 942975 h 943643"/>
              <a:gd name="connsiteX4" fmla="*/ 7972425 w 9844088"/>
              <a:gd name="connsiteY4" fmla="*/ 614362 h 943643"/>
              <a:gd name="connsiteX5" fmla="*/ 9844088 w 9844088"/>
              <a:gd name="connsiteY5" fmla="*/ 285750 h 94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4088" h="943643">
                <a:moveTo>
                  <a:pt x="0" y="0"/>
                </a:moveTo>
                <a:cubicBezTo>
                  <a:pt x="396478" y="298847"/>
                  <a:pt x="792957" y="597694"/>
                  <a:pt x="1414463" y="714375"/>
                </a:cubicBezTo>
                <a:cubicBezTo>
                  <a:pt x="2035969" y="831056"/>
                  <a:pt x="2909888" y="661987"/>
                  <a:pt x="3729038" y="700087"/>
                </a:cubicBezTo>
                <a:cubicBezTo>
                  <a:pt x="4548188" y="738187"/>
                  <a:pt x="5622132" y="957262"/>
                  <a:pt x="6329363" y="942975"/>
                </a:cubicBezTo>
                <a:cubicBezTo>
                  <a:pt x="7036594" y="928688"/>
                  <a:pt x="7386637" y="723900"/>
                  <a:pt x="7972425" y="614362"/>
                </a:cubicBezTo>
                <a:cubicBezTo>
                  <a:pt x="8558213" y="504824"/>
                  <a:pt x="9201150" y="395287"/>
                  <a:pt x="9844088" y="28575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 rot="21207134">
            <a:off x="1240975" y="1859620"/>
            <a:ext cx="2231769" cy="2352802"/>
            <a:chOff x="1783262" y="2008750"/>
            <a:chExt cx="2231769" cy="235280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262" y="2875888"/>
              <a:ext cx="2231769" cy="1485664"/>
            </a:xfrm>
            <a:prstGeom prst="rect">
              <a:avLst/>
            </a:prstGeom>
            <a:ln w="101600">
              <a:solidFill>
                <a:schemeClr val="bg1"/>
              </a:solidFill>
            </a:ln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199" y="2008750"/>
              <a:ext cx="973895" cy="984462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 rot="21300967">
            <a:off x="6859105" y="2212225"/>
            <a:ext cx="2231769" cy="2352802"/>
            <a:chOff x="1783262" y="2008750"/>
            <a:chExt cx="2231769" cy="235280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262" y="2875888"/>
              <a:ext cx="2231769" cy="1485664"/>
            </a:xfrm>
            <a:prstGeom prst="rect">
              <a:avLst/>
            </a:prstGeom>
            <a:ln w="101600">
              <a:solidFill>
                <a:schemeClr val="bg1"/>
              </a:solidFill>
            </a:ln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199" y="2008750"/>
              <a:ext cx="973895" cy="984462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4150873" y="2029159"/>
            <a:ext cx="2228496" cy="2352802"/>
            <a:chOff x="1784898" y="2008750"/>
            <a:chExt cx="2228496" cy="235280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898" y="2875888"/>
              <a:ext cx="2228496" cy="1485664"/>
            </a:xfrm>
            <a:prstGeom prst="rect">
              <a:avLst/>
            </a:prstGeom>
            <a:ln w="101600">
              <a:solidFill>
                <a:schemeClr val="bg1"/>
              </a:solidFill>
            </a:ln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199" y="2008750"/>
              <a:ext cx="973895" cy="984462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9596257" y="1719896"/>
            <a:ext cx="2228496" cy="2352802"/>
            <a:chOff x="1784898" y="2008750"/>
            <a:chExt cx="2228496" cy="2352802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898" y="2875888"/>
              <a:ext cx="2228496" cy="1485664"/>
            </a:xfrm>
            <a:prstGeom prst="rect">
              <a:avLst/>
            </a:prstGeom>
            <a:ln w="101600">
              <a:solidFill>
                <a:schemeClr val="bg1"/>
              </a:solidFill>
            </a:ln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199" y="2008750"/>
              <a:ext cx="973895" cy="984462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3179217" y="1298367"/>
            <a:ext cx="5885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您的内容打在这里，或通过复制文本后在此选择粘贴。</a:t>
            </a:r>
            <a:endParaRPr lang="en-US" altLang="zh-CN" sz="1600" dirty="0">
              <a:solidFill>
                <a:schemeClr val="bg2">
                  <a:lumMod val="1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112779" y="570104"/>
            <a:ext cx="2018835" cy="746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输入标题</a:t>
            </a:r>
            <a:endParaRPr lang="en-US" altLang="zh-CN" sz="3200" dirty="0">
              <a:solidFill>
                <a:schemeClr val="bg2">
                  <a:lumMod val="10000"/>
                </a:schemeClr>
              </a:solidFill>
              <a:latin typeface="百变马丁" panose="02010601030101010101" pitchFamily="2" charset="-122"/>
              <a:ea typeface="百变马丁" panose="02010601030101010101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7" r="48333"/>
          <a:stretch>
            <a:fillRect/>
          </a:stretch>
        </p:blipFill>
        <p:spPr>
          <a:xfrm>
            <a:off x="-1" y="4029075"/>
            <a:ext cx="2362308" cy="3228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t="9338"/>
          <a:stretch>
            <a:fillRect/>
          </a:stretch>
        </p:blipFill>
        <p:spPr>
          <a:xfrm flipH="1">
            <a:off x="9460755" y="175559"/>
            <a:ext cx="2731245" cy="668244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84423" y="400050"/>
            <a:ext cx="2857500" cy="6043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47738" y="1905814"/>
            <a:ext cx="3106326" cy="2398991"/>
            <a:chOff x="975831" y="1799895"/>
            <a:chExt cx="3106326" cy="2398991"/>
          </a:xfrm>
        </p:grpSpPr>
        <p:grpSp>
          <p:nvGrpSpPr>
            <p:cNvPr id="8" name="组合 7"/>
            <p:cNvGrpSpPr/>
            <p:nvPr/>
          </p:nvGrpSpPr>
          <p:grpSpPr>
            <a:xfrm>
              <a:off x="975831" y="2644826"/>
              <a:ext cx="3106326" cy="1554060"/>
              <a:chOff x="1093153" y="1514685"/>
              <a:chExt cx="3106326" cy="155406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093153" y="2237748"/>
                <a:ext cx="31063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您的内容打在这里，或通过复制文本后在此选择粘贴。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56174" y="1514685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>
                    <a:solidFill>
                      <a:schemeClr val="bg2">
                        <a:lumMod val="10000"/>
                      </a:schemeClr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93" b="33645"/>
            <a:stretch>
              <a:fillRect/>
            </a:stretch>
          </p:blipFill>
          <p:spPr>
            <a:xfrm>
              <a:off x="1696604" y="1799895"/>
              <a:ext cx="1903329" cy="1265725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7885174" y="1905814"/>
            <a:ext cx="3106326" cy="2398991"/>
            <a:chOff x="975831" y="1799895"/>
            <a:chExt cx="3106326" cy="2398991"/>
          </a:xfrm>
        </p:grpSpPr>
        <p:grpSp>
          <p:nvGrpSpPr>
            <p:cNvPr id="17" name="组合 16"/>
            <p:cNvGrpSpPr/>
            <p:nvPr/>
          </p:nvGrpSpPr>
          <p:grpSpPr>
            <a:xfrm>
              <a:off x="975831" y="2644826"/>
              <a:ext cx="3106326" cy="1554060"/>
              <a:chOff x="1093153" y="1514685"/>
              <a:chExt cx="3106326" cy="155406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93153" y="2237748"/>
                <a:ext cx="31063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您的内容打在这里，或通过复制文本后在此选择粘贴。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756174" y="1514685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>
                    <a:solidFill>
                      <a:schemeClr val="bg2">
                        <a:lumMod val="10000"/>
                      </a:schemeClr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93" b="33645"/>
            <a:stretch>
              <a:fillRect/>
            </a:stretch>
          </p:blipFill>
          <p:spPr>
            <a:xfrm>
              <a:off x="1696604" y="1799895"/>
              <a:ext cx="1903329" cy="1265725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r="22858"/>
          <a:stretch>
            <a:fillRect/>
          </a:stretch>
        </p:blipFill>
        <p:spPr>
          <a:xfrm>
            <a:off x="4243387" y="1354296"/>
            <a:ext cx="3757613" cy="4509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933" y="4188192"/>
            <a:ext cx="2359356" cy="322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2239" y="-121620"/>
            <a:ext cx="2152075" cy="363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" y="-218370"/>
            <a:ext cx="2127688" cy="29933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542837" y="1433153"/>
            <a:ext cx="3106326" cy="1941765"/>
            <a:chOff x="4423561" y="1090570"/>
            <a:chExt cx="3106326" cy="1941765"/>
          </a:xfrm>
        </p:grpSpPr>
        <p:grpSp>
          <p:nvGrpSpPr>
            <p:cNvPr id="7" name="组合 6"/>
            <p:cNvGrpSpPr/>
            <p:nvPr/>
          </p:nvGrpSpPr>
          <p:grpSpPr>
            <a:xfrm>
              <a:off x="5648112" y="1090570"/>
              <a:ext cx="657225" cy="657225"/>
              <a:chOff x="5811813" y="1064622"/>
              <a:chExt cx="657225" cy="65722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5811813" y="1064622"/>
                <a:ext cx="657225" cy="657225"/>
              </a:xfrm>
              <a:prstGeom prst="ellipse">
                <a:avLst/>
              </a:prstGeom>
              <a:solidFill>
                <a:srgbClr val="BBD0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6555" y="1179364"/>
                <a:ext cx="427741" cy="427741"/>
              </a:xfrm>
              <a:prstGeom prst="rect">
                <a:avLst/>
              </a:prstGeom>
            </p:spPr>
          </p:pic>
        </p:grpSp>
        <p:sp>
          <p:nvSpPr>
            <p:cNvPr id="13" name="矩形 12"/>
            <p:cNvSpPr/>
            <p:nvPr/>
          </p:nvSpPr>
          <p:spPr>
            <a:xfrm>
              <a:off x="4423561" y="2201338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967307" y="1478275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56750" y="1433153"/>
            <a:ext cx="3106326" cy="1941765"/>
            <a:chOff x="4423561" y="1090570"/>
            <a:chExt cx="3106326" cy="1941765"/>
          </a:xfrm>
        </p:grpSpPr>
        <p:grpSp>
          <p:nvGrpSpPr>
            <p:cNvPr id="21" name="组合 20"/>
            <p:cNvGrpSpPr/>
            <p:nvPr/>
          </p:nvGrpSpPr>
          <p:grpSpPr>
            <a:xfrm>
              <a:off x="5648112" y="1090570"/>
              <a:ext cx="657225" cy="657225"/>
              <a:chOff x="5811813" y="1064622"/>
              <a:chExt cx="657225" cy="657225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811813" y="1064622"/>
                <a:ext cx="657225" cy="657225"/>
              </a:xfrm>
              <a:prstGeom prst="ellipse">
                <a:avLst/>
              </a:prstGeom>
              <a:solidFill>
                <a:srgbClr val="2A7E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6555" y="1179364"/>
                <a:ext cx="427741" cy="427741"/>
              </a:xfrm>
              <a:prstGeom prst="rect">
                <a:avLst/>
              </a:prstGeom>
            </p:spPr>
          </p:pic>
        </p:grpSp>
        <p:sp>
          <p:nvSpPr>
            <p:cNvPr id="22" name="矩形 21"/>
            <p:cNvSpPr/>
            <p:nvPr/>
          </p:nvSpPr>
          <p:spPr>
            <a:xfrm>
              <a:off x="4423561" y="2201338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967307" y="1478275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828924" y="1433153"/>
            <a:ext cx="3106326" cy="1941765"/>
            <a:chOff x="4423561" y="1090570"/>
            <a:chExt cx="3106326" cy="1941765"/>
          </a:xfrm>
        </p:grpSpPr>
        <p:grpSp>
          <p:nvGrpSpPr>
            <p:cNvPr id="27" name="组合 26"/>
            <p:cNvGrpSpPr/>
            <p:nvPr/>
          </p:nvGrpSpPr>
          <p:grpSpPr>
            <a:xfrm>
              <a:off x="5648112" y="1090570"/>
              <a:ext cx="657225" cy="657225"/>
              <a:chOff x="5811813" y="1064622"/>
              <a:chExt cx="657225" cy="657225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811813" y="1064622"/>
                <a:ext cx="657225" cy="657225"/>
              </a:xfrm>
              <a:prstGeom prst="ellipse">
                <a:avLst/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6555" y="1179364"/>
                <a:ext cx="427741" cy="427741"/>
              </a:xfrm>
              <a:prstGeom prst="rect">
                <a:avLst/>
              </a:prstGeom>
            </p:spPr>
          </p:pic>
        </p:grpSp>
        <p:sp>
          <p:nvSpPr>
            <p:cNvPr id="28" name="矩形 27"/>
            <p:cNvSpPr/>
            <p:nvPr/>
          </p:nvSpPr>
          <p:spPr>
            <a:xfrm>
              <a:off x="4423561" y="2201338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967307" y="1478275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2" name="任意多边形 31"/>
          <p:cNvSpPr/>
          <p:nvPr/>
        </p:nvSpPr>
        <p:spPr>
          <a:xfrm>
            <a:off x="372845" y="2944601"/>
            <a:ext cx="11485782" cy="943643"/>
          </a:xfrm>
          <a:custGeom>
            <a:avLst/>
            <a:gdLst>
              <a:gd name="connsiteX0" fmla="*/ 0 w 9844088"/>
              <a:gd name="connsiteY0" fmla="*/ 0 h 943643"/>
              <a:gd name="connsiteX1" fmla="*/ 1414463 w 9844088"/>
              <a:gd name="connsiteY1" fmla="*/ 714375 h 943643"/>
              <a:gd name="connsiteX2" fmla="*/ 3729038 w 9844088"/>
              <a:gd name="connsiteY2" fmla="*/ 700087 h 943643"/>
              <a:gd name="connsiteX3" fmla="*/ 6329363 w 9844088"/>
              <a:gd name="connsiteY3" fmla="*/ 942975 h 943643"/>
              <a:gd name="connsiteX4" fmla="*/ 7972425 w 9844088"/>
              <a:gd name="connsiteY4" fmla="*/ 614362 h 943643"/>
              <a:gd name="connsiteX5" fmla="*/ 9844088 w 9844088"/>
              <a:gd name="connsiteY5" fmla="*/ 285750 h 94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4088" h="943643">
                <a:moveTo>
                  <a:pt x="0" y="0"/>
                </a:moveTo>
                <a:cubicBezTo>
                  <a:pt x="396478" y="298847"/>
                  <a:pt x="792957" y="597694"/>
                  <a:pt x="1414463" y="714375"/>
                </a:cubicBezTo>
                <a:cubicBezTo>
                  <a:pt x="2035969" y="831056"/>
                  <a:pt x="2909888" y="661987"/>
                  <a:pt x="3729038" y="700087"/>
                </a:cubicBezTo>
                <a:cubicBezTo>
                  <a:pt x="4548188" y="738187"/>
                  <a:pt x="5622132" y="957262"/>
                  <a:pt x="6329363" y="942975"/>
                </a:cubicBezTo>
                <a:cubicBezTo>
                  <a:pt x="7036594" y="928688"/>
                  <a:pt x="7386637" y="723900"/>
                  <a:pt x="7972425" y="614362"/>
                </a:cubicBezTo>
                <a:cubicBezTo>
                  <a:pt x="8558213" y="504824"/>
                  <a:pt x="9201150" y="395287"/>
                  <a:pt x="9844088" y="28575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2693112" y="4045001"/>
            <a:ext cx="3106326" cy="1941765"/>
            <a:chOff x="4423561" y="1090570"/>
            <a:chExt cx="3106326" cy="1941765"/>
          </a:xfrm>
        </p:grpSpPr>
        <p:grpSp>
          <p:nvGrpSpPr>
            <p:cNvPr id="34" name="组合 33"/>
            <p:cNvGrpSpPr/>
            <p:nvPr/>
          </p:nvGrpSpPr>
          <p:grpSpPr>
            <a:xfrm>
              <a:off x="5648112" y="1090570"/>
              <a:ext cx="657225" cy="657225"/>
              <a:chOff x="5811813" y="1064622"/>
              <a:chExt cx="657225" cy="657225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5811813" y="1064622"/>
                <a:ext cx="657225" cy="657225"/>
              </a:xfrm>
              <a:prstGeom prst="ellipse">
                <a:avLst/>
              </a:prstGeom>
              <a:solidFill>
                <a:srgbClr val="FA71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6555" y="1179364"/>
                <a:ext cx="427741" cy="427741"/>
              </a:xfrm>
              <a:prstGeom prst="rect">
                <a:avLst/>
              </a:prstGeom>
            </p:spPr>
          </p:pic>
        </p:grpSp>
        <p:sp>
          <p:nvSpPr>
            <p:cNvPr id="35" name="矩形 34"/>
            <p:cNvSpPr/>
            <p:nvPr/>
          </p:nvSpPr>
          <p:spPr>
            <a:xfrm>
              <a:off x="4423561" y="2201338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967307" y="1478275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277116" y="4045001"/>
            <a:ext cx="3106326" cy="1941765"/>
            <a:chOff x="4423561" y="1090570"/>
            <a:chExt cx="3106326" cy="1941765"/>
          </a:xfrm>
        </p:grpSpPr>
        <p:grpSp>
          <p:nvGrpSpPr>
            <p:cNvPr id="40" name="组合 39"/>
            <p:cNvGrpSpPr/>
            <p:nvPr/>
          </p:nvGrpSpPr>
          <p:grpSpPr>
            <a:xfrm>
              <a:off x="5648112" y="1090570"/>
              <a:ext cx="657225" cy="657225"/>
              <a:chOff x="5811813" y="1064622"/>
              <a:chExt cx="657225" cy="657225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5811813" y="1064622"/>
                <a:ext cx="657225" cy="657225"/>
              </a:xfrm>
              <a:prstGeom prst="ellipse">
                <a:avLst/>
              </a:prstGeom>
              <a:solidFill>
                <a:srgbClr val="39BE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6555" y="1179364"/>
                <a:ext cx="427741" cy="427741"/>
              </a:xfrm>
              <a:prstGeom prst="rect">
                <a:avLst/>
              </a:prstGeom>
            </p:spPr>
          </p:pic>
        </p:grpSp>
        <p:sp>
          <p:nvSpPr>
            <p:cNvPr id="41" name="矩形 40"/>
            <p:cNvSpPr/>
            <p:nvPr/>
          </p:nvSpPr>
          <p:spPr>
            <a:xfrm>
              <a:off x="4423561" y="2201338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967307" y="1478275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7" r="48333"/>
          <a:stretch>
            <a:fillRect/>
          </a:stretch>
        </p:blipFill>
        <p:spPr>
          <a:xfrm>
            <a:off x="-1" y="4029075"/>
            <a:ext cx="2362308" cy="3228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t="9338"/>
          <a:stretch>
            <a:fillRect/>
          </a:stretch>
        </p:blipFill>
        <p:spPr>
          <a:xfrm flipH="1">
            <a:off x="9460755" y="175559"/>
            <a:ext cx="2731245" cy="668244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655688" y="2240070"/>
            <a:ext cx="814387" cy="1657350"/>
            <a:chOff x="4655688" y="2240070"/>
            <a:chExt cx="814387" cy="1657350"/>
          </a:xfrm>
        </p:grpSpPr>
        <p:sp>
          <p:nvSpPr>
            <p:cNvPr id="7" name="梯形 6"/>
            <p:cNvSpPr/>
            <p:nvPr/>
          </p:nvSpPr>
          <p:spPr>
            <a:xfrm>
              <a:off x="4655688" y="2240070"/>
              <a:ext cx="814387" cy="1657350"/>
            </a:xfrm>
            <a:prstGeom prst="trapezoid">
              <a:avLst/>
            </a:prstGeom>
            <a:solidFill>
              <a:srgbClr val="39B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916717" y="3465225"/>
              <a:ext cx="328613" cy="328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429648" y="2240070"/>
            <a:ext cx="814387" cy="1657350"/>
            <a:chOff x="5429648" y="2240070"/>
            <a:chExt cx="814387" cy="1657350"/>
          </a:xfrm>
        </p:grpSpPr>
        <p:sp>
          <p:nvSpPr>
            <p:cNvPr id="11" name="梯形 10"/>
            <p:cNvSpPr/>
            <p:nvPr/>
          </p:nvSpPr>
          <p:spPr>
            <a:xfrm flipH="1" flipV="1">
              <a:off x="5429648" y="2240070"/>
              <a:ext cx="814387" cy="1657350"/>
            </a:xfrm>
            <a:prstGeom prst="trapezoid">
              <a:avLst/>
            </a:prstGeom>
            <a:solidFill>
              <a:srgbClr val="2A7E9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677192" y="2295939"/>
              <a:ext cx="328613" cy="328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44036" y="2240070"/>
            <a:ext cx="814387" cy="1657350"/>
            <a:chOff x="6244036" y="2240070"/>
            <a:chExt cx="814387" cy="1657350"/>
          </a:xfrm>
        </p:grpSpPr>
        <p:sp>
          <p:nvSpPr>
            <p:cNvPr id="12" name="梯形 11"/>
            <p:cNvSpPr/>
            <p:nvPr/>
          </p:nvSpPr>
          <p:spPr>
            <a:xfrm>
              <a:off x="6244036" y="2240070"/>
              <a:ext cx="814387" cy="1657350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465494" y="3445847"/>
              <a:ext cx="328613" cy="328613"/>
            </a:xfrm>
            <a:prstGeom prst="ellipse">
              <a:avLst/>
            </a:prstGeom>
            <a:solidFill>
              <a:srgbClr val="39B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17996" y="2240070"/>
            <a:ext cx="814387" cy="1657350"/>
            <a:chOff x="7017996" y="2240070"/>
            <a:chExt cx="814387" cy="1657350"/>
          </a:xfrm>
        </p:grpSpPr>
        <p:sp>
          <p:nvSpPr>
            <p:cNvPr id="14" name="梯形 13"/>
            <p:cNvSpPr/>
            <p:nvPr/>
          </p:nvSpPr>
          <p:spPr>
            <a:xfrm flipH="1" flipV="1">
              <a:off x="7017996" y="2240070"/>
              <a:ext cx="814387" cy="1657350"/>
            </a:xfrm>
            <a:prstGeom prst="trapezoid">
              <a:avLst/>
            </a:prstGeom>
            <a:solidFill>
              <a:srgbClr val="FFBE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7260882" y="2305877"/>
              <a:ext cx="328613" cy="328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4271036" y="1735613"/>
            <a:ext cx="1583690" cy="568268"/>
            <a:chOff x="9201150" y="2040050"/>
            <a:chExt cx="1754553" cy="420195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9201150" y="2043113"/>
              <a:ext cx="0" cy="4171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9201151" y="2040050"/>
              <a:ext cx="175455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1624051" y="1212943"/>
            <a:ext cx="3106326" cy="1554060"/>
            <a:chOff x="7409114" y="784571"/>
            <a:chExt cx="3106326" cy="1554060"/>
          </a:xfrm>
        </p:grpSpPr>
        <p:sp>
          <p:nvSpPr>
            <p:cNvPr id="28" name="矩形 27"/>
            <p:cNvSpPr/>
            <p:nvPr/>
          </p:nvSpPr>
          <p:spPr>
            <a:xfrm>
              <a:off x="7409114" y="1507634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952860" y="784571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flipV="1">
            <a:off x="6625487" y="3774460"/>
            <a:ext cx="1583690" cy="568268"/>
            <a:chOff x="9201150" y="2040050"/>
            <a:chExt cx="1754553" cy="420195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9201150" y="2043113"/>
              <a:ext cx="0" cy="4171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9201151" y="2040050"/>
              <a:ext cx="175455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7573094" y="3852826"/>
            <a:ext cx="3106326" cy="1554060"/>
            <a:chOff x="7409114" y="784571"/>
            <a:chExt cx="3106326" cy="1554060"/>
          </a:xfrm>
        </p:grpSpPr>
        <p:sp>
          <p:nvSpPr>
            <p:cNvPr id="35" name="矩形 34"/>
            <p:cNvSpPr/>
            <p:nvPr/>
          </p:nvSpPr>
          <p:spPr>
            <a:xfrm>
              <a:off x="7409114" y="1507634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952860" y="784571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rgbClr val="FA71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rgbClr val="FA71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 flipH="1">
            <a:off x="7542568" y="2470183"/>
            <a:ext cx="158368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8486430" y="2039019"/>
            <a:ext cx="3106326" cy="1554060"/>
            <a:chOff x="7409114" y="784571"/>
            <a:chExt cx="3106326" cy="1554060"/>
          </a:xfrm>
        </p:grpSpPr>
        <p:sp>
          <p:nvSpPr>
            <p:cNvPr id="39" name="矩形 38"/>
            <p:cNvSpPr/>
            <p:nvPr/>
          </p:nvSpPr>
          <p:spPr>
            <a:xfrm>
              <a:off x="7409114" y="1507634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952860" y="784571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1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flipH="1" flipV="1">
            <a:off x="3495584" y="3792386"/>
            <a:ext cx="1583690" cy="568268"/>
            <a:chOff x="9201150" y="2040050"/>
            <a:chExt cx="1754553" cy="420195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9201150" y="2043113"/>
              <a:ext cx="0" cy="4171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9201151" y="2040050"/>
              <a:ext cx="175455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1009388" y="3906278"/>
            <a:ext cx="3106326" cy="1554060"/>
            <a:chOff x="7409114" y="784571"/>
            <a:chExt cx="3106326" cy="1554060"/>
          </a:xfrm>
        </p:grpSpPr>
        <p:sp>
          <p:nvSpPr>
            <p:cNvPr id="45" name="矩形 44"/>
            <p:cNvSpPr/>
            <p:nvPr/>
          </p:nvSpPr>
          <p:spPr>
            <a:xfrm>
              <a:off x="7409114" y="1507634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952860" y="784571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36130" r="-192" b="26239"/>
          <a:stretch>
            <a:fillRect/>
          </a:stretch>
        </p:blipFill>
        <p:spPr>
          <a:xfrm>
            <a:off x="-57152" y="-23446"/>
            <a:ext cx="12344400" cy="688144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09854" y="2505914"/>
            <a:ext cx="37105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rgbClr val="2A7E9A"/>
                </a:solidFill>
                <a:effectLst/>
                <a:uLnTx/>
                <a:uFillTx/>
                <a:latin typeface="印品粗朗体" panose="02000000000000000000" pitchFamily="2" charset="-122"/>
                <a:ea typeface="印品粗朗体" panose="02000000000000000000" pitchFamily="2" charset="-122"/>
                <a:cs typeface="+mn-cs"/>
              </a:rPr>
              <a:t>YOU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rgbClr val="2A7E9A"/>
              </a:solidFill>
              <a:effectLst/>
              <a:uLnTx/>
              <a:uFillTx/>
              <a:latin typeface="印品粗朗体" panose="02000000000000000000" pitchFamily="2" charset="-122"/>
              <a:ea typeface="印品粗朗体" panose="02000000000000000000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679" y="1605526"/>
            <a:ext cx="2322777" cy="9815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848453" y="1147922"/>
            <a:ext cx="1606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百变马丁" panose="02010601030101010101" pitchFamily="2" charset="-122"/>
                <a:ea typeface="百变马丁" panose="02010601030101010101" pitchFamily="2" charset="-122"/>
                <a:cs typeface="+mn-cs"/>
              </a:rPr>
              <a:t>你好</a:t>
            </a:r>
          </a:p>
        </p:txBody>
      </p:sp>
      <p:sp>
        <p:nvSpPr>
          <p:cNvPr id="14" name="文本框 13"/>
          <p:cNvSpPr txBox="1"/>
          <p:nvPr/>
        </p:nvSpPr>
        <p:spPr>
          <a:xfrm rot="5400000">
            <a:off x="3630384" y="3254525"/>
            <a:ext cx="2357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百变马丁" panose="02010601030101010101" pitchFamily="2" charset="-122"/>
                <a:ea typeface="百变马丁" panose="02010601030101010101" pitchFamily="2" charset="-122"/>
                <a:cs typeface="+mn-cs"/>
              </a:rPr>
              <a:t>HELLO SUMMER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百变马丁" panose="02010601030101010101" pitchFamily="2" charset="-122"/>
              <a:ea typeface="百变马丁" panose="02010601030101010101" pitchFamily="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57788" y="671494"/>
            <a:ext cx="4440425" cy="3500456"/>
            <a:chOff x="5157788" y="671494"/>
            <a:chExt cx="3622763" cy="3000869"/>
          </a:xfrm>
        </p:grpSpPr>
        <p:sp>
          <p:nvSpPr>
            <p:cNvPr id="2" name="任意多边形 1"/>
            <p:cNvSpPr/>
            <p:nvPr/>
          </p:nvSpPr>
          <p:spPr>
            <a:xfrm>
              <a:off x="5157788" y="671494"/>
              <a:ext cx="3414712" cy="2776406"/>
            </a:xfrm>
            <a:custGeom>
              <a:avLst/>
              <a:gdLst>
                <a:gd name="connsiteX0" fmla="*/ 0 w 3414712"/>
                <a:gd name="connsiteY0" fmla="*/ 542944 h 2776406"/>
                <a:gd name="connsiteX1" fmla="*/ 528637 w 3414712"/>
                <a:gd name="connsiteY1" fmla="*/ 19 h 2776406"/>
                <a:gd name="connsiteX2" fmla="*/ 2185987 w 3414712"/>
                <a:gd name="connsiteY2" fmla="*/ 528656 h 2776406"/>
                <a:gd name="connsiteX3" fmla="*/ 2257425 w 3414712"/>
                <a:gd name="connsiteY3" fmla="*/ 1857394 h 2776406"/>
                <a:gd name="connsiteX4" fmla="*/ 2871787 w 3414712"/>
                <a:gd name="connsiteY4" fmla="*/ 2657494 h 2776406"/>
                <a:gd name="connsiteX5" fmla="*/ 3414712 w 3414712"/>
                <a:gd name="connsiteY5" fmla="*/ 2757506 h 277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4712" h="2776406">
                  <a:moveTo>
                    <a:pt x="0" y="542944"/>
                  </a:moveTo>
                  <a:cubicBezTo>
                    <a:pt x="82153" y="272672"/>
                    <a:pt x="164306" y="2400"/>
                    <a:pt x="528637" y="19"/>
                  </a:cubicBezTo>
                  <a:cubicBezTo>
                    <a:pt x="892968" y="-2362"/>
                    <a:pt x="1897856" y="219094"/>
                    <a:pt x="2185987" y="528656"/>
                  </a:cubicBezTo>
                  <a:cubicBezTo>
                    <a:pt x="2474118" y="838218"/>
                    <a:pt x="2143125" y="1502588"/>
                    <a:pt x="2257425" y="1857394"/>
                  </a:cubicBezTo>
                  <a:cubicBezTo>
                    <a:pt x="2371725" y="2212200"/>
                    <a:pt x="2678906" y="2507475"/>
                    <a:pt x="2871787" y="2657494"/>
                  </a:cubicBezTo>
                  <a:cubicBezTo>
                    <a:pt x="3064668" y="2807513"/>
                    <a:pt x="3239690" y="2782509"/>
                    <a:pt x="3414712" y="275750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6231671">
              <a:off x="8434695" y="3326507"/>
              <a:ext cx="371475" cy="32023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86896" y="925984"/>
            <a:ext cx="7082145" cy="1862048"/>
            <a:chOff x="4986896" y="925984"/>
            <a:chExt cx="7082145" cy="1862048"/>
          </a:xfrm>
        </p:grpSpPr>
        <p:sp>
          <p:nvSpPr>
            <p:cNvPr id="8" name="文本框 7"/>
            <p:cNvSpPr txBox="1"/>
            <p:nvPr/>
          </p:nvSpPr>
          <p:spPr>
            <a:xfrm>
              <a:off x="4986896" y="925984"/>
              <a:ext cx="708214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1500" dirty="0">
                  <a:solidFill>
                    <a:srgbClr val="2A7E9A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rPr>
                <a:t>THANK</a:t>
              </a: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2A7E9A"/>
                </a:solidFill>
                <a:effectLst/>
                <a:uLnTx/>
                <a:uFillTx/>
                <a:latin typeface="印品粗朗体" panose="02000000000000000000" pitchFamily="2" charset="-122"/>
                <a:ea typeface="印品粗朗体" panose="02000000000000000000" pitchFamily="2" charset="-122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47" b="38357"/>
            <a:stretch>
              <a:fillRect/>
            </a:stretch>
          </p:blipFill>
          <p:spPr>
            <a:xfrm rot="381483">
              <a:off x="5607683" y="1289815"/>
              <a:ext cx="1850280" cy="113438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37291" r="79147" b="46742"/>
          <a:stretch>
            <a:fillRect/>
          </a:stretch>
        </p:blipFill>
        <p:spPr>
          <a:xfrm>
            <a:off x="-176213" y="-556774"/>
            <a:ext cx="2786063" cy="30761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37291" r="79147" b="46742"/>
          <a:stretch>
            <a:fillRect/>
          </a:stretch>
        </p:blipFill>
        <p:spPr>
          <a:xfrm flipH="1">
            <a:off x="11097027" y="981294"/>
            <a:ext cx="1147366" cy="12668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3" y="4186238"/>
            <a:ext cx="12205250" cy="267162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275610" y="1897830"/>
            <a:ext cx="5948056" cy="2909942"/>
            <a:chOff x="2786062" y="2078819"/>
            <a:chExt cx="5948056" cy="2909942"/>
          </a:xfrm>
        </p:grpSpPr>
        <p:sp>
          <p:nvSpPr>
            <p:cNvPr id="14" name="文本框 13"/>
            <p:cNvSpPr txBox="1"/>
            <p:nvPr/>
          </p:nvSpPr>
          <p:spPr>
            <a:xfrm>
              <a:off x="6050696" y="2079760"/>
              <a:ext cx="268342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输入标题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613977" y="2408691"/>
              <a:ext cx="112443" cy="2250198"/>
            </a:xfrm>
            <a:prstGeom prst="rect">
              <a:avLst/>
            </a:prstGeom>
            <a:solidFill>
              <a:srgbClr val="2A7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786062" y="2078819"/>
              <a:ext cx="2854112" cy="2909942"/>
              <a:chOff x="1670508" y="1975080"/>
              <a:chExt cx="2854112" cy="2909942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670508" y="1975080"/>
                <a:ext cx="285411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PART</a:t>
                </a:r>
                <a:endParaRPr lang="zh-CN" altLang="en-US" sz="13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310435" y="2669031"/>
                <a:ext cx="1269898" cy="2215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CN" sz="138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01</a:t>
                </a:r>
                <a:endParaRPr lang="zh-CN" altLang="en-US" sz="13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72066" b="40099"/>
          <a:stretch>
            <a:fillRect/>
          </a:stretch>
        </p:blipFill>
        <p:spPr>
          <a:xfrm>
            <a:off x="8750531" y="3364043"/>
            <a:ext cx="3474289" cy="34796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520" b="71458"/>
          <a:stretch>
            <a:fillRect/>
          </a:stretch>
        </p:blipFill>
        <p:spPr>
          <a:xfrm>
            <a:off x="0" y="-216695"/>
            <a:ext cx="2128838" cy="29900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75"/>
          <a:stretch>
            <a:fillRect/>
          </a:stretch>
        </p:blipFill>
        <p:spPr>
          <a:xfrm>
            <a:off x="3809891" y="2107407"/>
            <a:ext cx="4572215" cy="3300412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429500" y="2396974"/>
            <a:ext cx="2363133" cy="815614"/>
            <a:chOff x="7429500" y="2396974"/>
            <a:chExt cx="2363133" cy="815614"/>
          </a:xfrm>
        </p:grpSpPr>
        <p:sp>
          <p:nvSpPr>
            <p:cNvPr id="8" name="任意多边形 7"/>
            <p:cNvSpPr/>
            <p:nvPr/>
          </p:nvSpPr>
          <p:spPr>
            <a:xfrm>
              <a:off x="7429500" y="2548429"/>
              <a:ext cx="2157413" cy="664159"/>
            </a:xfrm>
            <a:custGeom>
              <a:avLst/>
              <a:gdLst>
                <a:gd name="connsiteX0" fmla="*/ 0 w 2157413"/>
                <a:gd name="connsiteY0" fmla="*/ 509096 h 664159"/>
                <a:gd name="connsiteX1" fmla="*/ 928688 w 2157413"/>
                <a:gd name="connsiteY1" fmla="*/ 637684 h 664159"/>
                <a:gd name="connsiteX2" fmla="*/ 1428750 w 2157413"/>
                <a:gd name="connsiteY2" fmla="*/ 51896 h 664159"/>
                <a:gd name="connsiteX3" fmla="*/ 2157413 w 2157413"/>
                <a:gd name="connsiteY3" fmla="*/ 66184 h 66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7413" h="664159">
                  <a:moveTo>
                    <a:pt x="0" y="509096"/>
                  </a:moveTo>
                  <a:cubicBezTo>
                    <a:pt x="345281" y="611490"/>
                    <a:pt x="690563" y="713884"/>
                    <a:pt x="928688" y="637684"/>
                  </a:cubicBezTo>
                  <a:cubicBezTo>
                    <a:pt x="1166813" y="561484"/>
                    <a:pt x="1223963" y="147146"/>
                    <a:pt x="1428750" y="51896"/>
                  </a:cubicBezTo>
                  <a:cubicBezTo>
                    <a:pt x="1633537" y="-43354"/>
                    <a:pt x="1895475" y="11415"/>
                    <a:pt x="2157413" y="66184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9414014" y="2396974"/>
              <a:ext cx="378619" cy="378619"/>
            </a:xfrm>
            <a:prstGeom prst="ellipse">
              <a:avLst/>
            </a:prstGeom>
            <a:solidFill>
              <a:srgbClr val="FA71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719A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50529" y="2844669"/>
            <a:ext cx="3750975" cy="1472391"/>
            <a:chOff x="9478257" y="2685303"/>
            <a:chExt cx="3750975" cy="1472391"/>
          </a:xfrm>
        </p:grpSpPr>
        <p:sp>
          <p:nvSpPr>
            <p:cNvPr id="18" name="矩形 17"/>
            <p:cNvSpPr/>
            <p:nvPr/>
          </p:nvSpPr>
          <p:spPr>
            <a:xfrm>
              <a:off x="9532069" y="3326697"/>
              <a:ext cx="36971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您的内容打在这里，或通过复制文本后在此选择粘贴，并选择只保留文字。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9478257" y="2685303"/>
              <a:ext cx="20188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2294951" y="2520950"/>
            <a:ext cx="2363133" cy="815614"/>
            <a:chOff x="7429500" y="2396974"/>
            <a:chExt cx="2363133" cy="815614"/>
          </a:xfrm>
        </p:grpSpPr>
        <p:sp>
          <p:nvSpPr>
            <p:cNvPr id="22" name="任意多边形 21"/>
            <p:cNvSpPr/>
            <p:nvPr/>
          </p:nvSpPr>
          <p:spPr>
            <a:xfrm>
              <a:off x="7429500" y="2548429"/>
              <a:ext cx="2157413" cy="664159"/>
            </a:xfrm>
            <a:custGeom>
              <a:avLst/>
              <a:gdLst>
                <a:gd name="connsiteX0" fmla="*/ 0 w 2157413"/>
                <a:gd name="connsiteY0" fmla="*/ 509096 h 664159"/>
                <a:gd name="connsiteX1" fmla="*/ 928688 w 2157413"/>
                <a:gd name="connsiteY1" fmla="*/ 637684 h 664159"/>
                <a:gd name="connsiteX2" fmla="*/ 1428750 w 2157413"/>
                <a:gd name="connsiteY2" fmla="*/ 51896 h 664159"/>
                <a:gd name="connsiteX3" fmla="*/ 2157413 w 2157413"/>
                <a:gd name="connsiteY3" fmla="*/ 66184 h 66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7413" h="664159">
                  <a:moveTo>
                    <a:pt x="0" y="509096"/>
                  </a:moveTo>
                  <a:cubicBezTo>
                    <a:pt x="345281" y="611490"/>
                    <a:pt x="690563" y="713884"/>
                    <a:pt x="928688" y="637684"/>
                  </a:cubicBezTo>
                  <a:cubicBezTo>
                    <a:pt x="1166813" y="561484"/>
                    <a:pt x="1223963" y="147146"/>
                    <a:pt x="1428750" y="51896"/>
                  </a:cubicBezTo>
                  <a:cubicBezTo>
                    <a:pt x="1633537" y="-43354"/>
                    <a:pt x="1895475" y="11415"/>
                    <a:pt x="2157413" y="66184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9414014" y="2396974"/>
              <a:ext cx="378619" cy="378619"/>
            </a:xfrm>
            <a:prstGeom prst="ellipse">
              <a:avLst/>
            </a:prstGeom>
            <a:solidFill>
              <a:srgbClr val="2A7E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07054" y="2773350"/>
            <a:ext cx="3936151" cy="1546241"/>
            <a:chOff x="7560941" y="2685303"/>
            <a:chExt cx="3936151" cy="1546241"/>
          </a:xfrm>
        </p:grpSpPr>
        <p:sp>
          <p:nvSpPr>
            <p:cNvPr id="28" name="矩形 27"/>
            <p:cNvSpPr/>
            <p:nvPr/>
          </p:nvSpPr>
          <p:spPr>
            <a:xfrm>
              <a:off x="7560941" y="3400547"/>
              <a:ext cx="36971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您的内容打在这里，或通过复制文本后在此选择粘贴，并选择只保留文字。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478257" y="2685303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1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t="9338"/>
          <a:stretch>
            <a:fillRect/>
          </a:stretch>
        </p:blipFill>
        <p:spPr>
          <a:xfrm>
            <a:off x="1215" y="175846"/>
            <a:ext cx="2731245" cy="66824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063162" y="-120679"/>
            <a:ext cx="2150229" cy="3637745"/>
            <a:chOff x="10063162" y="-120679"/>
            <a:chExt cx="2150229" cy="363774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9520" b="71458"/>
            <a:stretch>
              <a:fillRect/>
            </a:stretch>
          </p:blipFill>
          <p:spPr>
            <a:xfrm flipH="1">
              <a:off x="10063162" y="527021"/>
              <a:ext cx="2128838" cy="299004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9520" b="71458"/>
            <a:stretch>
              <a:fillRect/>
            </a:stretch>
          </p:blipFill>
          <p:spPr>
            <a:xfrm flipH="1" flipV="1">
              <a:off x="10084553" y="-120679"/>
              <a:ext cx="2128838" cy="2990045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333502" y="1885965"/>
            <a:ext cx="4812829" cy="1361786"/>
            <a:chOff x="1327597" y="1885965"/>
            <a:chExt cx="4812829" cy="136178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8" t="74792" r="50521" b="1875"/>
            <a:stretch>
              <a:fillRect/>
            </a:stretch>
          </p:blipFill>
          <p:spPr>
            <a:xfrm>
              <a:off x="4865202" y="1934889"/>
              <a:ext cx="1275224" cy="1263938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1327597" y="1885965"/>
              <a:ext cx="3714679" cy="1361786"/>
              <a:chOff x="1327597" y="1847735"/>
              <a:chExt cx="3714679" cy="1361786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327597" y="2420907"/>
                <a:ext cx="3697163" cy="788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023441" y="1847735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32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333502" y="3634422"/>
            <a:ext cx="4812829" cy="1361786"/>
            <a:chOff x="1327597" y="1885965"/>
            <a:chExt cx="4812829" cy="136178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8" t="74792" r="50521" b="1875"/>
            <a:stretch>
              <a:fillRect/>
            </a:stretch>
          </p:blipFill>
          <p:spPr>
            <a:xfrm>
              <a:off x="4865202" y="1934889"/>
              <a:ext cx="1275224" cy="1263938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327597" y="1885965"/>
              <a:ext cx="3714679" cy="1361786"/>
              <a:chOff x="1327597" y="1847735"/>
              <a:chExt cx="3714679" cy="1361786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327597" y="2420907"/>
                <a:ext cx="3697163" cy="788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023441" y="1847735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>
                    <a:solidFill>
                      <a:schemeClr val="bg1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3200" dirty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 flipH="1">
            <a:off x="6140426" y="1885965"/>
            <a:ext cx="4812829" cy="1361786"/>
            <a:chOff x="1327597" y="1885965"/>
            <a:chExt cx="4812829" cy="1361786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8" t="74792" r="50521" b="1875"/>
            <a:stretch>
              <a:fillRect/>
            </a:stretch>
          </p:blipFill>
          <p:spPr>
            <a:xfrm>
              <a:off x="4865202" y="1934889"/>
              <a:ext cx="1275224" cy="1263938"/>
            </a:xfrm>
            <a:prstGeom prst="rect">
              <a:avLst/>
            </a:prstGeom>
          </p:spPr>
        </p:pic>
        <p:grpSp>
          <p:nvGrpSpPr>
            <p:cNvPr id="26" name="组合 25"/>
            <p:cNvGrpSpPr/>
            <p:nvPr/>
          </p:nvGrpSpPr>
          <p:grpSpPr>
            <a:xfrm>
              <a:off x="1327597" y="1885965"/>
              <a:ext cx="3714679" cy="1361786"/>
              <a:chOff x="1327597" y="1847735"/>
              <a:chExt cx="3714679" cy="1361786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327597" y="2420907"/>
                <a:ext cx="3697163" cy="788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3023441" y="1847735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>
                    <a:solidFill>
                      <a:schemeClr val="bg2">
                        <a:lumMod val="10000"/>
                      </a:schemeClr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 flipH="1">
            <a:off x="6140426" y="3634422"/>
            <a:ext cx="4812829" cy="1361786"/>
            <a:chOff x="1327597" y="1885965"/>
            <a:chExt cx="4812829" cy="1361786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8" t="74792" r="50521" b="1875"/>
            <a:stretch>
              <a:fillRect/>
            </a:stretch>
          </p:blipFill>
          <p:spPr>
            <a:xfrm>
              <a:off x="4865202" y="1934889"/>
              <a:ext cx="1275224" cy="1263938"/>
            </a:xfrm>
            <a:prstGeom prst="rect">
              <a:avLst/>
            </a:prstGeom>
          </p:spPr>
        </p:pic>
        <p:grpSp>
          <p:nvGrpSpPr>
            <p:cNvPr id="31" name="组合 30"/>
            <p:cNvGrpSpPr/>
            <p:nvPr/>
          </p:nvGrpSpPr>
          <p:grpSpPr>
            <a:xfrm>
              <a:off x="1327597" y="1885965"/>
              <a:ext cx="3714679" cy="1361786"/>
              <a:chOff x="1327597" y="1847735"/>
              <a:chExt cx="3714679" cy="1361786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327597" y="2420907"/>
                <a:ext cx="3697163" cy="788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3023441" y="1847735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>
                    <a:solidFill>
                      <a:srgbClr val="39BEAE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3200" dirty="0">
                  <a:solidFill>
                    <a:srgbClr val="39BEAE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7" r="48333"/>
          <a:stretch>
            <a:fillRect/>
          </a:stretch>
        </p:blipFill>
        <p:spPr>
          <a:xfrm>
            <a:off x="-1" y="4029075"/>
            <a:ext cx="2362308" cy="3228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t="9338"/>
          <a:stretch>
            <a:fillRect/>
          </a:stretch>
        </p:blipFill>
        <p:spPr>
          <a:xfrm flipH="1">
            <a:off x="9460755" y="175559"/>
            <a:ext cx="2731245" cy="668244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5024436" y="2350293"/>
            <a:ext cx="2143125" cy="2143125"/>
          </a:xfrm>
          <a:custGeom>
            <a:avLst/>
            <a:gdLst>
              <a:gd name="connsiteX0" fmla="*/ 664255 w 2143125"/>
              <a:gd name="connsiteY0" fmla="*/ 0 h 2143125"/>
              <a:gd name="connsiteX1" fmla="*/ 1399861 w 2143125"/>
              <a:gd name="connsiteY1" fmla="*/ 0 h 2143125"/>
              <a:gd name="connsiteX2" fmla="*/ 1360757 w 2143125"/>
              <a:gd name="connsiteY2" fmla="*/ 72043 h 2143125"/>
              <a:gd name="connsiteX3" fmla="*/ 1319214 w 2143125"/>
              <a:gd name="connsiteY3" fmla="*/ 277813 h 2143125"/>
              <a:gd name="connsiteX4" fmla="*/ 1847852 w 2143125"/>
              <a:gd name="connsiteY4" fmla="*/ 806451 h 2143125"/>
              <a:gd name="connsiteX5" fmla="*/ 2053622 w 2143125"/>
              <a:gd name="connsiteY5" fmla="*/ 764908 h 2143125"/>
              <a:gd name="connsiteX6" fmla="*/ 2143125 w 2143125"/>
              <a:gd name="connsiteY6" fmla="*/ 716328 h 2143125"/>
              <a:gd name="connsiteX7" fmla="*/ 2143125 w 2143125"/>
              <a:gd name="connsiteY7" fmla="*/ 1568301 h 2143125"/>
              <a:gd name="connsiteX8" fmla="*/ 2053622 w 2143125"/>
              <a:gd name="connsiteY8" fmla="*/ 1519720 h 2143125"/>
              <a:gd name="connsiteX9" fmla="*/ 1847852 w 2143125"/>
              <a:gd name="connsiteY9" fmla="*/ 1478177 h 2143125"/>
              <a:gd name="connsiteX10" fmla="*/ 1319214 w 2143125"/>
              <a:gd name="connsiteY10" fmla="*/ 2006815 h 2143125"/>
              <a:gd name="connsiteX11" fmla="*/ 1329954 w 2143125"/>
              <a:gd name="connsiteY11" fmla="*/ 2113354 h 2143125"/>
              <a:gd name="connsiteX12" fmla="*/ 1339196 w 2143125"/>
              <a:gd name="connsiteY12" fmla="*/ 2143125 h 2143125"/>
              <a:gd name="connsiteX13" fmla="*/ 764618 w 2143125"/>
              <a:gd name="connsiteY13" fmla="*/ 2143125 h 2143125"/>
              <a:gd name="connsiteX14" fmla="*/ 773859 w 2143125"/>
              <a:gd name="connsiteY14" fmla="*/ 2113353 h 2143125"/>
              <a:gd name="connsiteX15" fmla="*/ 784599 w 2143125"/>
              <a:gd name="connsiteY15" fmla="*/ 2006814 h 2143125"/>
              <a:gd name="connsiteX16" fmla="*/ 255961 w 2143125"/>
              <a:gd name="connsiteY16" fmla="*/ 1478176 h 2143125"/>
              <a:gd name="connsiteX17" fmla="*/ 50191 w 2143125"/>
              <a:gd name="connsiteY17" fmla="*/ 1519719 h 2143125"/>
              <a:gd name="connsiteX18" fmla="*/ 0 w 2143125"/>
              <a:gd name="connsiteY18" fmla="*/ 1546962 h 2143125"/>
              <a:gd name="connsiteX19" fmla="*/ 0 w 2143125"/>
              <a:gd name="connsiteY19" fmla="*/ 791853 h 2143125"/>
              <a:gd name="connsiteX20" fmla="*/ 50191 w 2143125"/>
              <a:gd name="connsiteY20" fmla="*/ 819096 h 2143125"/>
              <a:gd name="connsiteX21" fmla="*/ 255961 w 2143125"/>
              <a:gd name="connsiteY21" fmla="*/ 860639 h 2143125"/>
              <a:gd name="connsiteX22" fmla="*/ 784599 w 2143125"/>
              <a:gd name="connsiteY22" fmla="*/ 332001 h 2143125"/>
              <a:gd name="connsiteX23" fmla="*/ 694316 w 2143125"/>
              <a:gd name="connsiteY23" fmla="*/ 36434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3125" h="2143125">
                <a:moveTo>
                  <a:pt x="664255" y="0"/>
                </a:moveTo>
                <a:lnTo>
                  <a:pt x="1399861" y="0"/>
                </a:lnTo>
                <a:lnTo>
                  <a:pt x="1360757" y="72043"/>
                </a:lnTo>
                <a:cubicBezTo>
                  <a:pt x="1334007" y="135289"/>
                  <a:pt x="1319214" y="204823"/>
                  <a:pt x="1319214" y="277813"/>
                </a:cubicBezTo>
                <a:cubicBezTo>
                  <a:pt x="1319214" y="569772"/>
                  <a:pt x="1555893" y="806451"/>
                  <a:pt x="1847852" y="806451"/>
                </a:cubicBezTo>
                <a:cubicBezTo>
                  <a:pt x="1920842" y="806451"/>
                  <a:pt x="1990377" y="791659"/>
                  <a:pt x="2053622" y="764908"/>
                </a:cubicBezTo>
                <a:lnTo>
                  <a:pt x="2143125" y="716328"/>
                </a:lnTo>
                <a:lnTo>
                  <a:pt x="2143125" y="1568301"/>
                </a:lnTo>
                <a:lnTo>
                  <a:pt x="2053622" y="1519720"/>
                </a:lnTo>
                <a:cubicBezTo>
                  <a:pt x="1990377" y="1492970"/>
                  <a:pt x="1920842" y="1478177"/>
                  <a:pt x="1847852" y="1478177"/>
                </a:cubicBezTo>
                <a:cubicBezTo>
                  <a:pt x="1555893" y="1478177"/>
                  <a:pt x="1319214" y="1714856"/>
                  <a:pt x="1319214" y="2006815"/>
                </a:cubicBezTo>
                <a:cubicBezTo>
                  <a:pt x="1319214" y="2043310"/>
                  <a:pt x="1322912" y="2078941"/>
                  <a:pt x="1329954" y="2113354"/>
                </a:cubicBezTo>
                <a:lnTo>
                  <a:pt x="1339196" y="2143125"/>
                </a:lnTo>
                <a:lnTo>
                  <a:pt x="764618" y="2143125"/>
                </a:lnTo>
                <a:lnTo>
                  <a:pt x="773859" y="2113353"/>
                </a:lnTo>
                <a:cubicBezTo>
                  <a:pt x="780901" y="2078940"/>
                  <a:pt x="784599" y="2043309"/>
                  <a:pt x="784599" y="2006814"/>
                </a:cubicBezTo>
                <a:cubicBezTo>
                  <a:pt x="784599" y="1714855"/>
                  <a:pt x="547920" y="1478176"/>
                  <a:pt x="255961" y="1478176"/>
                </a:cubicBezTo>
                <a:cubicBezTo>
                  <a:pt x="182972" y="1478176"/>
                  <a:pt x="113437" y="1492969"/>
                  <a:pt x="50191" y="1519719"/>
                </a:cubicBezTo>
                <a:lnTo>
                  <a:pt x="0" y="1546962"/>
                </a:lnTo>
                <a:lnTo>
                  <a:pt x="0" y="791853"/>
                </a:lnTo>
                <a:lnTo>
                  <a:pt x="50191" y="819096"/>
                </a:lnTo>
                <a:cubicBezTo>
                  <a:pt x="113437" y="845847"/>
                  <a:pt x="182972" y="860639"/>
                  <a:pt x="255961" y="860639"/>
                </a:cubicBezTo>
                <a:cubicBezTo>
                  <a:pt x="547920" y="860639"/>
                  <a:pt x="784599" y="623960"/>
                  <a:pt x="784599" y="332001"/>
                </a:cubicBezTo>
                <a:cubicBezTo>
                  <a:pt x="784599" y="222517"/>
                  <a:pt x="751316" y="120806"/>
                  <a:pt x="694316" y="36434"/>
                </a:cubicBezTo>
                <a:close/>
              </a:path>
            </a:pathLst>
          </a:custGeom>
          <a:solidFill>
            <a:srgbClr val="2A7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6438900" y="2200269"/>
            <a:ext cx="839900" cy="839900"/>
            <a:chOff x="6438900" y="2200269"/>
            <a:chExt cx="839900" cy="839900"/>
          </a:xfrm>
        </p:grpSpPr>
        <p:sp>
          <p:nvSpPr>
            <p:cNvPr id="23" name="椭圆 22"/>
            <p:cNvSpPr/>
            <p:nvPr/>
          </p:nvSpPr>
          <p:spPr>
            <a:xfrm>
              <a:off x="6438900" y="2200269"/>
              <a:ext cx="839900" cy="839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570720" y="2332089"/>
              <a:ext cx="576261" cy="57626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A7E9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1</a:t>
              </a:r>
              <a:endParaRPr lang="zh-CN" altLang="en-US" sz="28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437253" y="3920701"/>
            <a:ext cx="839900" cy="839900"/>
            <a:chOff x="6438900" y="2200269"/>
            <a:chExt cx="839900" cy="839900"/>
          </a:xfrm>
        </p:grpSpPr>
        <p:sp>
          <p:nvSpPr>
            <p:cNvPr id="27" name="椭圆 26"/>
            <p:cNvSpPr/>
            <p:nvPr/>
          </p:nvSpPr>
          <p:spPr>
            <a:xfrm>
              <a:off x="6438900" y="2200269"/>
              <a:ext cx="839900" cy="839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6570720" y="2332089"/>
              <a:ext cx="576261" cy="57626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A7E9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2</a:t>
              </a:r>
              <a:endParaRPr lang="zh-CN" altLang="en-US" sz="28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863328" y="2200269"/>
            <a:ext cx="839900" cy="839900"/>
            <a:chOff x="6438900" y="2200269"/>
            <a:chExt cx="839900" cy="839900"/>
          </a:xfrm>
        </p:grpSpPr>
        <p:sp>
          <p:nvSpPr>
            <p:cNvPr id="30" name="椭圆 29"/>
            <p:cNvSpPr/>
            <p:nvPr/>
          </p:nvSpPr>
          <p:spPr>
            <a:xfrm>
              <a:off x="6438900" y="2200269"/>
              <a:ext cx="839900" cy="839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6570720" y="2332089"/>
              <a:ext cx="576261" cy="57626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A7E9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3</a:t>
              </a:r>
              <a:endParaRPr lang="zh-CN" altLang="en-US" sz="28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61681" y="3920701"/>
            <a:ext cx="839900" cy="839900"/>
            <a:chOff x="6438900" y="2200269"/>
            <a:chExt cx="839900" cy="839900"/>
          </a:xfrm>
        </p:grpSpPr>
        <p:sp>
          <p:nvSpPr>
            <p:cNvPr id="33" name="椭圆 32"/>
            <p:cNvSpPr/>
            <p:nvPr/>
          </p:nvSpPr>
          <p:spPr>
            <a:xfrm>
              <a:off x="6438900" y="2200269"/>
              <a:ext cx="839900" cy="839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6570720" y="2332089"/>
              <a:ext cx="576261" cy="57626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A7E9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4</a:t>
              </a:r>
              <a:endParaRPr lang="zh-CN" altLang="en-US" sz="28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62557" y="1636000"/>
            <a:ext cx="3697163" cy="1404169"/>
            <a:chOff x="1062557" y="1636000"/>
            <a:chExt cx="3697163" cy="1404169"/>
          </a:xfrm>
        </p:grpSpPr>
        <p:sp>
          <p:nvSpPr>
            <p:cNvPr id="35" name="矩形 34"/>
            <p:cNvSpPr/>
            <p:nvPr/>
          </p:nvSpPr>
          <p:spPr>
            <a:xfrm>
              <a:off x="1062557" y="2209172"/>
              <a:ext cx="36971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您的内容打在这里，或通过复制文本后在此选择粘贴，并选择只保留文字。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901721" y="1636000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500934" y="1680210"/>
            <a:ext cx="3697163" cy="1404169"/>
            <a:chOff x="1062557" y="1636000"/>
            <a:chExt cx="3697163" cy="1404169"/>
          </a:xfrm>
        </p:grpSpPr>
        <p:sp>
          <p:nvSpPr>
            <p:cNvPr id="39" name="矩形 38"/>
            <p:cNvSpPr/>
            <p:nvPr/>
          </p:nvSpPr>
          <p:spPr>
            <a:xfrm>
              <a:off x="1062557" y="2209172"/>
              <a:ext cx="36971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您的内容打在这里，或通过复制文本后在此选择粘贴，并选择只保留文字。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901721" y="1636000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62557" y="3293536"/>
            <a:ext cx="3697163" cy="1404169"/>
            <a:chOff x="1062557" y="1636000"/>
            <a:chExt cx="3697163" cy="1404169"/>
          </a:xfrm>
        </p:grpSpPr>
        <p:sp>
          <p:nvSpPr>
            <p:cNvPr id="42" name="矩形 41"/>
            <p:cNvSpPr/>
            <p:nvPr/>
          </p:nvSpPr>
          <p:spPr>
            <a:xfrm>
              <a:off x="1062557" y="2209172"/>
              <a:ext cx="36971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您的内容打在这里，或通过复制文本后在此选择粘贴，并选择只保留文字。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901721" y="1636000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chemeClr val="bg1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500934" y="3337746"/>
            <a:ext cx="3697163" cy="1404169"/>
            <a:chOff x="1062557" y="1636000"/>
            <a:chExt cx="3697163" cy="1404169"/>
          </a:xfrm>
        </p:grpSpPr>
        <p:sp>
          <p:nvSpPr>
            <p:cNvPr id="45" name="矩形 44"/>
            <p:cNvSpPr/>
            <p:nvPr/>
          </p:nvSpPr>
          <p:spPr>
            <a:xfrm>
              <a:off x="1062557" y="2209172"/>
              <a:ext cx="36971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您的内容打在这里，或通过复制文本后在此选择粘贴，并选择只保留文字。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901721" y="1636000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rgbClr val="39BEAE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输入标题</a:t>
              </a:r>
              <a:endParaRPr lang="en-US" altLang="zh-CN" sz="3200" dirty="0">
                <a:solidFill>
                  <a:srgbClr val="39BEAE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933" y="4188192"/>
            <a:ext cx="2359356" cy="322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2239" y="-121620"/>
            <a:ext cx="2152075" cy="363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" y="-218370"/>
            <a:ext cx="2127688" cy="29933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1417645" y="2149436"/>
            <a:ext cx="9572625" cy="2586037"/>
          </a:xfrm>
          <a:custGeom>
            <a:avLst/>
            <a:gdLst>
              <a:gd name="connsiteX0" fmla="*/ 0 w 9572625"/>
              <a:gd name="connsiteY0" fmla="*/ 2586037 h 2586037"/>
              <a:gd name="connsiteX1" fmla="*/ 1443038 w 9572625"/>
              <a:gd name="connsiteY1" fmla="*/ 1328737 h 2586037"/>
              <a:gd name="connsiteX2" fmla="*/ 3943350 w 9572625"/>
              <a:gd name="connsiteY2" fmla="*/ 2114550 h 2586037"/>
              <a:gd name="connsiteX3" fmla="*/ 5657850 w 9572625"/>
              <a:gd name="connsiteY3" fmla="*/ 771525 h 2586037"/>
              <a:gd name="connsiteX4" fmla="*/ 8015288 w 9572625"/>
              <a:gd name="connsiteY4" fmla="*/ 1143000 h 2586037"/>
              <a:gd name="connsiteX5" fmla="*/ 9572625 w 9572625"/>
              <a:gd name="connsiteY5" fmla="*/ 0 h 25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72625" h="2586037">
                <a:moveTo>
                  <a:pt x="0" y="2586037"/>
                </a:moveTo>
                <a:cubicBezTo>
                  <a:pt x="392906" y="1996677"/>
                  <a:pt x="785813" y="1407318"/>
                  <a:pt x="1443038" y="1328737"/>
                </a:cubicBezTo>
                <a:cubicBezTo>
                  <a:pt x="2100263" y="1250156"/>
                  <a:pt x="3240881" y="2207419"/>
                  <a:pt x="3943350" y="2114550"/>
                </a:cubicBezTo>
                <a:cubicBezTo>
                  <a:pt x="4645819" y="2021681"/>
                  <a:pt x="4979194" y="933450"/>
                  <a:pt x="5657850" y="771525"/>
                </a:cubicBezTo>
                <a:cubicBezTo>
                  <a:pt x="6336506" y="609600"/>
                  <a:pt x="7362825" y="1271588"/>
                  <a:pt x="8015288" y="1143000"/>
                </a:cubicBezTo>
                <a:cubicBezTo>
                  <a:pt x="8667751" y="1014412"/>
                  <a:pt x="9120188" y="507206"/>
                  <a:pt x="9572625" y="0"/>
                </a:cubicBezTo>
              </a:path>
            </a:pathLst>
          </a:cu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022358" y="1614492"/>
            <a:ext cx="3697163" cy="2200874"/>
            <a:chOff x="947738" y="2136819"/>
            <a:chExt cx="3697163" cy="220087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47" b="38357"/>
            <a:stretch>
              <a:fillRect/>
            </a:stretch>
          </p:blipFill>
          <p:spPr>
            <a:xfrm>
              <a:off x="2128263" y="3465513"/>
              <a:ext cx="1422598" cy="872180"/>
            </a:xfrm>
            <a:prstGeom prst="rect">
              <a:avLst/>
            </a:prstGeom>
          </p:spPr>
        </p:pic>
        <p:grpSp>
          <p:nvGrpSpPr>
            <p:cNvPr id="23" name="组合 22"/>
            <p:cNvGrpSpPr/>
            <p:nvPr/>
          </p:nvGrpSpPr>
          <p:grpSpPr>
            <a:xfrm>
              <a:off x="947738" y="2136819"/>
              <a:ext cx="3697163" cy="1404169"/>
              <a:chOff x="1062557" y="1636000"/>
              <a:chExt cx="3697163" cy="1404169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1062557" y="2209172"/>
                <a:ext cx="369716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901721" y="1636000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>
                    <a:solidFill>
                      <a:srgbClr val="39BEAE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3200" dirty="0">
                  <a:solidFill>
                    <a:srgbClr val="39BEAE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496719" y="994102"/>
            <a:ext cx="3697163" cy="2200874"/>
            <a:chOff x="947738" y="2136819"/>
            <a:chExt cx="3697163" cy="2200874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47" b="38357"/>
            <a:stretch>
              <a:fillRect/>
            </a:stretch>
          </p:blipFill>
          <p:spPr>
            <a:xfrm>
              <a:off x="2128263" y="3465513"/>
              <a:ext cx="1422598" cy="872180"/>
            </a:xfrm>
            <a:prstGeom prst="rect">
              <a:avLst/>
            </a:prstGeom>
          </p:spPr>
        </p:pic>
        <p:grpSp>
          <p:nvGrpSpPr>
            <p:cNvPr id="29" name="组合 28"/>
            <p:cNvGrpSpPr/>
            <p:nvPr/>
          </p:nvGrpSpPr>
          <p:grpSpPr>
            <a:xfrm>
              <a:off x="947738" y="2136819"/>
              <a:ext cx="3697163" cy="1404169"/>
              <a:chOff x="1062557" y="1636000"/>
              <a:chExt cx="3697163" cy="1404169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1062557" y="2209172"/>
                <a:ext cx="369716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901721" y="1636000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32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7828711" y="2791828"/>
            <a:ext cx="3697163" cy="2027514"/>
            <a:chOff x="863065" y="1495932"/>
            <a:chExt cx="3697163" cy="2027514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47" b="38357"/>
            <a:stretch>
              <a:fillRect/>
            </a:stretch>
          </p:blipFill>
          <p:spPr>
            <a:xfrm>
              <a:off x="1961902" y="1495932"/>
              <a:ext cx="1422598" cy="872180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863065" y="2119277"/>
              <a:ext cx="3697163" cy="1404169"/>
              <a:chOff x="977884" y="1618458"/>
              <a:chExt cx="3697163" cy="1404169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977884" y="2191630"/>
                <a:ext cx="369716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817048" y="1618458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3200" dirty="0"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3554470" y="3759944"/>
            <a:ext cx="3697163" cy="2027514"/>
            <a:chOff x="863065" y="1495932"/>
            <a:chExt cx="3697163" cy="2027514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47" b="38357"/>
            <a:stretch>
              <a:fillRect/>
            </a:stretch>
          </p:blipFill>
          <p:spPr>
            <a:xfrm>
              <a:off x="1961902" y="1495932"/>
              <a:ext cx="1422598" cy="872180"/>
            </a:xfrm>
            <a:prstGeom prst="rect">
              <a:avLst/>
            </a:prstGeom>
          </p:spPr>
        </p:pic>
        <p:grpSp>
          <p:nvGrpSpPr>
            <p:cNvPr id="39" name="组合 38"/>
            <p:cNvGrpSpPr/>
            <p:nvPr/>
          </p:nvGrpSpPr>
          <p:grpSpPr>
            <a:xfrm>
              <a:off x="863065" y="2119277"/>
              <a:ext cx="3697163" cy="1404169"/>
              <a:chOff x="977884" y="1618458"/>
              <a:chExt cx="3697163" cy="1404169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977884" y="2191630"/>
                <a:ext cx="369716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817048" y="1618458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>
                    <a:solidFill>
                      <a:schemeClr val="bg1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3200" dirty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37291" r="79147" b="46742"/>
          <a:stretch>
            <a:fillRect/>
          </a:stretch>
        </p:blipFill>
        <p:spPr>
          <a:xfrm>
            <a:off x="-176213" y="-556774"/>
            <a:ext cx="2786063" cy="30761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37291" r="79147" b="46742"/>
          <a:stretch>
            <a:fillRect/>
          </a:stretch>
        </p:blipFill>
        <p:spPr>
          <a:xfrm flipH="1">
            <a:off x="11097027" y="981294"/>
            <a:ext cx="1147366" cy="12668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3" y="4186238"/>
            <a:ext cx="12205250" cy="267162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275610" y="1897830"/>
            <a:ext cx="5948056" cy="2909942"/>
            <a:chOff x="2786062" y="2078819"/>
            <a:chExt cx="5948056" cy="2909942"/>
          </a:xfrm>
        </p:grpSpPr>
        <p:sp>
          <p:nvSpPr>
            <p:cNvPr id="14" name="文本框 13"/>
            <p:cNvSpPr txBox="1"/>
            <p:nvPr/>
          </p:nvSpPr>
          <p:spPr>
            <a:xfrm>
              <a:off x="6050696" y="2079760"/>
              <a:ext cx="268342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输入标题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613977" y="2408691"/>
              <a:ext cx="112443" cy="2250198"/>
            </a:xfrm>
            <a:prstGeom prst="rect">
              <a:avLst/>
            </a:prstGeom>
            <a:solidFill>
              <a:srgbClr val="2A7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786062" y="2078819"/>
              <a:ext cx="2854112" cy="2909942"/>
              <a:chOff x="1670508" y="1975080"/>
              <a:chExt cx="2854112" cy="2909942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670508" y="1975080"/>
                <a:ext cx="285411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PART</a:t>
                </a:r>
                <a:endParaRPr lang="zh-CN" altLang="en-US" sz="13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064373" y="2669031"/>
                <a:ext cx="1762021" cy="2215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CN" sz="138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02</a:t>
                </a:r>
                <a:endParaRPr lang="zh-CN" altLang="en-US" sz="13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72066" b="40099"/>
          <a:stretch>
            <a:fillRect/>
          </a:stretch>
        </p:blipFill>
        <p:spPr>
          <a:xfrm>
            <a:off x="8750531" y="3364043"/>
            <a:ext cx="3474289" cy="34796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520" b="71458"/>
          <a:stretch>
            <a:fillRect/>
          </a:stretch>
        </p:blipFill>
        <p:spPr>
          <a:xfrm>
            <a:off x="0" y="-216695"/>
            <a:ext cx="2128838" cy="29900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830740" y="3029565"/>
            <a:ext cx="4143375" cy="2197389"/>
            <a:chOff x="3914775" y="745836"/>
            <a:chExt cx="4143375" cy="2197389"/>
          </a:xfrm>
        </p:grpSpPr>
        <p:sp>
          <p:nvSpPr>
            <p:cNvPr id="2" name="矩形 1"/>
            <p:cNvSpPr/>
            <p:nvPr/>
          </p:nvSpPr>
          <p:spPr>
            <a:xfrm>
              <a:off x="3914775" y="745836"/>
              <a:ext cx="4143375" cy="2197389"/>
            </a:xfrm>
            <a:prstGeom prst="rect">
              <a:avLst/>
            </a:prstGeom>
            <a:solidFill>
              <a:srgbClr val="FFBEC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137881" y="1454118"/>
              <a:ext cx="3697163" cy="1404169"/>
              <a:chOff x="977884" y="1618458"/>
              <a:chExt cx="3697163" cy="140416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977884" y="2191630"/>
                <a:ext cx="369716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817048" y="1618458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>
                    <a:solidFill>
                      <a:schemeClr val="bg1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输入标题</a:t>
                </a:r>
                <a:endParaRPr lang="en-US" altLang="zh-CN" sz="3200" dirty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6813279" y="1016363"/>
            <a:ext cx="4143375" cy="2883979"/>
            <a:chOff x="3914775" y="59246"/>
            <a:chExt cx="4143375" cy="2883979"/>
          </a:xfrm>
        </p:grpSpPr>
        <p:sp>
          <p:nvSpPr>
            <p:cNvPr id="18" name="矩形 17"/>
            <p:cNvSpPr/>
            <p:nvPr/>
          </p:nvSpPr>
          <p:spPr>
            <a:xfrm>
              <a:off x="3914775" y="745836"/>
              <a:ext cx="4143375" cy="21973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137881" y="59246"/>
              <a:ext cx="3697163" cy="2799041"/>
              <a:chOff x="863065" y="724405"/>
              <a:chExt cx="3697163" cy="2799041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347" b="38357"/>
              <a:stretch>
                <a:fillRect/>
              </a:stretch>
            </p:blipFill>
            <p:spPr>
              <a:xfrm rot="1292468">
                <a:off x="2231974" y="724405"/>
                <a:ext cx="2082381" cy="1276686"/>
              </a:xfrm>
              <a:prstGeom prst="rect">
                <a:avLst/>
              </a:prstGeom>
            </p:spPr>
          </p:pic>
          <p:grpSp>
            <p:nvGrpSpPr>
              <p:cNvPr id="20" name="组合 19"/>
              <p:cNvGrpSpPr/>
              <p:nvPr/>
            </p:nvGrpSpPr>
            <p:grpSpPr>
              <a:xfrm>
                <a:off x="863065" y="2119277"/>
                <a:ext cx="3697163" cy="1404169"/>
                <a:chOff x="977884" y="1618458"/>
                <a:chExt cx="3697163" cy="1404169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977884" y="2191630"/>
                  <a:ext cx="3697163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600" dirty="0">
                      <a:solidFill>
                        <a:schemeClr val="bg2">
                          <a:lumMod val="10000"/>
                        </a:schemeClr>
                      </a:solidFill>
                      <a:latin typeface="印品黑体" panose="00000500000000000000" pitchFamily="2" charset="-122"/>
                      <a:ea typeface="印品黑体" panose="00000500000000000000" pitchFamily="2" charset="-122"/>
                      <a:cs typeface="Open Sans" panose="020B0606030504020204" pitchFamily="34" charset="0"/>
                      <a:sym typeface="Arial" panose="020B0604020202020204" pitchFamily="34" charset="0"/>
                    </a:rPr>
                    <a:t>您的内容打在这里，或通过复制文本后在此选择粘贴，并选择只保留文字。</a:t>
                  </a:r>
                  <a:endParaRPr lang="en-US" altLang="zh-CN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817048" y="1618458"/>
                  <a:ext cx="2018835" cy="7462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3200" dirty="0">
                      <a:solidFill>
                        <a:srgbClr val="39BEAE"/>
                      </a:solidFill>
                      <a:latin typeface="百变马丁" panose="02010601030101010101" pitchFamily="2" charset="-122"/>
                      <a:ea typeface="百变马丁" panose="02010601030101010101" pitchFamily="2" charset="-122"/>
                      <a:cs typeface="Open Sans" panose="020B0606030504020204" pitchFamily="34" charset="0"/>
                      <a:sym typeface="Arial" panose="020B0604020202020204" pitchFamily="34" charset="0"/>
                    </a:rPr>
                    <a:t>输入标题</a:t>
                  </a:r>
                  <a:endParaRPr lang="en-US" altLang="zh-CN" sz="3200" dirty="0">
                    <a:solidFill>
                      <a:srgbClr val="39BEAE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0" t="13635" r="47211" b="28702"/>
          <a:stretch>
            <a:fillRect/>
          </a:stretch>
        </p:blipFill>
        <p:spPr>
          <a:xfrm>
            <a:off x="3349014" y="1872758"/>
            <a:ext cx="1785937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读书分享会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1154</Words>
  <Application>Microsoft Office PowerPoint</Application>
  <PresentationFormat>宽屏</PresentationFormat>
  <Paragraphs>169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百变马丁</vt:lpstr>
      <vt:lpstr>等线</vt:lpstr>
      <vt:lpstr>等线 Light</vt:lpstr>
      <vt:lpstr>印品粗朗体</vt:lpstr>
      <vt:lpstr>印品黑体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kan</dc:creator>
  <dc:description>http://www.ypppt.com/</dc:description>
  <cp:lastModifiedBy>天 下</cp:lastModifiedBy>
  <cp:revision>45</cp:revision>
  <dcterms:created xsi:type="dcterms:W3CDTF">2018-04-18T06:17:00Z</dcterms:created>
  <dcterms:modified xsi:type="dcterms:W3CDTF">2021-01-04T15:16:22Z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