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75" r:id="rId5"/>
    <p:sldId id="266" r:id="rId6"/>
    <p:sldId id="279" r:id="rId7"/>
    <p:sldId id="269" r:id="rId8"/>
    <p:sldId id="274" r:id="rId9"/>
    <p:sldId id="262" r:id="rId10"/>
    <p:sldId id="271" r:id="rId11"/>
    <p:sldId id="273" r:id="rId12"/>
    <p:sldId id="283" r:id="rId13"/>
    <p:sldId id="277" r:id="rId14"/>
    <p:sldId id="270" r:id="rId15"/>
    <p:sldId id="263" r:id="rId16"/>
    <p:sldId id="265" r:id="rId17"/>
    <p:sldId id="272" r:id="rId18"/>
    <p:sldId id="281" r:id="rId19"/>
    <p:sldId id="282" r:id="rId20"/>
    <p:sldId id="267" r:id="rId21"/>
    <p:sldId id="264" r:id="rId22"/>
    <p:sldId id="268" r:id="rId23"/>
    <p:sldId id="276" r:id="rId24"/>
    <p:sldId id="278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3C9"/>
    <a:srgbClr val="F9D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9CED-E131-41C1-AF5C-47737ECCF4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0CD9D-D910-48FA-BCF1-3942F84FC4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A42B-A272-4073-83EF-7E3C109CF8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3977-3CE6-45FB-B031-663C661AC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grpSp>
        <p:nvGrpSpPr>
          <p:cNvPr id="122" name="组合 121"/>
          <p:cNvGrpSpPr/>
          <p:nvPr/>
        </p:nvGrpSpPr>
        <p:grpSpPr>
          <a:xfrm>
            <a:off x="7913688" y="-36513"/>
            <a:ext cx="3816349" cy="2054225"/>
            <a:chOff x="1614488" y="5881688"/>
            <a:chExt cx="3816349" cy="2054225"/>
          </a:xfrm>
        </p:grpSpPr>
        <p:sp>
          <p:nvSpPr>
            <p:cNvPr id="70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6" name="任意多边形 125"/>
          <p:cNvSpPr/>
          <p:nvPr/>
        </p:nvSpPr>
        <p:spPr>
          <a:xfrm>
            <a:off x="1" y="5883277"/>
            <a:ext cx="12216007" cy="974723"/>
          </a:xfrm>
          <a:custGeom>
            <a:avLst/>
            <a:gdLst>
              <a:gd name="connsiteX0" fmla="*/ 6108004 w 12216007"/>
              <a:gd name="connsiteY0" fmla="*/ 0 h 974723"/>
              <a:gd name="connsiteX1" fmla="*/ 12052604 w 12216007"/>
              <a:gd name="connsiteY1" fmla="*/ 875525 h 974723"/>
              <a:gd name="connsiteX2" fmla="*/ 12216007 w 12216007"/>
              <a:gd name="connsiteY2" fmla="*/ 974723 h 974723"/>
              <a:gd name="connsiteX3" fmla="*/ 0 w 12216007"/>
              <a:gd name="connsiteY3" fmla="*/ 974723 h 974723"/>
              <a:gd name="connsiteX4" fmla="*/ 163402 w 12216007"/>
              <a:gd name="connsiteY4" fmla="*/ 875525 h 974723"/>
              <a:gd name="connsiteX5" fmla="*/ 6108004 w 12216007"/>
              <a:gd name="connsiteY5" fmla="*/ 0 h 97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07" h="974723">
                <a:moveTo>
                  <a:pt x="6108004" y="0"/>
                </a:moveTo>
                <a:cubicBezTo>
                  <a:pt x="8780343" y="0"/>
                  <a:pt x="11073198" y="361016"/>
                  <a:pt x="12052604" y="875525"/>
                </a:cubicBezTo>
                <a:lnTo>
                  <a:pt x="12216007" y="974723"/>
                </a:lnTo>
                <a:lnTo>
                  <a:pt x="0" y="974723"/>
                </a:lnTo>
                <a:lnTo>
                  <a:pt x="163402" y="875525"/>
                </a:lnTo>
                <a:cubicBezTo>
                  <a:pt x="1142808" y="361016"/>
                  <a:pt x="3435663" y="0"/>
                  <a:pt x="6108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770093" y="4321283"/>
            <a:ext cx="2116135" cy="2329849"/>
            <a:chOff x="3379788" y="2398713"/>
            <a:chExt cx="2719387" cy="299402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639855" y="4238146"/>
            <a:ext cx="2332220" cy="2155228"/>
            <a:chOff x="1366838" y="771525"/>
            <a:chExt cx="2719387" cy="2513013"/>
          </a:xfrm>
        </p:grpSpPr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9087033" y="4202887"/>
            <a:ext cx="2577279" cy="2438996"/>
            <a:chOff x="596901" y="3783013"/>
            <a:chExt cx="2041524" cy="1931987"/>
          </a:xfrm>
        </p:grpSpPr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422352" y="1866292"/>
            <a:ext cx="5680425" cy="1333306"/>
            <a:chOff x="3470129" y="2169252"/>
            <a:chExt cx="5680425" cy="1333306"/>
          </a:xfrm>
        </p:grpSpPr>
        <p:sp>
          <p:nvSpPr>
            <p:cNvPr id="130" name="文本框 129"/>
            <p:cNvSpPr txBox="1"/>
            <p:nvPr/>
          </p:nvSpPr>
          <p:spPr>
            <a:xfrm>
              <a:off x="3470129" y="2169252"/>
              <a:ext cx="5680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可爱喵星人萌萌哒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4371782" y="3172934"/>
              <a:ext cx="3483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4507196" y="3502558"/>
              <a:ext cx="324648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954165" y="3262762"/>
            <a:ext cx="4469256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汇报人：</a:t>
            </a:r>
            <a:r>
              <a:rPr lang="en-US" altLang="zh-CN" sz="1200">
                <a:solidFill>
                  <a:schemeClr val="bg1"/>
                </a:solidFill>
              </a:rPr>
              <a:t>xiazaii  </a:t>
            </a:r>
            <a:r>
              <a:rPr lang="zh-CN" altLang="en-US" sz="1200">
                <a:solidFill>
                  <a:schemeClr val="bg1"/>
                </a:solidFill>
              </a:rPr>
              <a:t>汇报日期：</a:t>
            </a:r>
            <a:r>
              <a:rPr lang="en-US" altLang="zh-CN" sz="1200">
                <a:solidFill>
                  <a:schemeClr val="bg1"/>
                </a:solidFill>
              </a:rPr>
              <a:t>202X</a:t>
            </a:r>
            <a:r>
              <a:rPr lang="zh-CN" altLang="en-US" sz="1200">
                <a:solidFill>
                  <a:schemeClr val="bg1"/>
                </a:solidFill>
              </a:rPr>
              <a:t>年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月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3688518" y="1714051"/>
            <a:ext cx="8102158" cy="945615"/>
          </a:xfrm>
          <a:prstGeom prst="rect">
            <a:avLst/>
          </a:prstGeom>
          <a:solidFill>
            <a:srgbClr val="3DC3C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295"/>
            <a:endParaRPr lang="zh-CN" altLang="en-US" sz="319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8518" y="2768626"/>
            <a:ext cx="8102158" cy="2717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49676" y="1960181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9676" y="3667825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49676" y="4334422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868200" y="3261113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032" y="1714051"/>
            <a:ext cx="2956888" cy="3793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Rectangle 16"/>
          <p:cNvSpPr/>
          <p:nvPr/>
        </p:nvSpPr>
        <p:spPr>
          <a:xfrm>
            <a:off x="4665705" y="1973105"/>
            <a:ext cx="7526294" cy="3087781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4961939" y="2925832"/>
            <a:ext cx="7030036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1939" y="3678307"/>
            <a:ext cx="7030036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7632"/>
          <a:stretch>
            <a:fillRect/>
          </a:stretch>
        </p:blipFill>
        <p:spPr>
          <a:xfrm>
            <a:off x="-30481" y="1973105"/>
            <a:ext cx="4696185" cy="30784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Teardrop 21"/>
          <p:cNvSpPr/>
          <p:nvPr/>
        </p:nvSpPr>
        <p:spPr>
          <a:xfrm>
            <a:off x="1304995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ardrop 22"/>
          <p:cNvSpPr/>
          <p:nvPr/>
        </p:nvSpPr>
        <p:spPr>
          <a:xfrm>
            <a:off x="4166028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23"/>
          <p:cNvSpPr/>
          <p:nvPr/>
        </p:nvSpPr>
        <p:spPr>
          <a:xfrm>
            <a:off x="7027064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36"/>
          <p:cNvSpPr/>
          <p:nvPr/>
        </p:nvSpPr>
        <p:spPr>
          <a:xfrm>
            <a:off x="9878407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39"/>
          <p:cNvSpPr/>
          <p:nvPr/>
        </p:nvSpPr>
        <p:spPr>
          <a:xfrm>
            <a:off x="1304995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40"/>
          <p:cNvSpPr/>
          <p:nvPr/>
        </p:nvSpPr>
        <p:spPr>
          <a:xfrm>
            <a:off x="4166028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41"/>
          <p:cNvSpPr/>
          <p:nvPr/>
        </p:nvSpPr>
        <p:spPr>
          <a:xfrm>
            <a:off x="7027064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48"/>
          <p:cNvSpPr/>
          <p:nvPr/>
        </p:nvSpPr>
        <p:spPr>
          <a:xfrm>
            <a:off x="9878407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99"/>
          <p:cNvSpPr/>
          <p:nvPr/>
        </p:nvSpPr>
        <p:spPr bwMode="auto">
          <a:xfrm>
            <a:off x="1543534" y="4403971"/>
            <a:ext cx="276250" cy="276250"/>
          </a:xfrm>
          <a:custGeom>
            <a:avLst/>
            <a:gdLst>
              <a:gd name="T0" fmla="*/ 181 w 206"/>
              <a:gd name="T1" fmla="*/ 172 h 206"/>
              <a:gd name="T2" fmla="*/ 172 w 206"/>
              <a:gd name="T3" fmla="*/ 180 h 206"/>
              <a:gd name="T4" fmla="*/ 35 w 206"/>
              <a:gd name="T5" fmla="*/ 180 h 206"/>
              <a:gd name="T6" fmla="*/ 26 w 206"/>
              <a:gd name="T7" fmla="*/ 172 h 206"/>
              <a:gd name="T8" fmla="*/ 26 w 206"/>
              <a:gd name="T9" fmla="*/ 34 h 206"/>
              <a:gd name="T10" fmla="*/ 35 w 206"/>
              <a:gd name="T11" fmla="*/ 25 h 206"/>
              <a:gd name="T12" fmla="*/ 154 w 206"/>
              <a:gd name="T13" fmla="*/ 25 h 206"/>
              <a:gd name="T14" fmla="*/ 179 w 206"/>
              <a:gd name="T15" fmla="*/ 0 h 206"/>
              <a:gd name="T16" fmla="*/ 172 w 206"/>
              <a:gd name="T17" fmla="*/ 0 h 206"/>
              <a:gd name="T18" fmla="*/ 35 w 206"/>
              <a:gd name="T19" fmla="*/ 0 h 206"/>
              <a:gd name="T20" fmla="*/ 0 w 206"/>
              <a:gd name="T21" fmla="*/ 34 h 206"/>
              <a:gd name="T22" fmla="*/ 0 w 206"/>
              <a:gd name="T23" fmla="*/ 172 h 206"/>
              <a:gd name="T24" fmla="*/ 35 w 206"/>
              <a:gd name="T25" fmla="*/ 206 h 206"/>
              <a:gd name="T26" fmla="*/ 172 w 206"/>
              <a:gd name="T27" fmla="*/ 206 h 206"/>
              <a:gd name="T28" fmla="*/ 206 w 206"/>
              <a:gd name="T29" fmla="*/ 172 h 206"/>
              <a:gd name="T30" fmla="*/ 206 w 206"/>
              <a:gd name="T31" fmla="*/ 95 h 206"/>
              <a:gd name="T32" fmla="*/ 181 w 206"/>
              <a:gd name="T33" fmla="*/ 121 h 206"/>
              <a:gd name="T34" fmla="*/ 181 w 206"/>
              <a:gd name="T35" fmla="*/ 17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300"/>
          <p:cNvSpPr>
            <a:spLocks noEditPoints="1"/>
          </p:cNvSpPr>
          <p:nvPr/>
        </p:nvSpPr>
        <p:spPr bwMode="auto">
          <a:xfrm>
            <a:off x="1660639" y="4388956"/>
            <a:ext cx="222201" cy="222201"/>
          </a:xfrm>
          <a:custGeom>
            <a:avLst/>
            <a:gdLst>
              <a:gd name="T0" fmla="*/ 74 w 74"/>
              <a:gd name="T1" fmla="*/ 17 h 74"/>
              <a:gd name="T2" fmla="*/ 57 w 74"/>
              <a:gd name="T3" fmla="*/ 0 h 74"/>
              <a:gd name="T4" fmla="*/ 8 w 74"/>
              <a:gd name="T5" fmla="*/ 50 h 74"/>
              <a:gd name="T6" fmla="*/ 8 w 74"/>
              <a:gd name="T7" fmla="*/ 50 h 74"/>
              <a:gd name="T8" fmla="*/ 8 w 74"/>
              <a:gd name="T9" fmla="*/ 50 h 74"/>
              <a:gd name="T10" fmla="*/ 8 w 74"/>
              <a:gd name="T11" fmla="*/ 50 h 74"/>
              <a:gd name="T12" fmla="*/ 8 w 74"/>
              <a:gd name="T13" fmla="*/ 50 h 74"/>
              <a:gd name="T14" fmla="*/ 0 w 74"/>
              <a:gd name="T15" fmla="*/ 74 h 74"/>
              <a:gd name="T16" fmla="*/ 24 w 74"/>
              <a:gd name="T17" fmla="*/ 66 h 74"/>
              <a:gd name="T18" fmla="*/ 24 w 74"/>
              <a:gd name="T19" fmla="*/ 66 h 74"/>
              <a:gd name="T20" fmla="*/ 24 w 74"/>
              <a:gd name="T21" fmla="*/ 66 h 74"/>
              <a:gd name="T22" fmla="*/ 24 w 74"/>
              <a:gd name="T23" fmla="*/ 66 h 74"/>
              <a:gd name="T24" fmla="*/ 24 w 74"/>
              <a:gd name="T25" fmla="*/ 66 h 74"/>
              <a:gd name="T26" fmla="*/ 74 w 74"/>
              <a:gd name="T27" fmla="*/ 17 h 74"/>
              <a:gd name="T28" fmla="*/ 19 w 74"/>
              <a:gd name="T29" fmla="*/ 52 h 74"/>
              <a:gd name="T30" fmla="*/ 17 w 74"/>
              <a:gd name="T31" fmla="*/ 50 h 74"/>
              <a:gd name="T32" fmla="*/ 57 w 74"/>
              <a:gd name="T33" fmla="*/ 9 h 74"/>
              <a:gd name="T34" fmla="*/ 60 w 74"/>
              <a:gd name="T35" fmla="*/ 11 h 74"/>
              <a:gd name="T36" fmla="*/ 19 w 74"/>
              <a:gd name="T37" fmla="*/ 5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74">
                <a:moveTo>
                  <a:pt x="74" y="17"/>
                </a:moveTo>
                <a:lnTo>
                  <a:pt x="57" y="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0" y="74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74" y="17"/>
                </a:lnTo>
                <a:close/>
                <a:moveTo>
                  <a:pt x="19" y="52"/>
                </a:moveTo>
                <a:lnTo>
                  <a:pt x="17" y="50"/>
                </a:lnTo>
                <a:lnTo>
                  <a:pt x="57" y="9"/>
                </a:lnTo>
                <a:lnTo>
                  <a:pt x="60" y="11"/>
                </a:lnTo>
                <a:lnTo>
                  <a:pt x="19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01"/>
          <p:cNvSpPr/>
          <p:nvPr/>
        </p:nvSpPr>
        <p:spPr bwMode="auto">
          <a:xfrm>
            <a:off x="1849811" y="4340913"/>
            <a:ext cx="81073" cy="81074"/>
          </a:xfrm>
          <a:custGeom>
            <a:avLst/>
            <a:gdLst>
              <a:gd name="T0" fmla="*/ 0 w 27"/>
              <a:gd name="T1" fmla="*/ 11 h 27"/>
              <a:gd name="T2" fmla="*/ 16 w 27"/>
              <a:gd name="T3" fmla="*/ 27 h 27"/>
              <a:gd name="T4" fmla="*/ 27 w 27"/>
              <a:gd name="T5" fmla="*/ 16 h 27"/>
              <a:gd name="T6" fmla="*/ 11 w 27"/>
              <a:gd name="T7" fmla="*/ 0 h 27"/>
              <a:gd name="T8" fmla="*/ 0 w 27"/>
              <a:gd name="T9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0" y="11"/>
                </a:moveTo>
                <a:lnTo>
                  <a:pt x="16" y="27"/>
                </a:lnTo>
                <a:lnTo>
                  <a:pt x="27" y="16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335"/>
          <p:cNvSpPr/>
          <p:nvPr/>
        </p:nvSpPr>
        <p:spPr bwMode="auto">
          <a:xfrm>
            <a:off x="1669648" y="2100397"/>
            <a:ext cx="102092" cy="102092"/>
          </a:xfrm>
          <a:custGeom>
            <a:avLst/>
            <a:gdLst>
              <a:gd name="T0" fmla="*/ 2 w 34"/>
              <a:gd name="T1" fmla="*/ 34 h 34"/>
              <a:gd name="T2" fmla="*/ 34 w 34"/>
              <a:gd name="T3" fmla="*/ 2 h 34"/>
              <a:gd name="T4" fmla="*/ 32 w 34"/>
              <a:gd name="T5" fmla="*/ 0 h 34"/>
              <a:gd name="T6" fmla="*/ 0 w 34"/>
              <a:gd name="T7" fmla="*/ 32 h 34"/>
              <a:gd name="T8" fmla="*/ 2 w 34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2" y="34"/>
                </a:moveTo>
                <a:lnTo>
                  <a:pt x="34" y="2"/>
                </a:lnTo>
                <a:lnTo>
                  <a:pt x="32" y="0"/>
                </a:lnTo>
                <a:lnTo>
                  <a:pt x="0" y="32"/>
                </a:lnTo>
                <a:lnTo>
                  <a:pt x="2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36"/>
          <p:cNvSpPr>
            <a:spLocks noEditPoints="1"/>
          </p:cNvSpPr>
          <p:nvPr/>
        </p:nvSpPr>
        <p:spPr bwMode="auto">
          <a:xfrm>
            <a:off x="1543534" y="1953263"/>
            <a:ext cx="384348" cy="38434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8 w 288"/>
              <a:gd name="T11" fmla="*/ 211 h 288"/>
              <a:gd name="T12" fmla="*/ 108 w 288"/>
              <a:gd name="T13" fmla="*/ 211 h 288"/>
              <a:gd name="T14" fmla="*/ 108 w 288"/>
              <a:gd name="T15" fmla="*/ 211 h 288"/>
              <a:gd name="T16" fmla="*/ 108 w 288"/>
              <a:gd name="T17" fmla="*/ 211 h 288"/>
              <a:gd name="T18" fmla="*/ 64 w 288"/>
              <a:gd name="T19" fmla="*/ 225 h 288"/>
              <a:gd name="T20" fmla="*/ 78 w 288"/>
              <a:gd name="T21" fmla="*/ 182 h 288"/>
              <a:gd name="T22" fmla="*/ 78 w 288"/>
              <a:gd name="T23" fmla="*/ 182 h 288"/>
              <a:gd name="T24" fmla="*/ 78 w 288"/>
              <a:gd name="T25" fmla="*/ 182 h 288"/>
              <a:gd name="T26" fmla="*/ 78 w 288"/>
              <a:gd name="T27" fmla="*/ 182 h 288"/>
              <a:gd name="T28" fmla="*/ 78 w 288"/>
              <a:gd name="T29" fmla="*/ 182 h 288"/>
              <a:gd name="T30" fmla="*/ 166 w 288"/>
              <a:gd name="T31" fmla="*/ 94 h 288"/>
              <a:gd name="T32" fmla="*/ 196 w 288"/>
              <a:gd name="T33" fmla="*/ 123 h 288"/>
              <a:gd name="T34" fmla="*/ 108 w 288"/>
              <a:gd name="T35" fmla="*/ 211 h 288"/>
              <a:gd name="T36" fmla="*/ 206 w 288"/>
              <a:gd name="T37" fmla="*/ 113 h 288"/>
              <a:gd name="T38" fmla="*/ 176 w 288"/>
              <a:gd name="T39" fmla="*/ 84 h 288"/>
              <a:gd name="T40" fmla="*/ 196 w 288"/>
              <a:gd name="T41" fmla="*/ 64 h 288"/>
              <a:gd name="T42" fmla="*/ 225 w 288"/>
              <a:gd name="T43" fmla="*/ 94 h 288"/>
              <a:gd name="T44" fmla="*/ 206 w 288"/>
              <a:gd name="T4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69"/>
          <p:cNvSpPr>
            <a:spLocks noEditPoints="1"/>
          </p:cNvSpPr>
          <p:nvPr/>
        </p:nvSpPr>
        <p:spPr bwMode="auto">
          <a:xfrm>
            <a:off x="7244716" y="1956351"/>
            <a:ext cx="387350" cy="38434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3 w 288"/>
              <a:gd name="T11" fmla="*/ 132 h 288"/>
              <a:gd name="T12" fmla="*/ 178 w 288"/>
              <a:gd name="T13" fmla="*/ 128 h 288"/>
              <a:gd name="T14" fmla="*/ 128 w 288"/>
              <a:gd name="T15" fmla="*/ 178 h 288"/>
              <a:gd name="T16" fmla="*/ 133 w 288"/>
              <a:gd name="T17" fmla="*/ 193 h 288"/>
              <a:gd name="T18" fmla="*/ 92 w 288"/>
              <a:gd name="T19" fmla="*/ 233 h 288"/>
              <a:gd name="T20" fmla="*/ 88 w 288"/>
              <a:gd name="T21" fmla="*/ 230 h 288"/>
              <a:gd name="T22" fmla="*/ 106 w 288"/>
              <a:gd name="T23" fmla="*/ 203 h 288"/>
              <a:gd name="T24" fmla="*/ 85 w 288"/>
              <a:gd name="T25" fmla="*/ 182 h 288"/>
              <a:gd name="T26" fmla="*/ 58 w 288"/>
              <a:gd name="T27" fmla="*/ 200 h 288"/>
              <a:gd name="T28" fmla="*/ 55 w 288"/>
              <a:gd name="T29" fmla="*/ 196 h 288"/>
              <a:gd name="T30" fmla="*/ 95 w 288"/>
              <a:gd name="T31" fmla="*/ 155 h 288"/>
              <a:gd name="T32" fmla="*/ 110 w 288"/>
              <a:gd name="T33" fmla="*/ 161 h 288"/>
              <a:gd name="T34" fmla="*/ 160 w 288"/>
              <a:gd name="T35" fmla="*/ 110 h 288"/>
              <a:gd name="T36" fmla="*/ 155 w 288"/>
              <a:gd name="T37" fmla="*/ 95 h 288"/>
              <a:gd name="T38" fmla="*/ 196 w 288"/>
              <a:gd name="T39" fmla="*/ 54 h 288"/>
              <a:gd name="T40" fmla="*/ 200 w 288"/>
              <a:gd name="T41" fmla="*/ 58 h 288"/>
              <a:gd name="T42" fmla="*/ 182 w 288"/>
              <a:gd name="T43" fmla="*/ 85 h 288"/>
              <a:gd name="T44" fmla="*/ 203 w 288"/>
              <a:gd name="T45" fmla="*/ 106 h 288"/>
              <a:gd name="T46" fmla="*/ 230 w 288"/>
              <a:gd name="T47" fmla="*/ 88 h 288"/>
              <a:gd name="T48" fmla="*/ 233 w 288"/>
              <a:gd name="T49" fmla="*/ 92 h 288"/>
              <a:gd name="T50" fmla="*/ 193 w 288"/>
              <a:gd name="T51" fmla="*/ 1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72"/>
          <p:cNvSpPr/>
          <p:nvPr/>
        </p:nvSpPr>
        <p:spPr bwMode="auto">
          <a:xfrm>
            <a:off x="7265605" y="4319836"/>
            <a:ext cx="384348" cy="384348"/>
          </a:xfrm>
          <a:custGeom>
            <a:avLst/>
            <a:gdLst>
              <a:gd name="T0" fmla="*/ 282 w 288"/>
              <a:gd name="T1" fmla="*/ 54 h 288"/>
              <a:gd name="T2" fmla="*/ 243 w 288"/>
              <a:gd name="T3" fmla="*/ 79 h 288"/>
              <a:gd name="T4" fmla="*/ 209 w 288"/>
              <a:gd name="T5" fmla="*/ 45 h 288"/>
              <a:gd name="T6" fmla="*/ 233 w 288"/>
              <a:gd name="T7" fmla="*/ 6 h 288"/>
              <a:gd name="T8" fmla="*/ 227 w 288"/>
              <a:gd name="T9" fmla="*/ 0 h 288"/>
              <a:gd name="T10" fmla="*/ 162 w 288"/>
              <a:gd name="T11" fmla="*/ 65 h 288"/>
              <a:gd name="T12" fmla="*/ 167 w 288"/>
              <a:gd name="T13" fmla="*/ 85 h 288"/>
              <a:gd name="T14" fmla="*/ 84 w 288"/>
              <a:gd name="T15" fmla="*/ 168 h 288"/>
              <a:gd name="T16" fmla="*/ 65 w 288"/>
              <a:gd name="T17" fmla="*/ 162 h 288"/>
              <a:gd name="T18" fmla="*/ 0 w 288"/>
              <a:gd name="T19" fmla="*/ 228 h 288"/>
              <a:gd name="T20" fmla="*/ 6 w 288"/>
              <a:gd name="T21" fmla="*/ 234 h 288"/>
              <a:gd name="T22" fmla="*/ 45 w 288"/>
              <a:gd name="T23" fmla="*/ 209 h 288"/>
              <a:gd name="T24" fmla="*/ 79 w 288"/>
              <a:gd name="T25" fmla="*/ 243 h 288"/>
              <a:gd name="T26" fmla="*/ 54 w 288"/>
              <a:gd name="T27" fmla="*/ 282 h 288"/>
              <a:gd name="T28" fmla="*/ 60 w 288"/>
              <a:gd name="T29" fmla="*/ 288 h 288"/>
              <a:gd name="T30" fmla="*/ 125 w 288"/>
              <a:gd name="T31" fmla="*/ 223 h 288"/>
              <a:gd name="T32" fmla="*/ 120 w 288"/>
              <a:gd name="T33" fmla="*/ 204 h 288"/>
              <a:gd name="T34" fmla="*/ 204 w 288"/>
              <a:gd name="T35" fmla="*/ 120 h 288"/>
              <a:gd name="T36" fmla="*/ 222 w 288"/>
              <a:gd name="T37" fmla="*/ 126 h 288"/>
              <a:gd name="T38" fmla="*/ 287 w 288"/>
              <a:gd name="T39" fmla="*/ 60 h 288"/>
              <a:gd name="T40" fmla="*/ 282 w 288"/>
              <a:gd name="T41" fmla="*/ 5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384"/>
          <p:cNvSpPr/>
          <p:nvPr/>
        </p:nvSpPr>
        <p:spPr bwMode="auto">
          <a:xfrm>
            <a:off x="10115447" y="4482480"/>
            <a:ext cx="186169" cy="186169"/>
          </a:xfrm>
          <a:custGeom>
            <a:avLst/>
            <a:gdLst>
              <a:gd name="T0" fmla="*/ 49 w 62"/>
              <a:gd name="T1" fmla="*/ 9 h 62"/>
              <a:gd name="T2" fmla="*/ 27 w 62"/>
              <a:gd name="T3" fmla="*/ 31 h 62"/>
              <a:gd name="T4" fmla="*/ 24 w 62"/>
              <a:gd name="T5" fmla="*/ 27 h 62"/>
              <a:gd name="T6" fmla="*/ 45 w 62"/>
              <a:gd name="T7" fmla="*/ 6 h 62"/>
              <a:gd name="T8" fmla="*/ 39 w 62"/>
              <a:gd name="T9" fmla="*/ 0 h 62"/>
              <a:gd name="T10" fmla="*/ 11 w 62"/>
              <a:gd name="T11" fmla="*/ 28 h 62"/>
              <a:gd name="T12" fmla="*/ 11 w 62"/>
              <a:gd name="T13" fmla="*/ 28 h 62"/>
              <a:gd name="T14" fmla="*/ 11 w 62"/>
              <a:gd name="T15" fmla="*/ 28 h 62"/>
              <a:gd name="T16" fmla="*/ 11 w 62"/>
              <a:gd name="T17" fmla="*/ 28 h 62"/>
              <a:gd name="T18" fmla="*/ 11 w 62"/>
              <a:gd name="T19" fmla="*/ 28 h 62"/>
              <a:gd name="T20" fmla="*/ 0 w 62"/>
              <a:gd name="T21" fmla="*/ 62 h 62"/>
              <a:gd name="T22" fmla="*/ 35 w 62"/>
              <a:gd name="T23" fmla="*/ 51 h 62"/>
              <a:gd name="T24" fmla="*/ 35 w 62"/>
              <a:gd name="T25" fmla="*/ 51 h 62"/>
              <a:gd name="T26" fmla="*/ 35 w 62"/>
              <a:gd name="T27" fmla="*/ 51 h 62"/>
              <a:gd name="T28" fmla="*/ 35 w 62"/>
              <a:gd name="T29" fmla="*/ 51 h 62"/>
              <a:gd name="T30" fmla="*/ 35 w 62"/>
              <a:gd name="T31" fmla="*/ 51 h 62"/>
              <a:gd name="T32" fmla="*/ 62 w 62"/>
              <a:gd name="T33" fmla="*/ 23 h 62"/>
              <a:gd name="T34" fmla="*/ 49 w 62"/>
              <a:gd name="T35" fmla="*/ 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" h="62">
                <a:moveTo>
                  <a:pt x="49" y="9"/>
                </a:moveTo>
                <a:lnTo>
                  <a:pt x="27" y="31"/>
                </a:lnTo>
                <a:lnTo>
                  <a:pt x="24" y="27"/>
                </a:lnTo>
                <a:lnTo>
                  <a:pt x="45" y="6"/>
                </a:lnTo>
                <a:lnTo>
                  <a:pt x="39" y="0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0" y="62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62" y="23"/>
                </a:lnTo>
                <a:lnTo>
                  <a:pt x="49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385"/>
          <p:cNvSpPr/>
          <p:nvPr/>
        </p:nvSpPr>
        <p:spPr bwMode="auto">
          <a:xfrm>
            <a:off x="10310623" y="4356366"/>
            <a:ext cx="120109" cy="117107"/>
          </a:xfrm>
          <a:custGeom>
            <a:avLst/>
            <a:gdLst>
              <a:gd name="T0" fmla="*/ 6 w 40"/>
              <a:gd name="T1" fmla="*/ 21 h 39"/>
              <a:gd name="T2" fmla="*/ 16 w 40"/>
              <a:gd name="T3" fmla="*/ 12 h 39"/>
              <a:gd name="T4" fmla="*/ 20 w 40"/>
              <a:gd name="T5" fmla="*/ 15 h 39"/>
              <a:gd name="T6" fmla="*/ 10 w 40"/>
              <a:gd name="T7" fmla="*/ 25 h 39"/>
              <a:gd name="T8" fmla="*/ 24 w 40"/>
              <a:gd name="T9" fmla="*/ 39 h 39"/>
              <a:gd name="T10" fmla="*/ 40 w 40"/>
              <a:gd name="T11" fmla="*/ 23 h 39"/>
              <a:gd name="T12" fmla="*/ 16 w 40"/>
              <a:gd name="T13" fmla="*/ 0 h 39"/>
              <a:gd name="T14" fmla="*/ 0 w 40"/>
              <a:gd name="T15" fmla="*/ 16 h 39"/>
              <a:gd name="T16" fmla="*/ 6 w 40"/>
              <a:gd name="T17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9">
                <a:moveTo>
                  <a:pt x="6" y="21"/>
                </a:moveTo>
                <a:lnTo>
                  <a:pt x="16" y="12"/>
                </a:lnTo>
                <a:lnTo>
                  <a:pt x="20" y="15"/>
                </a:lnTo>
                <a:lnTo>
                  <a:pt x="10" y="25"/>
                </a:lnTo>
                <a:lnTo>
                  <a:pt x="24" y="39"/>
                </a:lnTo>
                <a:lnTo>
                  <a:pt x="40" y="23"/>
                </a:lnTo>
                <a:lnTo>
                  <a:pt x="16" y="0"/>
                </a:lnTo>
                <a:lnTo>
                  <a:pt x="0" y="16"/>
                </a:lnTo>
                <a:lnTo>
                  <a:pt x="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86"/>
          <p:cNvSpPr/>
          <p:nvPr/>
        </p:nvSpPr>
        <p:spPr bwMode="auto">
          <a:xfrm>
            <a:off x="10382688" y="4284301"/>
            <a:ext cx="117105" cy="117107"/>
          </a:xfrm>
          <a:custGeom>
            <a:avLst/>
            <a:gdLst>
              <a:gd name="T0" fmla="*/ 15 w 39"/>
              <a:gd name="T1" fmla="*/ 0 h 39"/>
              <a:gd name="T2" fmla="*/ 0 w 39"/>
              <a:gd name="T3" fmla="*/ 16 h 39"/>
              <a:gd name="T4" fmla="*/ 23 w 39"/>
              <a:gd name="T5" fmla="*/ 39 h 39"/>
              <a:gd name="T6" fmla="*/ 39 w 39"/>
              <a:gd name="T7" fmla="*/ 24 h 39"/>
              <a:gd name="T8" fmla="*/ 15 w 3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15" y="0"/>
                </a:moveTo>
                <a:lnTo>
                  <a:pt x="0" y="16"/>
                </a:lnTo>
                <a:lnTo>
                  <a:pt x="23" y="39"/>
                </a:lnTo>
                <a:lnTo>
                  <a:pt x="39" y="24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387"/>
          <p:cNvSpPr/>
          <p:nvPr/>
        </p:nvSpPr>
        <p:spPr bwMode="auto">
          <a:xfrm>
            <a:off x="10115447" y="4284301"/>
            <a:ext cx="384348" cy="384348"/>
          </a:xfrm>
          <a:custGeom>
            <a:avLst/>
            <a:gdLst>
              <a:gd name="T0" fmla="*/ 223 w 288"/>
              <a:gd name="T1" fmla="*/ 162 h 287"/>
              <a:gd name="T2" fmla="*/ 203 w 288"/>
              <a:gd name="T3" fmla="*/ 167 h 287"/>
              <a:gd name="T4" fmla="*/ 120 w 288"/>
              <a:gd name="T5" fmla="*/ 84 h 287"/>
              <a:gd name="T6" fmla="*/ 125 w 288"/>
              <a:gd name="T7" fmla="*/ 65 h 287"/>
              <a:gd name="T8" fmla="*/ 61 w 288"/>
              <a:gd name="T9" fmla="*/ 0 h 287"/>
              <a:gd name="T10" fmla="*/ 60 w 288"/>
              <a:gd name="T11" fmla="*/ 0 h 287"/>
              <a:gd name="T12" fmla="*/ 54 w 288"/>
              <a:gd name="T13" fmla="*/ 6 h 287"/>
              <a:gd name="T14" fmla="*/ 79 w 288"/>
              <a:gd name="T15" fmla="*/ 44 h 287"/>
              <a:gd name="T16" fmla="*/ 45 w 288"/>
              <a:gd name="T17" fmla="*/ 78 h 287"/>
              <a:gd name="T18" fmla="*/ 38 w 288"/>
              <a:gd name="T19" fmla="*/ 79 h 287"/>
              <a:gd name="T20" fmla="*/ 6 w 288"/>
              <a:gd name="T21" fmla="*/ 54 h 287"/>
              <a:gd name="T22" fmla="*/ 0 w 288"/>
              <a:gd name="T23" fmla="*/ 60 h 287"/>
              <a:gd name="T24" fmla="*/ 65 w 288"/>
              <a:gd name="T25" fmla="*/ 125 h 287"/>
              <a:gd name="T26" fmla="*/ 84 w 288"/>
              <a:gd name="T27" fmla="*/ 120 h 287"/>
              <a:gd name="T28" fmla="*/ 167 w 288"/>
              <a:gd name="T29" fmla="*/ 203 h 287"/>
              <a:gd name="T30" fmla="*/ 162 w 288"/>
              <a:gd name="T31" fmla="*/ 222 h 287"/>
              <a:gd name="T32" fmla="*/ 227 w 288"/>
              <a:gd name="T33" fmla="*/ 287 h 287"/>
              <a:gd name="T34" fmla="*/ 227 w 288"/>
              <a:gd name="T35" fmla="*/ 287 h 287"/>
              <a:gd name="T36" fmla="*/ 233 w 288"/>
              <a:gd name="T37" fmla="*/ 281 h 287"/>
              <a:gd name="T38" fmla="*/ 209 w 288"/>
              <a:gd name="T39" fmla="*/ 243 h 287"/>
              <a:gd name="T40" fmla="*/ 243 w 288"/>
              <a:gd name="T41" fmla="*/ 208 h 287"/>
              <a:gd name="T42" fmla="*/ 250 w 288"/>
              <a:gd name="T43" fmla="*/ 208 h 287"/>
              <a:gd name="T44" fmla="*/ 282 w 288"/>
              <a:gd name="T45" fmla="*/ 233 h 287"/>
              <a:gd name="T46" fmla="*/ 288 w 288"/>
              <a:gd name="T47" fmla="*/ 227 h 287"/>
              <a:gd name="T48" fmla="*/ 223 w 288"/>
              <a:gd name="T49" fmla="*/ 16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399"/>
          <p:cNvSpPr>
            <a:spLocks noEditPoints="1"/>
          </p:cNvSpPr>
          <p:nvPr/>
        </p:nvSpPr>
        <p:spPr bwMode="auto">
          <a:xfrm>
            <a:off x="4450937" y="4281299"/>
            <a:ext cx="384348" cy="384348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421"/>
          <p:cNvSpPr/>
          <p:nvPr/>
        </p:nvSpPr>
        <p:spPr bwMode="auto">
          <a:xfrm>
            <a:off x="4404569" y="1981873"/>
            <a:ext cx="330299" cy="333303"/>
          </a:xfrm>
          <a:custGeom>
            <a:avLst/>
            <a:gdLst>
              <a:gd name="T0" fmla="*/ 217 w 248"/>
              <a:gd name="T1" fmla="*/ 206 h 248"/>
              <a:gd name="T2" fmla="*/ 206 w 248"/>
              <a:gd name="T3" fmla="*/ 217 h 248"/>
              <a:gd name="T4" fmla="*/ 41 w 248"/>
              <a:gd name="T5" fmla="*/ 217 h 248"/>
              <a:gd name="T6" fmla="*/ 31 w 248"/>
              <a:gd name="T7" fmla="*/ 206 h 248"/>
              <a:gd name="T8" fmla="*/ 31 w 248"/>
              <a:gd name="T9" fmla="*/ 41 h 248"/>
              <a:gd name="T10" fmla="*/ 41 w 248"/>
              <a:gd name="T11" fmla="*/ 31 h 248"/>
              <a:gd name="T12" fmla="*/ 184 w 248"/>
              <a:gd name="T13" fmla="*/ 31 h 248"/>
              <a:gd name="T14" fmla="*/ 214 w 248"/>
              <a:gd name="T15" fmla="*/ 0 h 248"/>
              <a:gd name="T16" fmla="*/ 206 w 248"/>
              <a:gd name="T17" fmla="*/ 0 h 248"/>
              <a:gd name="T18" fmla="*/ 41 w 248"/>
              <a:gd name="T19" fmla="*/ 0 h 248"/>
              <a:gd name="T20" fmla="*/ 0 w 248"/>
              <a:gd name="T21" fmla="*/ 41 h 248"/>
              <a:gd name="T22" fmla="*/ 0 w 248"/>
              <a:gd name="T23" fmla="*/ 206 h 248"/>
              <a:gd name="T24" fmla="*/ 41 w 248"/>
              <a:gd name="T25" fmla="*/ 248 h 248"/>
              <a:gd name="T26" fmla="*/ 206 w 248"/>
              <a:gd name="T27" fmla="*/ 248 h 248"/>
              <a:gd name="T28" fmla="*/ 248 w 248"/>
              <a:gd name="T29" fmla="*/ 206 h 248"/>
              <a:gd name="T30" fmla="*/ 248 w 248"/>
              <a:gd name="T31" fmla="*/ 115 h 248"/>
              <a:gd name="T32" fmla="*/ 217 w 248"/>
              <a:gd name="T33" fmla="*/ 146 h 248"/>
              <a:gd name="T34" fmla="*/ 217 w 248"/>
              <a:gd name="T35" fmla="*/ 20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422"/>
          <p:cNvSpPr>
            <a:spLocks noEditPoints="1"/>
          </p:cNvSpPr>
          <p:nvPr/>
        </p:nvSpPr>
        <p:spPr bwMode="auto">
          <a:xfrm>
            <a:off x="4542694" y="1984875"/>
            <a:ext cx="246223" cy="246223"/>
          </a:xfrm>
          <a:custGeom>
            <a:avLst/>
            <a:gdLst>
              <a:gd name="T0" fmla="*/ 9 w 82"/>
              <a:gd name="T1" fmla="*/ 52 h 82"/>
              <a:gd name="T2" fmla="*/ 9 w 82"/>
              <a:gd name="T3" fmla="*/ 52 h 82"/>
              <a:gd name="T4" fmla="*/ 9 w 82"/>
              <a:gd name="T5" fmla="*/ 52 h 82"/>
              <a:gd name="T6" fmla="*/ 9 w 82"/>
              <a:gd name="T7" fmla="*/ 52 h 82"/>
              <a:gd name="T8" fmla="*/ 0 w 82"/>
              <a:gd name="T9" fmla="*/ 82 h 82"/>
              <a:gd name="T10" fmla="*/ 29 w 82"/>
              <a:gd name="T11" fmla="*/ 72 h 82"/>
              <a:gd name="T12" fmla="*/ 29 w 82"/>
              <a:gd name="T13" fmla="*/ 72 h 82"/>
              <a:gd name="T14" fmla="*/ 29 w 82"/>
              <a:gd name="T15" fmla="*/ 72 h 82"/>
              <a:gd name="T16" fmla="*/ 29 w 82"/>
              <a:gd name="T17" fmla="*/ 72 h 82"/>
              <a:gd name="T18" fmla="*/ 82 w 82"/>
              <a:gd name="T19" fmla="*/ 19 h 82"/>
              <a:gd name="T20" fmla="*/ 62 w 82"/>
              <a:gd name="T21" fmla="*/ 0 h 82"/>
              <a:gd name="T22" fmla="*/ 9 w 82"/>
              <a:gd name="T23" fmla="*/ 52 h 82"/>
              <a:gd name="T24" fmla="*/ 9 w 82"/>
              <a:gd name="T25" fmla="*/ 52 h 82"/>
              <a:gd name="T26" fmla="*/ 27 w 82"/>
              <a:gd name="T27" fmla="*/ 68 h 82"/>
              <a:gd name="T28" fmla="*/ 7 w 82"/>
              <a:gd name="T29" fmla="*/ 75 h 82"/>
              <a:gd name="T30" fmla="*/ 13 w 82"/>
              <a:gd name="T31" fmla="*/ 55 h 82"/>
              <a:gd name="T32" fmla="*/ 27 w 82"/>
              <a:gd name="T33" fmla="*/ 6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" h="82">
                <a:moveTo>
                  <a:pt x="9" y="52"/>
                </a:move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0" y="82"/>
                </a:lnTo>
                <a:lnTo>
                  <a:pt x="29" y="72"/>
                </a:lnTo>
                <a:lnTo>
                  <a:pt x="29" y="72"/>
                </a:lnTo>
                <a:lnTo>
                  <a:pt x="29" y="72"/>
                </a:lnTo>
                <a:lnTo>
                  <a:pt x="29" y="72"/>
                </a:lnTo>
                <a:lnTo>
                  <a:pt x="82" y="19"/>
                </a:lnTo>
                <a:lnTo>
                  <a:pt x="62" y="0"/>
                </a:lnTo>
                <a:lnTo>
                  <a:pt x="9" y="52"/>
                </a:lnTo>
                <a:lnTo>
                  <a:pt x="9" y="52"/>
                </a:lnTo>
                <a:close/>
                <a:moveTo>
                  <a:pt x="27" y="68"/>
                </a:moveTo>
                <a:lnTo>
                  <a:pt x="7" y="75"/>
                </a:lnTo>
                <a:lnTo>
                  <a:pt x="13" y="55"/>
                </a:lnTo>
                <a:lnTo>
                  <a:pt x="27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659"/>
          <p:cNvSpPr/>
          <p:nvPr/>
        </p:nvSpPr>
        <p:spPr bwMode="auto">
          <a:xfrm>
            <a:off x="10115447" y="1956351"/>
            <a:ext cx="387350" cy="387350"/>
          </a:xfrm>
          <a:custGeom>
            <a:avLst/>
            <a:gdLst>
              <a:gd name="T0" fmla="*/ 280 w 291"/>
              <a:gd name="T1" fmla="*/ 31 h 290"/>
              <a:gd name="T2" fmla="*/ 260 w 291"/>
              <a:gd name="T3" fmla="*/ 11 h 290"/>
              <a:gd name="T4" fmla="*/ 222 w 291"/>
              <a:gd name="T5" fmla="*/ 11 h 290"/>
              <a:gd name="T6" fmla="*/ 137 w 291"/>
              <a:gd name="T7" fmla="*/ 96 h 290"/>
              <a:gd name="T8" fmla="*/ 133 w 291"/>
              <a:gd name="T9" fmla="*/ 113 h 290"/>
              <a:gd name="T10" fmla="*/ 116 w 291"/>
              <a:gd name="T11" fmla="*/ 116 h 290"/>
              <a:gd name="T12" fmla="*/ 109 w 291"/>
              <a:gd name="T13" fmla="*/ 124 h 290"/>
              <a:gd name="T14" fmla="*/ 109 w 291"/>
              <a:gd name="T15" fmla="*/ 162 h 290"/>
              <a:gd name="T16" fmla="*/ 110 w 291"/>
              <a:gd name="T17" fmla="*/ 164 h 290"/>
              <a:gd name="T18" fmla="*/ 44 w 291"/>
              <a:gd name="T19" fmla="*/ 230 h 290"/>
              <a:gd name="T20" fmla="*/ 26 w 291"/>
              <a:gd name="T21" fmla="*/ 237 h 290"/>
              <a:gd name="T22" fmla="*/ 0 w 291"/>
              <a:gd name="T23" fmla="*/ 274 h 290"/>
              <a:gd name="T24" fmla="*/ 17 w 291"/>
              <a:gd name="T25" fmla="*/ 290 h 290"/>
              <a:gd name="T26" fmla="*/ 54 w 291"/>
              <a:gd name="T27" fmla="*/ 264 h 290"/>
              <a:gd name="T28" fmla="*/ 61 w 291"/>
              <a:gd name="T29" fmla="*/ 247 h 290"/>
              <a:gd name="T30" fmla="*/ 127 w 291"/>
              <a:gd name="T31" fmla="*/ 180 h 290"/>
              <a:gd name="T32" fmla="*/ 129 w 291"/>
              <a:gd name="T33" fmla="*/ 182 h 290"/>
              <a:gd name="T34" fmla="*/ 167 w 291"/>
              <a:gd name="T35" fmla="*/ 182 h 290"/>
              <a:gd name="T36" fmla="*/ 175 w 291"/>
              <a:gd name="T37" fmla="*/ 175 h 290"/>
              <a:gd name="T38" fmla="*/ 178 w 291"/>
              <a:gd name="T39" fmla="*/ 158 h 290"/>
              <a:gd name="T40" fmla="*/ 195 w 291"/>
              <a:gd name="T41" fmla="*/ 155 h 290"/>
              <a:gd name="T42" fmla="*/ 280 w 291"/>
              <a:gd name="T43" fmla="*/ 69 h 290"/>
              <a:gd name="T44" fmla="*/ 280 w 291"/>
              <a:gd name="T45" fmla="*/ 3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66668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116849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427702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977883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296593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846774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135921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686102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566668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116849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427702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3977883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296593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6846774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135921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686102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Freeform 123@|5FFC:0|FBC:0|LFC:16777215|LBC:16777215"/>
          <p:cNvSpPr/>
          <p:nvPr/>
        </p:nvSpPr>
        <p:spPr bwMode="auto">
          <a:xfrm>
            <a:off x="5564418" y="5264645"/>
            <a:ext cx="1014616" cy="131028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24@|5FFC:0|FBC:0|LFC:16777215|LBC:16777215"/>
          <p:cNvSpPr/>
          <p:nvPr/>
        </p:nvSpPr>
        <p:spPr bwMode="auto">
          <a:xfrm>
            <a:off x="5564418" y="5083224"/>
            <a:ext cx="1014616" cy="131028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25@|5FFC:0|FBC:0|LFC:16777215|LBC:16777215"/>
          <p:cNvSpPr/>
          <p:nvPr/>
        </p:nvSpPr>
        <p:spPr bwMode="auto">
          <a:xfrm>
            <a:off x="5651769" y="5449428"/>
            <a:ext cx="802959" cy="20157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0"/>
              </a:cxn>
              <a:cxn ang="0">
                <a:pos x="63" y="30"/>
              </a:cxn>
              <a:cxn ang="0">
                <a:pos x="0" y="0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37@|5FFC:0|FBC:0|LFC:16777215|LBC:16777215"/>
          <p:cNvSpPr>
            <a:spLocks noEditPoints="1"/>
          </p:cNvSpPr>
          <p:nvPr/>
        </p:nvSpPr>
        <p:spPr bwMode="auto">
          <a:xfrm>
            <a:off x="5013432" y="2506367"/>
            <a:ext cx="2116584" cy="2496227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167" y="0"/>
              </a:cxn>
              <a:cxn ang="0">
                <a:pos x="6" y="165"/>
              </a:cxn>
              <a:cxn ang="0">
                <a:pos x="67" y="318"/>
              </a:cxn>
              <a:cxn ang="0">
                <a:pos x="90" y="396"/>
              </a:cxn>
              <a:cxn ang="0">
                <a:pos x="90" y="396"/>
              </a:cxn>
              <a:cxn ang="0">
                <a:pos x="99" y="401"/>
              </a:cxn>
              <a:cxn ang="0">
                <a:pos x="242" y="401"/>
              </a:cxn>
              <a:cxn ang="0">
                <a:pos x="251" y="396"/>
              </a:cxn>
              <a:cxn ang="0">
                <a:pos x="251" y="396"/>
              </a:cxn>
              <a:cxn ang="0">
                <a:pos x="274" y="318"/>
              </a:cxn>
              <a:cxn ang="0">
                <a:pos x="336" y="165"/>
              </a:cxn>
              <a:cxn ang="0">
                <a:pos x="175" y="0"/>
              </a:cxn>
              <a:cxn ang="0">
                <a:pos x="295" y="166"/>
              </a:cxn>
              <a:cxn ang="0">
                <a:pos x="249" y="282"/>
              </a:cxn>
              <a:cxn ang="0">
                <a:pos x="231" y="352"/>
              </a:cxn>
              <a:cxn ang="0">
                <a:pos x="231" y="352"/>
              </a:cxn>
              <a:cxn ang="0">
                <a:pos x="224" y="356"/>
              </a:cxn>
              <a:cxn ang="0">
                <a:pos x="117" y="356"/>
              </a:cxn>
              <a:cxn ang="0">
                <a:pos x="110" y="352"/>
              </a:cxn>
              <a:cxn ang="0">
                <a:pos x="110" y="352"/>
              </a:cxn>
              <a:cxn ang="0">
                <a:pos x="93" y="282"/>
              </a:cxn>
              <a:cxn ang="0">
                <a:pos x="47" y="166"/>
              </a:cxn>
              <a:cxn ang="0">
                <a:pos x="168" y="43"/>
              </a:cxn>
              <a:cxn ang="0">
                <a:pos x="174" y="43"/>
              </a:cxn>
              <a:cxn ang="0">
                <a:pos x="295" y="166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287"/>
          <p:cNvSpPr/>
          <p:nvPr/>
        </p:nvSpPr>
        <p:spPr>
          <a:xfrm>
            <a:off x="4163272" y="2736796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1" name="Oval 291"/>
          <p:cNvSpPr/>
          <p:nvPr/>
        </p:nvSpPr>
        <p:spPr>
          <a:xfrm>
            <a:off x="4108139" y="3657752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2" name="Oval 295"/>
          <p:cNvSpPr/>
          <p:nvPr/>
        </p:nvSpPr>
        <p:spPr>
          <a:xfrm>
            <a:off x="4492185" y="4503410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Oval 299"/>
          <p:cNvSpPr/>
          <p:nvPr/>
        </p:nvSpPr>
        <p:spPr>
          <a:xfrm>
            <a:off x="6741332" y="1980044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4" name="Oval 303"/>
          <p:cNvSpPr/>
          <p:nvPr/>
        </p:nvSpPr>
        <p:spPr>
          <a:xfrm>
            <a:off x="7399159" y="2736796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5" name="Oval 307"/>
          <p:cNvSpPr/>
          <p:nvPr/>
        </p:nvSpPr>
        <p:spPr>
          <a:xfrm>
            <a:off x="7410940" y="3657752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6" name="Oval 308"/>
          <p:cNvSpPr/>
          <p:nvPr/>
        </p:nvSpPr>
        <p:spPr>
          <a:xfrm>
            <a:off x="4749333" y="1982249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7" name="Oval 309"/>
          <p:cNvSpPr/>
          <p:nvPr/>
        </p:nvSpPr>
        <p:spPr>
          <a:xfrm>
            <a:off x="5742811" y="1713756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8" name="Oval 44"/>
          <p:cNvSpPr/>
          <p:nvPr/>
        </p:nvSpPr>
        <p:spPr>
          <a:xfrm>
            <a:off x="6993436" y="4503410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7907222" y="188591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911303" y="2171820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58765" y="271600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462846" y="3001908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58765" y="370726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62846" y="3993168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7907222" y="461939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7911303" y="490529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712525" y="188591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716606" y="2171820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306126" y="271600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306126" y="370726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@|17FFC:16777215|FBC:16777215|LFC:16777215|LBC:16777215"/>
          <p:cNvSpPr txBox="1"/>
          <p:nvPr/>
        </p:nvSpPr>
        <p:spPr>
          <a:xfrm>
            <a:off x="2949689" y="460321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@|17FFC:16777215|FBC:16777215|LFC:16777215|LBC:16777215"/>
          <p:cNvSpPr txBox="1"/>
          <p:nvPr/>
        </p:nvSpPr>
        <p:spPr>
          <a:xfrm>
            <a:off x="2953770" y="4889124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316468" y="298943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316468" y="398069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364384" y="3446585"/>
            <a:ext cx="137281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2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422661" y="12495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426742" y="1535405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1568981"/>
            <a:ext cx="5008880" cy="5289019"/>
            <a:chOff x="0" y="2456929"/>
            <a:chExt cx="4167963" cy="4401071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6929"/>
              <a:ext cx="4167963" cy="4401071"/>
            </a:xfrm>
            <a:prstGeom prst="rect">
              <a:avLst/>
            </a:prstGeom>
          </p:spPr>
        </p:pic>
        <p:sp>
          <p:nvSpPr>
            <p:cNvPr id="8" name="Oval 39"/>
            <p:cNvSpPr/>
            <p:nvPr/>
          </p:nvSpPr>
          <p:spPr>
            <a:xfrm rot="2700000">
              <a:off x="682729" y="3619129"/>
              <a:ext cx="1661275" cy="1661275"/>
            </a:xfrm>
            <a:prstGeom prst="ellipse">
              <a:avLst/>
            </a:prstGeom>
            <a:solidFill>
              <a:srgbClr val="3DC3C9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bg-BG" kern="0">
                <a:solidFill>
                  <a:srgbClr val="1CBB9F"/>
                </a:solidFill>
              </a:endParaRPr>
            </a:p>
          </p:txBody>
        </p:sp>
      </p:grpSp>
      <p:sp>
        <p:nvSpPr>
          <p:cNvPr id="9" name="Freeform 188"/>
          <p:cNvSpPr/>
          <p:nvPr/>
        </p:nvSpPr>
        <p:spPr bwMode="auto">
          <a:xfrm rot="3042777">
            <a:off x="1362828" y="3669141"/>
            <a:ext cx="789820" cy="691092"/>
          </a:xfrm>
          <a:custGeom>
            <a:avLst/>
            <a:gdLst>
              <a:gd name="T0" fmla="*/ 217 w 288"/>
              <a:gd name="T1" fmla="*/ 0 h 252"/>
              <a:gd name="T2" fmla="*/ 144 w 288"/>
              <a:gd name="T3" fmla="*/ 44 h 252"/>
              <a:gd name="T4" fmla="*/ 72 w 288"/>
              <a:gd name="T5" fmla="*/ 0 h 252"/>
              <a:gd name="T6" fmla="*/ 0 w 288"/>
              <a:gd name="T7" fmla="*/ 72 h 252"/>
              <a:gd name="T8" fmla="*/ 36 w 288"/>
              <a:gd name="T9" fmla="*/ 144 h 252"/>
              <a:gd name="T10" fmla="*/ 144 w 288"/>
              <a:gd name="T11" fmla="*/ 252 h 252"/>
              <a:gd name="T12" fmla="*/ 252 w 288"/>
              <a:gd name="T13" fmla="*/ 144 h 252"/>
              <a:gd name="T14" fmla="*/ 288 w 288"/>
              <a:gd name="T15" fmla="*/ 72 h 252"/>
              <a:gd name="T16" fmla="*/ 217 w 288"/>
              <a:gd name="T1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Rectangle 31"/>
          <p:cNvSpPr/>
          <p:nvPr/>
        </p:nvSpPr>
        <p:spPr>
          <a:xfrm>
            <a:off x="5880325" y="2481669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1" name="Rectangle 32"/>
          <p:cNvSpPr/>
          <p:nvPr/>
        </p:nvSpPr>
        <p:spPr>
          <a:xfrm>
            <a:off x="5880325" y="3222767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2" name="Rectangle 33"/>
          <p:cNvSpPr/>
          <p:nvPr/>
        </p:nvSpPr>
        <p:spPr>
          <a:xfrm>
            <a:off x="5880325" y="3963865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" name="Rectangle 34"/>
          <p:cNvSpPr/>
          <p:nvPr/>
        </p:nvSpPr>
        <p:spPr>
          <a:xfrm>
            <a:off x="5880325" y="4704963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4" name="TextBox 35"/>
          <p:cNvSpPr txBox="1"/>
          <p:nvPr/>
        </p:nvSpPr>
        <p:spPr>
          <a:xfrm>
            <a:off x="6489574" y="2502338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6489573" y="3191989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6517786" y="3933087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6517785" y="4682112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504441" y="3324889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228759" y="1692927"/>
            <a:ext cx="1734481" cy="1763103"/>
            <a:chOff x="596901" y="3783013"/>
            <a:chExt cx="2041524" cy="1931987"/>
          </a:xfrm>
        </p:grpSpPr>
        <p:sp>
          <p:nvSpPr>
            <p:cNvPr id="110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2762843" y="3719312"/>
            <a:ext cx="461963" cy="936625"/>
          </a:xfrm>
          <a:custGeom>
            <a:avLst/>
            <a:gdLst>
              <a:gd name="T0" fmla="*/ 20 w 47"/>
              <a:gd name="T1" fmla="*/ 1 h 95"/>
              <a:gd name="T2" fmla="*/ 1 w 47"/>
              <a:gd name="T3" fmla="*/ 25 h 95"/>
              <a:gd name="T4" fmla="*/ 5 w 47"/>
              <a:gd name="T5" fmla="*/ 75 h 95"/>
              <a:gd name="T6" fmla="*/ 29 w 47"/>
              <a:gd name="T7" fmla="*/ 94 h 95"/>
              <a:gd name="T8" fmla="*/ 47 w 47"/>
              <a:gd name="T9" fmla="*/ 93 h 95"/>
              <a:gd name="T10" fmla="*/ 39 w 47"/>
              <a:gd name="T11" fmla="*/ 0 h 95"/>
              <a:gd name="T12" fmla="*/ 20 w 47"/>
              <a:gd name="T13" fmla="*/ 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95">
                <a:moveTo>
                  <a:pt x="20" y="1"/>
                </a:moveTo>
                <a:cubicBezTo>
                  <a:pt x="8" y="2"/>
                  <a:pt x="0" y="13"/>
                  <a:pt x="1" y="2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87"/>
                  <a:pt x="17" y="95"/>
                  <a:pt x="29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39" y="0"/>
                  <a:pt x="39" y="0"/>
                  <a:pt x="39" y="0"/>
                </a:cubicBezTo>
                <a:lnTo>
                  <a:pt x="2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401018" y="4508300"/>
            <a:ext cx="501650" cy="1084263"/>
          </a:xfrm>
          <a:custGeom>
            <a:avLst/>
            <a:gdLst>
              <a:gd name="T0" fmla="*/ 13 w 51"/>
              <a:gd name="T1" fmla="*/ 98 h 110"/>
              <a:gd name="T2" fmla="*/ 27 w 51"/>
              <a:gd name="T3" fmla="*/ 109 h 110"/>
              <a:gd name="T4" fmla="*/ 39 w 51"/>
              <a:gd name="T5" fmla="*/ 108 h 110"/>
              <a:gd name="T6" fmla="*/ 50 w 51"/>
              <a:gd name="T7" fmla="*/ 93 h 110"/>
              <a:gd name="T8" fmla="*/ 37 w 51"/>
              <a:gd name="T9" fmla="*/ 0 h 110"/>
              <a:gd name="T10" fmla="*/ 0 w 51"/>
              <a:gd name="T11" fmla="*/ 5 h 110"/>
              <a:gd name="T12" fmla="*/ 13 w 51"/>
              <a:gd name="T13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110">
                <a:moveTo>
                  <a:pt x="13" y="98"/>
                </a:moveTo>
                <a:cubicBezTo>
                  <a:pt x="14" y="105"/>
                  <a:pt x="20" y="110"/>
                  <a:pt x="27" y="109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46" y="107"/>
                  <a:pt x="51" y="100"/>
                  <a:pt x="50" y="93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5"/>
                  <a:pt x="0" y="5"/>
                  <a:pt x="0" y="5"/>
                </a:cubicBezTo>
                <a:lnTo>
                  <a:pt x="13" y="98"/>
                </a:lnTo>
                <a:close/>
              </a:path>
            </a:pathLst>
          </a:custGeom>
          <a:solidFill>
            <a:srgbClr val="48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135905" y="3531987"/>
            <a:ext cx="796925" cy="1192213"/>
          </a:xfrm>
          <a:custGeom>
            <a:avLst/>
            <a:gdLst>
              <a:gd name="T0" fmla="*/ 71 w 81"/>
              <a:gd name="T1" fmla="*/ 9 h 121"/>
              <a:gd name="T2" fmla="*/ 62 w 81"/>
              <a:gd name="T3" fmla="*/ 1 h 121"/>
              <a:gd name="T4" fmla="*/ 8 w 81"/>
              <a:gd name="T5" fmla="*/ 6 h 121"/>
              <a:gd name="T6" fmla="*/ 0 w 81"/>
              <a:gd name="T7" fmla="*/ 15 h 121"/>
              <a:gd name="T8" fmla="*/ 10 w 81"/>
              <a:gd name="T9" fmla="*/ 113 h 121"/>
              <a:gd name="T10" fmla="*/ 19 w 81"/>
              <a:gd name="T11" fmla="*/ 121 h 121"/>
              <a:gd name="T12" fmla="*/ 73 w 81"/>
              <a:gd name="T13" fmla="*/ 116 h 121"/>
              <a:gd name="T14" fmla="*/ 80 w 81"/>
              <a:gd name="T15" fmla="*/ 107 h 121"/>
              <a:gd name="T16" fmla="*/ 71 w 81"/>
              <a:gd name="T17" fmla="*/ 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21">
                <a:moveTo>
                  <a:pt x="71" y="9"/>
                </a:moveTo>
                <a:cubicBezTo>
                  <a:pt x="71" y="4"/>
                  <a:pt x="66" y="0"/>
                  <a:pt x="62" y="1"/>
                </a:cubicBezTo>
                <a:cubicBezTo>
                  <a:pt x="8" y="6"/>
                  <a:pt x="8" y="6"/>
                  <a:pt x="8" y="6"/>
                </a:cubicBezTo>
                <a:cubicBezTo>
                  <a:pt x="3" y="6"/>
                  <a:pt x="0" y="11"/>
                  <a:pt x="0" y="15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8"/>
                  <a:pt x="14" y="121"/>
                  <a:pt x="19" y="121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7" y="115"/>
                  <a:pt x="81" y="111"/>
                  <a:pt x="80" y="107"/>
                </a:cubicBezTo>
                <a:lnTo>
                  <a:pt x="71" y="9"/>
                </a:lnTo>
                <a:close/>
              </a:path>
            </a:pathLst>
          </a:custGeom>
          <a:solidFill>
            <a:srgbClr val="50B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34405" y="3157337"/>
            <a:ext cx="1670050" cy="1646238"/>
          </a:xfrm>
          <a:custGeom>
            <a:avLst/>
            <a:gdLst>
              <a:gd name="T0" fmla="*/ 132 w 170"/>
              <a:gd name="T1" fmla="*/ 0 h 167"/>
              <a:gd name="T2" fmla="*/ 0 w 170"/>
              <a:gd name="T3" fmla="*/ 46 h 167"/>
              <a:gd name="T4" fmla="*/ 0 w 170"/>
              <a:gd name="T5" fmla="*/ 47 h 167"/>
              <a:gd name="T6" fmla="*/ 10 w 170"/>
              <a:gd name="T7" fmla="*/ 145 h 167"/>
              <a:gd name="T8" fmla="*/ 10 w 170"/>
              <a:gd name="T9" fmla="*/ 147 h 167"/>
              <a:gd name="T10" fmla="*/ 145 w 170"/>
              <a:gd name="T11" fmla="*/ 167 h 167"/>
              <a:gd name="T12" fmla="*/ 170 w 170"/>
              <a:gd name="T13" fmla="*/ 90 h 167"/>
              <a:gd name="T14" fmla="*/ 132 w 170"/>
              <a:gd name="T1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67">
                <a:moveTo>
                  <a:pt x="132" y="0"/>
                </a:moveTo>
                <a:cubicBezTo>
                  <a:pt x="132" y="0"/>
                  <a:pt x="76" y="33"/>
                  <a:pt x="0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10" y="145"/>
                  <a:pt x="10" y="146"/>
                  <a:pt x="10" y="147"/>
                </a:cubicBezTo>
                <a:cubicBezTo>
                  <a:pt x="86" y="145"/>
                  <a:pt x="145" y="167"/>
                  <a:pt x="145" y="167"/>
                </a:cubicBezTo>
                <a:cubicBezTo>
                  <a:pt x="160" y="145"/>
                  <a:pt x="170" y="119"/>
                  <a:pt x="170" y="90"/>
                </a:cubicBezTo>
                <a:cubicBezTo>
                  <a:pt x="169" y="55"/>
                  <a:pt x="155" y="23"/>
                  <a:pt x="132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834405" y="3157337"/>
            <a:ext cx="1660525" cy="946150"/>
          </a:xfrm>
          <a:custGeom>
            <a:avLst/>
            <a:gdLst>
              <a:gd name="T0" fmla="*/ 0 w 169"/>
              <a:gd name="T1" fmla="*/ 46 h 96"/>
              <a:gd name="T2" fmla="*/ 0 w 169"/>
              <a:gd name="T3" fmla="*/ 47 h 96"/>
              <a:gd name="T4" fmla="*/ 5 w 169"/>
              <a:gd name="T5" fmla="*/ 96 h 96"/>
              <a:gd name="T6" fmla="*/ 169 w 169"/>
              <a:gd name="T7" fmla="*/ 81 h 96"/>
              <a:gd name="T8" fmla="*/ 132 w 169"/>
              <a:gd name="T9" fmla="*/ 0 h 96"/>
              <a:gd name="T10" fmla="*/ 0 w 169"/>
              <a:gd name="T11" fmla="*/ 4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" h="96">
                <a:moveTo>
                  <a:pt x="0" y="46"/>
                </a:moveTo>
                <a:cubicBezTo>
                  <a:pt x="0" y="46"/>
                  <a:pt x="0" y="46"/>
                  <a:pt x="0" y="47"/>
                </a:cubicBezTo>
                <a:cubicBezTo>
                  <a:pt x="5" y="96"/>
                  <a:pt x="5" y="96"/>
                  <a:pt x="5" y="96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7" y="49"/>
                  <a:pt x="153" y="21"/>
                  <a:pt x="132" y="0"/>
                </a:cubicBezTo>
                <a:cubicBezTo>
                  <a:pt x="132" y="0"/>
                  <a:pt x="76" y="33"/>
                  <a:pt x="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135905" y="3531987"/>
            <a:ext cx="747713" cy="639763"/>
          </a:xfrm>
          <a:custGeom>
            <a:avLst/>
            <a:gdLst>
              <a:gd name="T0" fmla="*/ 62 w 76"/>
              <a:gd name="T1" fmla="*/ 1 h 65"/>
              <a:gd name="T2" fmla="*/ 8 w 76"/>
              <a:gd name="T3" fmla="*/ 6 h 65"/>
              <a:gd name="T4" fmla="*/ 0 w 76"/>
              <a:gd name="T5" fmla="*/ 15 h 65"/>
              <a:gd name="T6" fmla="*/ 5 w 76"/>
              <a:gd name="T7" fmla="*/ 65 h 65"/>
              <a:gd name="T8" fmla="*/ 76 w 76"/>
              <a:gd name="T9" fmla="*/ 58 h 65"/>
              <a:gd name="T10" fmla="*/ 71 w 76"/>
              <a:gd name="T11" fmla="*/ 9 h 65"/>
              <a:gd name="T12" fmla="*/ 62 w 76"/>
              <a:gd name="T13" fmla="*/ 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65">
                <a:moveTo>
                  <a:pt x="62" y="1"/>
                </a:moveTo>
                <a:cubicBezTo>
                  <a:pt x="8" y="6"/>
                  <a:pt x="8" y="6"/>
                  <a:pt x="8" y="6"/>
                </a:cubicBezTo>
                <a:cubicBezTo>
                  <a:pt x="3" y="6"/>
                  <a:pt x="0" y="11"/>
                  <a:pt x="0" y="15"/>
                </a:cubicBezTo>
                <a:cubicBezTo>
                  <a:pt x="5" y="65"/>
                  <a:pt x="5" y="65"/>
                  <a:pt x="5" y="65"/>
                </a:cubicBezTo>
                <a:cubicBezTo>
                  <a:pt x="76" y="58"/>
                  <a:pt x="76" y="58"/>
                  <a:pt x="76" y="58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6" y="0"/>
                  <a:pt x="62" y="1"/>
                </a:cubicBezTo>
                <a:close/>
              </a:path>
            </a:pathLst>
          </a:custGeom>
          <a:solidFill>
            <a:srgbClr val="64C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762843" y="3719312"/>
            <a:ext cx="422275" cy="492125"/>
          </a:xfrm>
          <a:custGeom>
            <a:avLst/>
            <a:gdLst>
              <a:gd name="T0" fmla="*/ 1 w 43"/>
              <a:gd name="T1" fmla="*/ 25 h 50"/>
              <a:gd name="T2" fmla="*/ 3 w 43"/>
              <a:gd name="T3" fmla="*/ 50 h 50"/>
              <a:gd name="T4" fmla="*/ 43 w 43"/>
              <a:gd name="T5" fmla="*/ 46 h 50"/>
              <a:gd name="T6" fmla="*/ 39 w 43"/>
              <a:gd name="T7" fmla="*/ 0 h 50"/>
              <a:gd name="T8" fmla="*/ 20 w 43"/>
              <a:gd name="T9" fmla="*/ 1 h 50"/>
              <a:gd name="T10" fmla="*/ 1 w 43"/>
              <a:gd name="T11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50">
                <a:moveTo>
                  <a:pt x="1" y="25"/>
                </a:moveTo>
                <a:cubicBezTo>
                  <a:pt x="3" y="50"/>
                  <a:pt x="3" y="50"/>
                  <a:pt x="3" y="50"/>
                </a:cubicBezTo>
                <a:cubicBezTo>
                  <a:pt x="43" y="46"/>
                  <a:pt x="43" y="46"/>
                  <a:pt x="43" y="46"/>
                </a:cubicBezTo>
                <a:cubicBezTo>
                  <a:pt x="39" y="0"/>
                  <a:pt x="39" y="0"/>
                  <a:pt x="39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8" y="2"/>
                  <a:pt x="0" y="13"/>
                  <a:pt x="1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-321670" y="4911525"/>
            <a:ext cx="4665663" cy="1695450"/>
          </a:xfrm>
          <a:custGeom>
            <a:avLst/>
            <a:gdLst>
              <a:gd name="T0" fmla="*/ 456 w 475"/>
              <a:gd name="T1" fmla="*/ 113 h 172"/>
              <a:gd name="T2" fmla="*/ 456 w 475"/>
              <a:gd name="T3" fmla="*/ 107 h 172"/>
              <a:gd name="T4" fmla="*/ 452 w 475"/>
              <a:gd name="T5" fmla="*/ 100 h 172"/>
              <a:gd name="T6" fmla="*/ 451 w 475"/>
              <a:gd name="T7" fmla="*/ 98 h 172"/>
              <a:gd name="T8" fmla="*/ 449 w 475"/>
              <a:gd name="T9" fmla="*/ 97 h 172"/>
              <a:gd name="T10" fmla="*/ 449 w 475"/>
              <a:gd name="T11" fmla="*/ 97 h 172"/>
              <a:gd name="T12" fmla="*/ 451 w 475"/>
              <a:gd name="T13" fmla="*/ 97 h 172"/>
              <a:gd name="T14" fmla="*/ 453 w 475"/>
              <a:gd name="T15" fmla="*/ 96 h 172"/>
              <a:gd name="T16" fmla="*/ 465 w 475"/>
              <a:gd name="T17" fmla="*/ 82 h 172"/>
              <a:gd name="T18" fmla="*/ 465 w 475"/>
              <a:gd name="T19" fmla="*/ 76 h 172"/>
              <a:gd name="T20" fmla="*/ 459 w 475"/>
              <a:gd name="T21" fmla="*/ 67 h 172"/>
              <a:gd name="T22" fmla="*/ 456 w 475"/>
              <a:gd name="T23" fmla="*/ 65 h 172"/>
              <a:gd name="T24" fmla="*/ 462 w 475"/>
              <a:gd name="T25" fmla="*/ 65 h 172"/>
              <a:gd name="T26" fmla="*/ 467 w 475"/>
              <a:gd name="T27" fmla="*/ 64 h 172"/>
              <a:gd name="T28" fmla="*/ 475 w 475"/>
              <a:gd name="T29" fmla="*/ 51 h 172"/>
              <a:gd name="T30" fmla="*/ 475 w 475"/>
              <a:gd name="T31" fmla="*/ 45 h 172"/>
              <a:gd name="T32" fmla="*/ 470 w 475"/>
              <a:gd name="T33" fmla="*/ 36 h 172"/>
              <a:gd name="T34" fmla="*/ 465 w 475"/>
              <a:gd name="T35" fmla="*/ 33 h 172"/>
              <a:gd name="T36" fmla="*/ 461 w 475"/>
              <a:gd name="T37" fmla="*/ 32 h 172"/>
              <a:gd name="T38" fmla="*/ 461 w 475"/>
              <a:gd name="T39" fmla="*/ 32 h 172"/>
              <a:gd name="T40" fmla="*/ 466 w 475"/>
              <a:gd name="T41" fmla="*/ 31 h 172"/>
              <a:gd name="T42" fmla="*/ 466 w 475"/>
              <a:gd name="T43" fmla="*/ 31 h 172"/>
              <a:gd name="T44" fmla="*/ 471 w 475"/>
              <a:gd name="T45" fmla="*/ 28 h 172"/>
              <a:gd name="T46" fmla="*/ 474 w 475"/>
              <a:gd name="T47" fmla="*/ 18 h 172"/>
              <a:gd name="T48" fmla="*/ 474 w 475"/>
              <a:gd name="T49" fmla="*/ 13 h 172"/>
              <a:gd name="T50" fmla="*/ 460 w 475"/>
              <a:gd name="T51" fmla="*/ 0 h 172"/>
              <a:gd name="T52" fmla="*/ 433 w 475"/>
              <a:gd name="T53" fmla="*/ 1 h 172"/>
              <a:gd name="T54" fmla="*/ 432 w 475"/>
              <a:gd name="T55" fmla="*/ 1 h 172"/>
              <a:gd name="T56" fmla="*/ 428 w 475"/>
              <a:gd name="T57" fmla="*/ 0 h 172"/>
              <a:gd name="T58" fmla="*/ 368 w 475"/>
              <a:gd name="T59" fmla="*/ 2 h 172"/>
              <a:gd name="T60" fmla="*/ 346 w 475"/>
              <a:gd name="T61" fmla="*/ 11 h 172"/>
              <a:gd name="T62" fmla="*/ 335 w 475"/>
              <a:gd name="T63" fmla="*/ 22 h 172"/>
              <a:gd name="T64" fmla="*/ 317 w 475"/>
              <a:gd name="T65" fmla="*/ 30 h 172"/>
              <a:gd name="T66" fmla="*/ 0 w 475"/>
              <a:gd name="T67" fmla="*/ 76 h 172"/>
              <a:gd name="T68" fmla="*/ 14 w 475"/>
              <a:gd name="T69" fmla="*/ 172 h 172"/>
              <a:gd name="T70" fmla="*/ 332 w 475"/>
              <a:gd name="T71" fmla="*/ 126 h 172"/>
              <a:gd name="T72" fmla="*/ 349 w 475"/>
              <a:gd name="T73" fmla="*/ 128 h 172"/>
              <a:gd name="T74" fmla="*/ 358 w 475"/>
              <a:gd name="T75" fmla="*/ 132 h 172"/>
              <a:gd name="T76" fmla="*/ 373 w 475"/>
              <a:gd name="T77" fmla="*/ 134 h 172"/>
              <a:gd name="T78" fmla="*/ 392 w 475"/>
              <a:gd name="T79" fmla="*/ 132 h 172"/>
              <a:gd name="T80" fmla="*/ 392 w 475"/>
              <a:gd name="T81" fmla="*/ 133 h 172"/>
              <a:gd name="T82" fmla="*/ 433 w 475"/>
              <a:gd name="T83" fmla="*/ 129 h 172"/>
              <a:gd name="T84" fmla="*/ 433 w 475"/>
              <a:gd name="T85" fmla="*/ 129 h 172"/>
              <a:gd name="T86" fmla="*/ 434 w 475"/>
              <a:gd name="T87" fmla="*/ 128 h 172"/>
              <a:gd name="T88" fmla="*/ 434 w 475"/>
              <a:gd name="T89" fmla="*/ 128 h 172"/>
              <a:gd name="T90" fmla="*/ 444 w 475"/>
              <a:gd name="T91" fmla="*/ 127 h 172"/>
              <a:gd name="T92" fmla="*/ 456 w 475"/>
              <a:gd name="T93" fmla="*/ 11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5" h="172">
                <a:moveTo>
                  <a:pt x="456" y="113"/>
                </a:moveTo>
                <a:cubicBezTo>
                  <a:pt x="456" y="107"/>
                  <a:pt x="456" y="107"/>
                  <a:pt x="456" y="107"/>
                </a:cubicBezTo>
                <a:cubicBezTo>
                  <a:pt x="455" y="104"/>
                  <a:pt x="454" y="102"/>
                  <a:pt x="452" y="100"/>
                </a:cubicBezTo>
                <a:cubicBezTo>
                  <a:pt x="452" y="99"/>
                  <a:pt x="451" y="99"/>
                  <a:pt x="451" y="98"/>
                </a:cubicBezTo>
                <a:cubicBezTo>
                  <a:pt x="450" y="98"/>
                  <a:pt x="450" y="97"/>
                  <a:pt x="449" y="97"/>
                </a:cubicBezTo>
                <a:cubicBezTo>
                  <a:pt x="449" y="97"/>
                  <a:pt x="449" y="97"/>
                  <a:pt x="449" y="97"/>
                </a:cubicBezTo>
                <a:cubicBezTo>
                  <a:pt x="451" y="97"/>
                  <a:pt x="451" y="97"/>
                  <a:pt x="451" y="97"/>
                </a:cubicBezTo>
                <a:cubicBezTo>
                  <a:pt x="452" y="96"/>
                  <a:pt x="453" y="96"/>
                  <a:pt x="453" y="96"/>
                </a:cubicBezTo>
                <a:cubicBezTo>
                  <a:pt x="460" y="96"/>
                  <a:pt x="466" y="89"/>
                  <a:pt x="465" y="82"/>
                </a:cubicBezTo>
                <a:cubicBezTo>
                  <a:pt x="465" y="76"/>
                  <a:pt x="465" y="76"/>
                  <a:pt x="465" y="76"/>
                </a:cubicBezTo>
                <a:cubicBezTo>
                  <a:pt x="464" y="72"/>
                  <a:pt x="462" y="69"/>
                  <a:pt x="459" y="67"/>
                </a:cubicBezTo>
                <a:cubicBezTo>
                  <a:pt x="458" y="66"/>
                  <a:pt x="457" y="65"/>
                  <a:pt x="456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5"/>
                  <a:pt x="465" y="64"/>
                  <a:pt x="467" y="64"/>
                </a:cubicBezTo>
                <a:cubicBezTo>
                  <a:pt x="471" y="62"/>
                  <a:pt x="475" y="57"/>
                  <a:pt x="475" y="51"/>
                </a:cubicBezTo>
                <a:cubicBezTo>
                  <a:pt x="475" y="45"/>
                  <a:pt x="475" y="45"/>
                  <a:pt x="475" y="45"/>
                </a:cubicBezTo>
                <a:cubicBezTo>
                  <a:pt x="474" y="42"/>
                  <a:pt x="473" y="38"/>
                  <a:pt x="470" y="36"/>
                </a:cubicBezTo>
                <a:cubicBezTo>
                  <a:pt x="469" y="34"/>
                  <a:pt x="467" y="33"/>
                  <a:pt x="465" y="33"/>
                </a:cubicBezTo>
                <a:cubicBezTo>
                  <a:pt x="464" y="32"/>
                  <a:pt x="462" y="32"/>
                  <a:pt x="461" y="32"/>
                </a:cubicBezTo>
                <a:cubicBezTo>
                  <a:pt x="461" y="32"/>
                  <a:pt x="461" y="32"/>
                  <a:pt x="461" y="32"/>
                </a:cubicBezTo>
                <a:cubicBezTo>
                  <a:pt x="463" y="32"/>
                  <a:pt x="465" y="32"/>
                  <a:pt x="466" y="31"/>
                </a:cubicBezTo>
                <a:cubicBezTo>
                  <a:pt x="467" y="31"/>
                  <a:pt x="466" y="31"/>
                  <a:pt x="466" y="31"/>
                </a:cubicBezTo>
                <a:cubicBezTo>
                  <a:pt x="468" y="30"/>
                  <a:pt x="470" y="29"/>
                  <a:pt x="471" y="28"/>
                </a:cubicBezTo>
                <a:cubicBezTo>
                  <a:pt x="473" y="25"/>
                  <a:pt x="474" y="22"/>
                  <a:pt x="474" y="18"/>
                </a:cubicBezTo>
                <a:cubicBezTo>
                  <a:pt x="474" y="13"/>
                  <a:pt x="474" y="13"/>
                  <a:pt x="474" y="13"/>
                </a:cubicBezTo>
                <a:cubicBezTo>
                  <a:pt x="474" y="5"/>
                  <a:pt x="468" y="0"/>
                  <a:pt x="460" y="0"/>
                </a:cubicBezTo>
                <a:cubicBezTo>
                  <a:pt x="433" y="1"/>
                  <a:pt x="433" y="1"/>
                  <a:pt x="433" y="1"/>
                </a:cubicBezTo>
                <a:cubicBezTo>
                  <a:pt x="432" y="1"/>
                  <a:pt x="432" y="1"/>
                  <a:pt x="432" y="1"/>
                </a:cubicBezTo>
                <a:cubicBezTo>
                  <a:pt x="431" y="0"/>
                  <a:pt x="430" y="0"/>
                  <a:pt x="428" y="0"/>
                </a:cubicBezTo>
                <a:cubicBezTo>
                  <a:pt x="368" y="2"/>
                  <a:pt x="368" y="2"/>
                  <a:pt x="368" y="2"/>
                </a:cubicBezTo>
                <a:cubicBezTo>
                  <a:pt x="360" y="3"/>
                  <a:pt x="352" y="6"/>
                  <a:pt x="346" y="11"/>
                </a:cubicBezTo>
                <a:cubicBezTo>
                  <a:pt x="335" y="22"/>
                  <a:pt x="335" y="22"/>
                  <a:pt x="335" y="22"/>
                </a:cubicBezTo>
                <a:cubicBezTo>
                  <a:pt x="330" y="26"/>
                  <a:pt x="324" y="29"/>
                  <a:pt x="317" y="30"/>
                </a:cubicBezTo>
                <a:cubicBezTo>
                  <a:pt x="0" y="76"/>
                  <a:pt x="0" y="76"/>
                  <a:pt x="0" y="76"/>
                </a:cubicBezTo>
                <a:cubicBezTo>
                  <a:pt x="14" y="172"/>
                  <a:pt x="14" y="172"/>
                  <a:pt x="14" y="172"/>
                </a:cubicBezTo>
                <a:cubicBezTo>
                  <a:pt x="332" y="126"/>
                  <a:pt x="332" y="126"/>
                  <a:pt x="332" y="126"/>
                </a:cubicBezTo>
                <a:cubicBezTo>
                  <a:pt x="338" y="125"/>
                  <a:pt x="343" y="126"/>
                  <a:pt x="349" y="128"/>
                </a:cubicBezTo>
                <a:cubicBezTo>
                  <a:pt x="358" y="132"/>
                  <a:pt x="358" y="132"/>
                  <a:pt x="358" y="132"/>
                </a:cubicBezTo>
                <a:cubicBezTo>
                  <a:pt x="363" y="134"/>
                  <a:pt x="368" y="134"/>
                  <a:pt x="373" y="134"/>
                </a:cubicBezTo>
                <a:cubicBezTo>
                  <a:pt x="392" y="132"/>
                  <a:pt x="392" y="132"/>
                  <a:pt x="392" y="132"/>
                </a:cubicBezTo>
                <a:cubicBezTo>
                  <a:pt x="392" y="133"/>
                  <a:pt x="392" y="133"/>
                  <a:pt x="392" y="133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34" y="128"/>
                  <a:pt x="434" y="128"/>
                  <a:pt x="434" y="128"/>
                </a:cubicBezTo>
                <a:cubicBezTo>
                  <a:pt x="434" y="128"/>
                  <a:pt x="434" y="128"/>
                  <a:pt x="434" y="128"/>
                </a:cubicBezTo>
                <a:cubicBezTo>
                  <a:pt x="444" y="127"/>
                  <a:pt x="444" y="127"/>
                  <a:pt x="444" y="127"/>
                </a:cubicBezTo>
                <a:cubicBezTo>
                  <a:pt x="451" y="127"/>
                  <a:pt x="457" y="120"/>
                  <a:pt x="456" y="113"/>
                </a:cubicBezTo>
                <a:close/>
              </a:path>
            </a:pathLst>
          </a:custGeom>
          <a:solidFill>
            <a:srgbClr val="FED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912193" y="5217912"/>
            <a:ext cx="344488" cy="28575"/>
          </a:xfrm>
          <a:custGeom>
            <a:avLst/>
            <a:gdLst>
              <a:gd name="T0" fmla="*/ 34 w 35"/>
              <a:gd name="T1" fmla="*/ 2 h 3"/>
              <a:gd name="T2" fmla="*/ 25 w 35"/>
              <a:gd name="T3" fmla="*/ 3 h 3"/>
              <a:gd name="T4" fmla="*/ 16 w 35"/>
              <a:gd name="T5" fmla="*/ 3 h 3"/>
              <a:gd name="T6" fmla="*/ 15 w 35"/>
              <a:gd name="T7" fmla="*/ 3 h 3"/>
              <a:gd name="T8" fmla="*/ 8 w 35"/>
              <a:gd name="T9" fmla="*/ 3 h 3"/>
              <a:gd name="T10" fmla="*/ 0 w 35"/>
              <a:gd name="T11" fmla="*/ 2 h 3"/>
              <a:gd name="T12" fmla="*/ 0 w 35"/>
              <a:gd name="T13" fmla="*/ 2 h 3"/>
              <a:gd name="T14" fmla="*/ 0 w 35"/>
              <a:gd name="T15" fmla="*/ 2 h 3"/>
              <a:gd name="T16" fmla="*/ 0 w 35"/>
              <a:gd name="T17" fmla="*/ 2 h 3"/>
              <a:gd name="T18" fmla="*/ 7 w 35"/>
              <a:gd name="T19" fmla="*/ 0 h 3"/>
              <a:gd name="T20" fmla="*/ 15 w 35"/>
              <a:gd name="T21" fmla="*/ 0 h 3"/>
              <a:gd name="T22" fmla="*/ 15 w 35"/>
              <a:gd name="T23" fmla="*/ 0 h 3"/>
              <a:gd name="T24" fmla="*/ 24 w 35"/>
              <a:gd name="T25" fmla="*/ 0 h 3"/>
              <a:gd name="T26" fmla="*/ 35 w 35"/>
              <a:gd name="T27" fmla="*/ 0 h 3"/>
              <a:gd name="T28" fmla="*/ 30 w 35"/>
              <a:gd name="T29" fmla="*/ 1 h 3"/>
              <a:gd name="T30" fmla="*/ 30 w 35"/>
              <a:gd name="T31" fmla="*/ 1 h 3"/>
              <a:gd name="T32" fmla="*/ 34 w 35"/>
              <a:gd name="T3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3">
                <a:moveTo>
                  <a:pt x="34" y="2"/>
                </a:moveTo>
                <a:cubicBezTo>
                  <a:pt x="31" y="2"/>
                  <a:pt x="28" y="2"/>
                  <a:pt x="25" y="3"/>
                </a:cubicBezTo>
                <a:cubicBezTo>
                  <a:pt x="22" y="3"/>
                  <a:pt x="18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2" y="3"/>
                  <a:pt x="10" y="3"/>
                  <a:pt x="8" y="3"/>
                </a:cubicBezTo>
                <a:cubicBezTo>
                  <a:pt x="3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1"/>
                  <a:pt x="7" y="0"/>
                </a:cubicBezTo>
                <a:cubicBezTo>
                  <a:pt x="10" y="0"/>
                  <a:pt x="12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1" y="0"/>
                  <a:pt x="24" y="0"/>
                </a:cubicBezTo>
                <a:cubicBezTo>
                  <a:pt x="28" y="0"/>
                  <a:pt x="32" y="0"/>
                  <a:pt x="35" y="0"/>
                </a:cubicBezTo>
                <a:cubicBezTo>
                  <a:pt x="34" y="1"/>
                  <a:pt x="32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3" y="1"/>
                  <a:pt x="34" y="2"/>
                </a:cubicBezTo>
                <a:close/>
              </a:path>
            </a:pathLst>
          </a:custGeom>
          <a:solidFill>
            <a:srgbClr val="F0B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-253407" y="5384600"/>
            <a:ext cx="4597400" cy="1222375"/>
          </a:xfrm>
          <a:custGeom>
            <a:avLst/>
            <a:gdLst>
              <a:gd name="T0" fmla="*/ 7 w 468"/>
              <a:gd name="T1" fmla="*/ 124 h 124"/>
              <a:gd name="T2" fmla="*/ 325 w 468"/>
              <a:gd name="T3" fmla="*/ 78 h 124"/>
              <a:gd name="T4" fmla="*/ 342 w 468"/>
              <a:gd name="T5" fmla="*/ 80 h 124"/>
              <a:gd name="T6" fmla="*/ 351 w 468"/>
              <a:gd name="T7" fmla="*/ 84 h 124"/>
              <a:gd name="T8" fmla="*/ 366 w 468"/>
              <a:gd name="T9" fmla="*/ 86 h 124"/>
              <a:gd name="T10" fmla="*/ 385 w 468"/>
              <a:gd name="T11" fmla="*/ 84 h 124"/>
              <a:gd name="T12" fmla="*/ 385 w 468"/>
              <a:gd name="T13" fmla="*/ 85 h 124"/>
              <a:gd name="T14" fmla="*/ 426 w 468"/>
              <a:gd name="T15" fmla="*/ 81 h 124"/>
              <a:gd name="T16" fmla="*/ 426 w 468"/>
              <a:gd name="T17" fmla="*/ 81 h 124"/>
              <a:gd name="T18" fmla="*/ 427 w 468"/>
              <a:gd name="T19" fmla="*/ 80 h 124"/>
              <a:gd name="T20" fmla="*/ 427 w 468"/>
              <a:gd name="T21" fmla="*/ 80 h 124"/>
              <a:gd name="T22" fmla="*/ 437 w 468"/>
              <a:gd name="T23" fmla="*/ 79 h 124"/>
              <a:gd name="T24" fmla="*/ 449 w 468"/>
              <a:gd name="T25" fmla="*/ 65 h 124"/>
              <a:gd name="T26" fmla="*/ 449 w 468"/>
              <a:gd name="T27" fmla="*/ 59 h 124"/>
              <a:gd name="T28" fmla="*/ 445 w 468"/>
              <a:gd name="T29" fmla="*/ 52 h 124"/>
              <a:gd name="T30" fmla="*/ 444 w 468"/>
              <a:gd name="T31" fmla="*/ 50 h 124"/>
              <a:gd name="T32" fmla="*/ 442 w 468"/>
              <a:gd name="T33" fmla="*/ 49 h 124"/>
              <a:gd name="T34" fmla="*/ 442 w 468"/>
              <a:gd name="T35" fmla="*/ 49 h 124"/>
              <a:gd name="T36" fmla="*/ 444 w 468"/>
              <a:gd name="T37" fmla="*/ 49 h 124"/>
              <a:gd name="T38" fmla="*/ 446 w 468"/>
              <a:gd name="T39" fmla="*/ 48 h 124"/>
              <a:gd name="T40" fmla="*/ 458 w 468"/>
              <a:gd name="T41" fmla="*/ 34 h 124"/>
              <a:gd name="T42" fmla="*/ 458 w 468"/>
              <a:gd name="T43" fmla="*/ 28 h 124"/>
              <a:gd name="T44" fmla="*/ 452 w 468"/>
              <a:gd name="T45" fmla="*/ 19 h 124"/>
              <a:gd name="T46" fmla="*/ 449 w 468"/>
              <a:gd name="T47" fmla="*/ 17 h 124"/>
              <a:gd name="T48" fmla="*/ 455 w 468"/>
              <a:gd name="T49" fmla="*/ 17 h 124"/>
              <a:gd name="T50" fmla="*/ 460 w 468"/>
              <a:gd name="T51" fmla="*/ 16 h 124"/>
              <a:gd name="T52" fmla="*/ 468 w 468"/>
              <a:gd name="T53" fmla="*/ 3 h 124"/>
              <a:gd name="T54" fmla="*/ 468 w 468"/>
              <a:gd name="T55" fmla="*/ 0 h 124"/>
              <a:gd name="T56" fmla="*/ 0 w 468"/>
              <a:gd name="T57" fmla="*/ 73 h 124"/>
              <a:gd name="T58" fmla="*/ 7 w 468"/>
              <a:gd name="T5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8" h="124">
                <a:moveTo>
                  <a:pt x="7" y="124"/>
                </a:moveTo>
                <a:cubicBezTo>
                  <a:pt x="325" y="78"/>
                  <a:pt x="325" y="78"/>
                  <a:pt x="325" y="78"/>
                </a:cubicBezTo>
                <a:cubicBezTo>
                  <a:pt x="331" y="77"/>
                  <a:pt x="336" y="78"/>
                  <a:pt x="342" y="80"/>
                </a:cubicBezTo>
                <a:cubicBezTo>
                  <a:pt x="351" y="84"/>
                  <a:pt x="351" y="84"/>
                  <a:pt x="351" y="84"/>
                </a:cubicBezTo>
                <a:cubicBezTo>
                  <a:pt x="356" y="86"/>
                  <a:pt x="361" y="86"/>
                  <a:pt x="366" y="8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85"/>
                  <a:pt x="385" y="85"/>
                  <a:pt x="385" y="85"/>
                </a:cubicBezTo>
                <a:cubicBezTo>
                  <a:pt x="426" y="81"/>
                  <a:pt x="426" y="81"/>
                  <a:pt x="426" y="81"/>
                </a:cubicBezTo>
                <a:cubicBezTo>
                  <a:pt x="426" y="81"/>
                  <a:pt x="426" y="81"/>
                  <a:pt x="426" y="81"/>
                </a:cubicBezTo>
                <a:cubicBezTo>
                  <a:pt x="427" y="80"/>
                  <a:pt x="427" y="80"/>
                  <a:pt x="427" y="80"/>
                </a:cubicBezTo>
                <a:cubicBezTo>
                  <a:pt x="427" y="80"/>
                  <a:pt x="427" y="80"/>
                  <a:pt x="427" y="80"/>
                </a:cubicBezTo>
                <a:cubicBezTo>
                  <a:pt x="437" y="79"/>
                  <a:pt x="437" y="79"/>
                  <a:pt x="437" y="79"/>
                </a:cubicBezTo>
                <a:cubicBezTo>
                  <a:pt x="444" y="79"/>
                  <a:pt x="450" y="72"/>
                  <a:pt x="449" y="65"/>
                </a:cubicBezTo>
                <a:cubicBezTo>
                  <a:pt x="449" y="59"/>
                  <a:pt x="449" y="59"/>
                  <a:pt x="449" y="59"/>
                </a:cubicBezTo>
                <a:cubicBezTo>
                  <a:pt x="448" y="56"/>
                  <a:pt x="447" y="54"/>
                  <a:pt x="445" y="52"/>
                </a:cubicBezTo>
                <a:cubicBezTo>
                  <a:pt x="445" y="51"/>
                  <a:pt x="444" y="51"/>
                  <a:pt x="444" y="50"/>
                </a:cubicBezTo>
                <a:cubicBezTo>
                  <a:pt x="443" y="50"/>
                  <a:pt x="443" y="49"/>
                  <a:pt x="442" y="49"/>
                </a:cubicBezTo>
                <a:cubicBezTo>
                  <a:pt x="442" y="49"/>
                  <a:pt x="442" y="49"/>
                  <a:pt x="442" y="49"/>
                </a:cubicBezTo>
                <a:cubicBezTo>
                  <a:pt x="444" y="49"/>
                  <a:pt x="444" y="49"/>
                  <a:pt x="444" y="49"/>
                </a:cubicBezTo>
                <a:cubicBezTo>
                  <a:pt x="445" y="48"/>
                  <a:pt x="446" y="48"/>
                  <a:pt x="446" y="48"/>
                </a:cubicBezTo>
                <a:cubicBezTo>
                  <a:pt x="453" y="48"/>
                  <a:pt x="459" y="41"/>
                  <a:pt x="458" y="34"/>
                </a:cubicBezTo>
                <a:cubicBezTo>
                  <a:pt x="458" y="28"/>
                  <a:pt x="458" y="28"/>
                  <a:pt x="458" y="28"/>
                </a:cubicBezTo>
                <a:cubicBezTo>
                  <a:pt x="457" y="24"/>
                  <a:pt x="455" y="21"/>
                  <a:pt x="452" y="19"/>
                </a:cubicBezTo>
                <a:cubicBezTo>
                  <a:pt x="451" y="18"/>
                  <a:pt x="450" y="17"/>
                  <a:pt x="449" y="17"/>
                </a:cubicBezTo>
                <a:cubicBezTo>
                  <a:pt x="455" y="17"/>
                  <a:pt x="455" y="17"/>
                  <a:pt x="455" y="17"/>
                </a:cubicBezTo>
                <a:cubicBezTo>
                  <a:pt x="456" y="17"/>
                  <a:pt x="458" y="16"/>
                  <a:pt x="460" y="16"/>
                </a:cubicBezTo>
                <a:cubicBezTo>
                  <a:pt x="464" y="14"/>
                  <a:pt x="468" y="9"/>
                  <a:pt x="468" y="3"/>
                </a:cubicBezTo>
                <a:cubicBezTo>
                  <a:pt x="468" y="0"/>
                  <a:pt x="468" y="0"/>
                  <a:pt x="468" y="0"/>
                </a:cubicBezTo>
                <a:cubicBezTo>
                  <a:pt x="0" y="73"/>
                  <a:pt x="0" y="73"/>
                  <a:pt x="0" y="73"/>
                </a:cubicBezTo>
                <a:lnTo>
                  <a:pt x="7" y="124"/>
                </a:lnTo>
                <a:close/>
              </a:path>
            </a:pathLst>
          </a:custGeom>
          <a:solidFill>
            <a:srgbClr val="FFE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970930" y="5532237"/>
            <a:ext cx="295275" cy="39688"/>
          </a:xfrm>
          <a:custGeom>
            <a:avLst/>
            <a:gdLst>
              <a:gd name="T0" fmla="*/ 30 w 30"/>
              <a:gd name="T1" fmla="*/ 1 h 4"/>
              <a:gd name="T2" fmla="*/ 25 w 30"/>
              <a:gd name="T3" fmla="*/ 2 h 4"/>
              <a:gd name="T4" fmla="*/ 19 w 30"/>
              <a:gd name="T5" fmla="*/ 2 h 4"/>
              <a:gd name="T6" fmla="*/ 22 w 30"/>
              <a:gd name="T7" fmla="*/ 4 h 4"/>
              <a:gd name="T8" fmla="*/ 16 w 30"/>
              <a:gd name="T9" fmla="*/ 4 h 4"/>
              <a:gd name="T10" fmla="*/ 9 w 30"/>
              <a:gd name="T11" fmla="*/ 4 h 4"/>
              <a:gd name="T12" fmla="*/ 8 w 30"/>
              <a:gd name="T13" fmla="*/ 4 h 4"/>
              <a:gd name="T14" fmla="*/ 1 w 30"/>
              <a:gd name="T15" fmla="*/ 3 h 4"/>
              <a:gd name="T16" fmla="*/ 0 w 30"/>
              <a:gd name="T17" fmla="*/ 3 h 4"/>
              <a:gd name="T18" fmla="*/ 1 w 30"/>
              <a:gd name="T19" fmla="*/ 2 h 4"/>
              <a:gd name="T20" fmla="*/ 5 w 30"/>
              <a:gd name="T21" fmla="*/ 2 h 4"/>
              <a:gd name="T22" fmla="*/ 5 w 30"/>
              <a:gd name="T23" fmla="*/ 2 h 4"/>
              <a:gd name="T24" fmla="*/ 8 w 30"/>
              <a:gd name="T25" fmla="*/ 1 h 4"/>
              <a:gd name="T26" fmla="*/ 9 w 30"/>
              <a:gd name="T27" fmla="*/ 1 h 4"/>
              <a:gd name="T28" fmla="*/ 16 w 30"/>
              <a:gd name="T29" fmla="*/ 0 h 4"/>
              <a:gd name="T30" fmla="*/ 25 w 30"/>
              <a:gd name="T31" fmla="*/ 1 h 4"/>
              <a:gd name="T32" fmla="*/ 30 w 30"/>
              <a:gd name="T3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4">
                <a:moveTo>
                  <a:pt x="30" y="1"/>
                </a:moveTo>
                <a:cubicBezTo>
                  <a:pt x="28" y="1"/>
                  <a:pt x="26" y="2"/>
                  <a:pt x="25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3"/>
                  <a:pt x="22" y="4"/>
                </a:cubicBezTo>
                <a:cubicBezTo>
                  <a:pt x="20" y="4"/>
                  <a:pt x="18" y="4"/>
                  <a:pt x="16" y="4"/>
                </a:cubicBezTo>
                <a:cubicBezTo>
                  <a:pt x="14" y="4"/>
                  <a:pt x="11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4" y="4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2"/>
                  <a:pt x="3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7" y="1"/>
                  <a:pt x="8" y="1"/>
                </a:cubicBezTo>
                <a:cubicBezTo>
                  <a:pt x="8" y="1"/>
                  <a:pt x="9" y="1"/>
                  <a:pt x="9" y="1"/>
                </a:cubicBezTo>
                <a:cubicBezTo>
                  <a:pt x="11" y="1"/>
                  <a:pt x="14" y="1"/>
                  <a:pt x="16" y="0"/>
                </a:cubicBezTo>
                <a:cubicBezTo>
                  <a:pt x="19" y="0"/>
                  <a:pt x="22" y="1"/>
                  <a:pt x="25" y="1"/>
                </a:cubicBezTo>
                <a:cubicBezTo>
                  <a:pt x="27" y="1"/>
                  <a:pt x="28" y="1"/>
                  <a:pt x="30" y="1"/>
                </a:cubicBezTo>
                <a:close/>
              </a:path>
            </a:pathLst>
          </a:custGeom>
          <a:solidFill>
            <a:srgbClr val="F0B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020143" y="5868787"/>
            <a:ext cx="98425" cy="28575"/>
          </a:xfrm>
          <a:custGeom>
            <a:avLst/>
            <a:gdLst>
              <a:gd name="T0" fmla="*/ 10 w 10"/>
              <a:gd name="T1" fmla="*/ 3 h 3"/>
              <a:gd name="T2" fmla="*/ 8 w 10"/>
              <a:gd name="T3" fmla="*/ 2 h 3"/>
              <a:gd name="T4" fmla="*/ 4 w 10"/>
              <a:gd name="T5" fmla="*/ 2 h 3"/>
              <a:gd name="T6" fmla="*/ 0 w 10"/>
              <a:gd name="T7" fmla="*/ 2 h 3"/>
              <a:gd name="T8" fmla="*/ 0 w 10"/>
              <a:gd name="T9" fmla="*/ 1 h 3"/>
              <a:gd name="T10" fmla="*/ 4 w 10"/>
              <a:gd name="T11" fmla="*/ 0 h 3"/>
              <a:gd name="T12" fmla="*/ 7 w 10"/>
              <a:gd name="T13" fmla="*/ 0 h 3"/>
              <a:gd name="T14" fmla="*/ 9 w 10"/>
              <a:gd name="T15" fmla="*/ 1 h 3"/>
              <a:gd name="T16" fmla="*/ 10 w 10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">
                <a:moveTo>
                  <a:pt x="10" y="3"/>
                </a:moveTo>
                <a:cubicBezTo>
                  <a:pt x="9" y="3"/>
                  <a:pt x="8" y="2"/>
                  <a:pt x="8" y="2"/>
                </a:cubicBezTo>
                <a:cubicBezTo>
                  <a:pt x="6" y="2"/>
                  <a:pt x="5" y="2"/>
                  <a:pt x="4" y="2"/>
                </a:cubicBezTo>
                <a:cubicBezTo>
                  <a:pt x="2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2" y="1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8" y="0"/>
                  <a:pt x="8" y="1"/>
                  <a:pt x="9" y="1"/>
                </a:cubicBezTo>
                <a:cubicBezTo>
                  <a:pt x="9" y="2"/>
                  <a:pt x="10" y="2"/>
                  <a:pt x="10" y="3"/>
                </a:cubicBezTo>
                <a:close/>
              </a:path>
            </a:pathLst>
          </a:custGeom>
          <a:solidFill>
            <a:srgbClr val="F0B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-607420" y="5187750"/>
            <a:ext cx="3459163" cy="1538288"/>
          </a:xfrm>
          <a:custGeom>
            <a:avLst/>
            <a:gdLst>
              <a:gd name="T0" fmla="*/ 0 w 2179"/>
              <a:gd name="T1" fmla="*/ 969 h 969"/>
              <a:gd name="T2" fmla="*/ 2179 w 2179"/>
              <a:gd name="T3" fmla="*/ 665 h 969"/>
              <a:gd name="T4" fmla="*/ 2086 w 2179"/>
              <a:gd name="T5" fmla="*/ 0 h 969"/>
              <a:gd name="T6" fmla="*/ 0 w 2179"/>
              <a:gd name="T7" fmla="*/ 298 h 969"/>
              <a:gd name="T8" fmla="*/ 0 w 2179"/>
              <a:gd name="T9" fmla="*/ 969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9" h="969">
                <a:moveTo>
                  <a:pt x="0" y="969"/>
                </a:moveTo>
                <a:lnTo>
                  <a:pt x="2179" y="665"/>
                </a:lnTo>
                <a:lnTo>
                  <a:pt x="2086" y="0"/>
                </a:lnTo>
                <a:lnTo>
                  <a:pt x="0" y="298"/>
                </a:lnTo>
                <a:lnTo>
                  <a:pt x="0" y="969"/>
                </a:lnTo>
                <a:close/>
              </a:path>
            </a:pathLst>
          </a:custGeom>
          <a:solidFill>
            <a:srgbClr val="393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40"/>
          <p:cNvSpPr/>
          <p:nvPr/>
        </p:nvSpPr>
        <p:spPr>
          <a:xfrm>
            <a:off x="6107123" y="3372418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97"/>
          <p:cNvSpPr>
            <a:spLocks noChangeArrowheads="1"/>
          </p:cNvSpPr>
          <p:nvPr/>
        </p:nvSpPr>
        <p:spPr bwMode="auto">
          <a:xfrm>
            <a:off x="6261186" y="3531142"/>
            <a:ext cx="298016" cy="25581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46"/>
          <p:cNvSpPr/>
          <p:nvPr/>
        </p:nvSpPr>
        <p:spPr>
          <a:xfrm>
            <a:off x="9038819" y="3372418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23"/>
          <p:cNvSpPr>
            <a:spLocks noChangeArrowheads="1"/>
          </p:cNvSpPr>
          <p:nvPr/>
        </p:nvSpPr>
        <p:spPr bwMode="auto">
          <a:xfrm>
            <a:off x="9195891" y="3539958"/>
            <a:ext cx="271641" cy="27691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43"/>
          <p:cNvSpPr/>
          <p:nvPr/>
        </p:nvSpPr>
        <p:spPr>
          <a:xfrm>
            <a:off x="6107123" y="4355901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06"/>
          <p:cNvSpPr>
            <a:spLocks noChangeArrowheads="1"/>
          </p:cNvSpPr>
          <p:nvPr/>
        </p:nvSpPr>
        <p:spPr bwMode="auto">
          <a:xfrm>
            <a:off x="6313741" y="4526026"/>
            <a:ext cx="213621" cy="303291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49"/>
          <p:cNvSpPr/>
          <p:nvPr/>
        </p:nvSpPr>
        <p:spPr>
          <a:xfrm>
            <a:off x="9038819" y="4355901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111"/>
          <p:cNvSpPr>
            <a:spLocks noChangeArrowheads="1"/>
          </p:cNvSpPr>
          <p:nvPr/>
        </p:nvSpPr>
        <p:spPr bwMode="auto">
          <a:xfrm>
            <a:off x="9224899" y="4533269"/>
            <a:ext cx="213623" cy="261093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97900" y="1898402"/>
            <a:ext cx="392589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197900" y="1576452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59202" y="1898402"/>
            <a:ext cx="392589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559202" y="1576452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846973" y="340803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851054" y="3693936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9781678" y="340803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785759" y="3693936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781678" y="442378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785759" y="4709688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829422" y="442378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6833503" y="4709688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59488" y="5480988"/>
            <a:ext cx="5228284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4722" y="2129240"/>
            <a:ext cx="2441258" cy="1478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9414" y="2129241"/>
            <a:ext cx="2441258" cy="14781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005" y="2129241"/>
            <a:ext cx="2386640" cy="30618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9827749" y="2129241"/>
            <a:ext cx="720236" cy="1438402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75786" y="3804324"/>
            <a:ext cx="61722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75786" y="4695989"/>
            <a:ext cx="617220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Oval 9"/>
          <p:cNvSpPr/>
          <p:nvPr/>
        </p:nvSpPr>
        <p:spPr>
          <a:xfrm>
            <a:off x="1975878" y="1980805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22"/>
          <p:cNvSpPr/>
          <p:nvPr/>
        </p:nvSpPr>
        <p:spPr>
          <a:xfrm>
            <a:off x="4413643" y="1980806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4"/>
          <p:cNvSpPr/>
          <p:nvPr/>
        </p:nvSpPr>
        <p:spPr>
          <a:xfrm>
            <a:off x="6829192" y="1980807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8"/>
          <p:cNvSpPr/>
          <p:nvPr/>
        </p:nvSpPr>
        <p:spPr>
          <a:xfrm>
            <a:off x="9266957" y="1980807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42"/>
          <p:cNvSpPr/>
          <p:nvPr/>
        </p:nvSpPr>
        <p:spPr>
          <a:xfrm>
            <a:off x="3194761" y="4013764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Oval 46"/>
          <p:cNvSpPr/>
          <p:nvPr/>
        </p:nvSpPr>
        <p:spPr>
          <a:xfrm>
            <a:off x="5610310" y="4013765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0"/>
          <p:cNvSpPr/>
          <p:nvPr/>
        </p:nvSpPr>
        <p:spPr>
          <a:xfrm>
            <a:off x="8048075" y="4013764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5840568" y="4248215"/>
            <a:ext cx="352068" cy="310155"/>
          </a:xfrm>
          <a:custGeom>
            <a:avLst/>
            <a:gdLst>
              <a:gd name="T0" fmla="*/ 148 w 296"/>
              <a:gd name="T1" fmla="*/ 0 h 262"/>
              <a:gd name="T2" fmla="*/ 164 w 296"/>
              <a:gd name="T3" fmla="*/ 8 h 262"/>
              <a:gd name="T4" fmla="*/ 287 w 296"/>
              <a:gd name="T5" fmla="*/ 150 h 262"/>
              <a:gd name="T6" fmla="*/ 278 w 296"/>
              <a:gd name="T7" fmla="*/ 170 h 262"/>
              <a:gd name="T8" fmla="*/ 227 w 296"/>
              <a:gd name="T9" fmla="*/ 170 h 262"/>
              <a:gd name="T10" fmla="*/ 202 w 296"/>
              <a:gd name="T11" fmla="*/ 170 h 262"/>
              <a:gd name="T12" fmla="*/ 202 w 296"/>
              <a:gd name="T13" fmla="*/ 237 h 262"/>
              <a:gd name="T14" fmla="*/ 177 w 296"/>
              <a:gd name="T15" fmla="*/ 262 h 262"/>
              <a:gd name="T16" fmla="*/ 119 w 296"/>
              <a:gd name="T17" fmla="*/ 262 h 262"/>
              <a:gd name="T18" fmla="*/ 94 w 296"/>
              <a:gd name="T19" fmla="*/ 237 h 262"/>
              <a:gd name="T20" fmla="*/ 94 w 296"/>
              <a:gd name="T21" fmla="*/ 170 h 262"/>
              <a:gd name="T22" fmla="*/ 68 w 296"/>
              <a:gd name="T23" fmla="*/ 170 h 262"/>
              <a:gd name="T24" fmla="*/ 18 w 296"/>
              <a:gd name="T25" fmla="*/ 170 h 262"/>
              <a:gd name="T26" fmla="*/ 9 w 296"/>
              <a:gd name="T27" fmla="*/ 150 h 262"/>
              <a:gd name="T28" fmla="*/ 132 w 296"/>
              <a:gd name="T29" fmla="*/ 8 h 262"/>
              <a:gd name="T30" fmla="*/ 148 w 296"/>
              <a:gd name="T31" fmla="*/ 0 h 262"/>
              <a:gd name="T32" fmla="*/ 148 w 296"/>
              <a:gd name="T33" fmla="*/ 19 h 262"/>
              <a:gd name="T34" fmla="*/ 146 w 296"/>
              <a:gd name="T35" fmla="*/ 20 h 262"/>
              <a:gd name="T36" fmla="*/ 146 w 296"/>
              <a:gd name="T37" fmla="*/ 21 h 262"/>
              <a:gd name="T38" fmla="*/ 33 w 296"/>
              <a:gd name="T39" fmla="*/ 151 h 262"/>
              <a:gd name="T40" fmla="*/ 68 w 296"/>
              <a:gd name="T41" fmla="*/ 151 h 262"/>
              <a:gd name="T42" fmla="*/ 94 w 296"/>
              <a:gd name="T43" fmla="*/ 151 h 262"/>
              <a:gd name="T44" fmla="*/ 112 w 296"/>
              <a:gd name="T45" fmla="*/ 170 h 262"/>
              <a:gd name="T46" fmla="*/ 112 w 296"/>
              <a:gd name="T47" fmla="*/ 237 h 262"/>
              <a:gd name="T48" fmla="*/ 119 w 296"/>
              <a:gd name="T49" fmla="*/ 244 h 262"/>
              <a:gd name="T50" fmla="*/ 177 w 296"/>
              <a:gd name="T51" fmla="*/ 244 h 262"/>
              <a:gd name="T52" fmla="*/ 183 w 296"/>
              <a:gd name="T53" fmla="*/ 237 h 262"/>
              <a:gd name="T54" fmla="*/ 183 w 296"/>
              <a:gd name="T55" fmla="*/ 170 h 262"/>
              <a:gd name="T56" fmla="*/ 202 w 296"/>
              <a:gd name="T57" fmla="*/ 151 h 262"/>
              <a:gd name="T58" fmla="*/ 227 w 296"/>
              <a:gd name="T59" fmla="*/ 151 h 262"/>
              <a:gd name="T60" fmla="*/ 263 w 296"/>
              <a:gd name="T61" fmla="*/ 151 h 262"/>
              <a:gd name="T62" fmla="*/ 150 w 296"/>
              <a:gd name="T63" fmla="*/ 21 h 262"/>
              <a:gd name="T64" fmla="*/ 150 w 296"/>
              <a:gd name="T65" fmla="*/ 20 h 262"/>
              <a:gd name="T66" fmla="*/ 148 w 296"/>
              <a:gd name="T67" fmla="*/ 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91"/>
          <p:cNvSpPr/>
          <p:nvPr/>
        </p:nvSpPr>
        <p:spPr bwMode="auto">
          <a:xfrm>
            <a:off x="7145274" y="2217351"/>
            <a:ext cx="171843" cy="341591"/>
          </a:xfrm>
          <a:custGeom>
            <a:avLst/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93"/>
          <p:cNvSpPr>
            <a:spLocks noEditPoints="1"/>
          </p:cNvSpPr>
          <p:nvPr/>
        </p:nvSpPr>
        <p:spPr bwMode="auto">
          <a:xfrm>
            <a:off x="2254337" y="2215256"/>
            <a:ext cx="255669" cy="343686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94"/>
          <p:cNvSpPr>
            <a:spLocks noEditPoints="1"/>
          </p:cNvSpPr>
          <p:nvPr/>
        </p:nvSpPr>
        <p:spPr bwMode="auto">
          <a:xfrm>
            <a:off x="4652889" y="2215256"/>
            <a:ext cx="341591" cy="318538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2"/>
          <p:cNvSpPr>
            <a:spLocks noEditPoints="1"/>
          </p:cNvSpPr>
          <p:nvPr/>
        </p:nvSpPr>
        <p:spPr bwMode="auto">
          <a:xfrm>
            <a:off x="9502455" y="2202682"/>
            <a:ext cx="341591" cy="343686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3"/>
          <p:cNvSpPr>
            <a:spLocks noEditPoints="1"/>
          </p:cNvSpPr>
          <p:nvPr/>
        </p:nvSpPr>
        <p:spPr bwMode="auto">
          <a:xfrm>
            <a:off x="3475734" y="4248215"/>
            <a:ext cx="228426" cy="343686"/>
          </a:xfrm>
          <a:custGeom>
            <a:avLst/>
            <a:gdLst>
              <a:gd name="T0" fmla="*/ 174 w 192"/>
              <a:gd name="T1" fmla="*/ 107 h 289"/>
              <a:gd name="T2" fmla="*/ 187 w 192"/>
              <a:gd name="T3" fmla="*/ 75 h 289"/>
              <a:gd name="T4" fmla="*/ 165 w 192"/>
              <a:gd name="T5" fmla="*/ 23 h 289"/>
              <a:gd name="T6" fmla="*/ 104 w 192"/>
              <a:gd name="T7" fmla="*/ 0 h 289"/>
              <a:gd name="T8" fmla="*/ 25 w 192"/>
              <a:gd name="T9" fmla="*/ 61 h 289"/>
              <a:gd name="T10" fmla="*/ 36 w 192"/>
              <a:gd name="T11" fmla="*/ 100 h 289"/>
              <a:gd name="T12" fmla="*/ 34 w 192"/>
              <a:gd name="T13" fmla="*/ 164 h 289"/>
              <a:gd name="T14" fmla="*/ 36 w 192"/>
              <a:gd name="T15" fmla="*/ 201 h 289"/>
              <a:gd name="T16" fmla="*/ 14 w 192"/>
              <a:gd name="T17" fmla="*/ 210 h 289"/>
              <a:gd name="T18" fmla="*/ 0 w 192"/>
              <a:gd name="T19" fmla="*/ 241 h 289"/>
              <a:gd name="T20" fmla="*/ 11 w 192"/>
              <a:gd name="T21" fmla="*/ 270 h 289"/>
              <a:gd name="T22" fmla="*/ 11 w 192"/>
              <a:gd name="T23" fmla="*/ 270 h 289"/>
              <a:gd name="T24" fmla="*/ 66 w 192"/>
              <a:gd name="T25" fmla="*/ 203 h 289"/>
              <a:gd name="T26" fmla="*/ 64 w 192"/>
              <a:gd name="T27" fmla="*/ 196 h 289"/>
              <a:gd name="T28" fmla="*/ 55 w 192"/>
              <a:gd name="T29" fmla="*/ 180 h 289"/>
              <a:gd name="T30" fmla="*/ 55 w 192"/>
              <a:gd name="T31" fmla="*/ 91 h 289"/>
              <a:gd name="T32" fmla="*/ 55 w 192"/>
              <a:gd name="T33" fmla="*/ 86 h 289"/>
              <a:gd name="T34" fmla="*/ 45 w 192"/>
              <a:gd name="T35" fmla="*/ 66 h 289"/>
              <a:gd name="T36" fmla="*/ 63 w 192"/>
              <a:gd name="T37" fmla="*/ 33 h 289"/>
              <a:gd name="T38" fmla="*/ 104 w 192"/>
              <a:gd name="T39" fmla="*/ 20 h 289"/>
              <a:gd name="T40" fmla="*/ 152 w 192"/>
              <a:gd name="T41" fmla="*/ 37 h 289"/>
              <a:gd name="T42" fmla="*/ 168 w 192"/>
              <a:gd name="T43" fmla="*/ 73 h 289"/>
              <a:gd name="T44" fmla="*/ 158 w 192"/>
              <a:gd name="T45" fmla="*/ 95 h 289"/>
              <a:gd name="T46" fmla="*/ 143 w 192"/>
              <a:gd name="T47" fmla="*/ 91 h 289"/>
              <a:gd name="T48" fmla="*/ 150 w 192"/>
              <a:gd name="T49" fmla="*/ 103 h 289"/>
              <a:gd name="T50" fmla="*/ 134 w 192"/>
              <a:gd name="T51" fmla="*/ 101 h 289"/>
              <a:gd name="T52" fmla="*/ 64 w 192"/>
              <a:gd name="T53" fmla="*/ 101 h 289"/>
              <a:gd name="T54" fmla="*/ 77 w 192"/>
              <a:gd name="T55" fmla="*/ 180 h 289"/>
              <a:gd name="T56" fmla="*/ 94 w 192"/>
              <a:gd name="T57" fmla="*/ 213 h 289"/>
              <a:gd name="T58" fmla="*/ 77 w 192"/>
              <a:gd name="T59" fmla="*/ 230 h 289"/>
              <a:gd name="T60" fmla="*/ 77 w 192"/>
              <a:gd name="T61" fmla="*/ 264 h 289"/>
              <a:gd name="T62" fmla="*/ 99 w 192"/>
              <a:gd name="T63" fmla="*/ 287 h 289"/>
              <a:gd name="T64" fmla="*/ 99 w 192"/>
              <a:gd name="T65" fmla="*/ 287 h 289"/>
              <a:gd name="T66" fmla="*/ 121 w 192"/>
              <a:gd name="T67" fmla="*/ 180 h 289"/>
              <a:gd name="T68" fmla="*/ 148 w 192"/>
              <a:gd name="T69" fmla="*/ 127 h 289"/>
              <a:gd name="T70" fmla="*/ 162 w 192"/>
              <a:gd name="T71" fmla="*/ 136 h 289"/>
              <a:gd name="T72" fmla="*/ 134 w 192"/>
              <a:gd name="T73" fmla="*/ 188 h 289"/>
              <a:gd name="T74" fmla="*/ 141 w 192"/>
              <a:gd name="T75" fmla="*/ 271 h 289"/>
              <a:gd name="T76" fmla="*/ 167 w 192"/>
              <a:gd name="T77" fmla="*/ 289 h 289"/>
              <a:gd name="T78" fmla="*/ 184 w 192"/>
              <a:gd name="T79" fmla="*/ 263 h 289"/>
              <a:gd name="T80" fmla="*/ 164 w 192"/>
              <a:gd name="T81" fmla="*/ 249 h 289"/>
              <a:gd name="T82" fmla="*/ 178 w 192"/>
              <a:gd name="T83" fmla="*/ 229 h 289"/>
              <a:gd name="T84" fmla="*/ 171 w 192"/>
              <a:gd name="T85" fmla="*/ 196 h 289"/>
              <a:gd name="T86" fmla="*/ 179 w 192"/>
              <a:gd name="T87" fmla="*/ 169 h 289"/>
              <a:gd name="T88" fmla="*/ 99 w 192"/>
              <a:gd name="T89" fmla="*/ 138 h 289"/>
              <a:gd name="T90" fmla="*/ 87 w 192"/>
              <a:gd name="T91" fmla="*/ 109 h 289"/>
              <a:gd name="T92" fmla="*/ 111 w 192"/>
              <a:gd name="T93" fmla="*/ 10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54"/>
          <p:cNvSpPr>
            <a:spLocks noEditPoints="1"/>
          </p:cNvSpPr>
          <p:nvPr/>
        </p:nvSpPr>
        <p:spPr bwMode="auto">
          <a:xfrm>
            <a:off x="8291956" y="4248215"/>
            <a:ext cx="324826" cy="343686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631441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635522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38277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2358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449535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453616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891590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895671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850323" y="49507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854404" y="52260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334298" y="49507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38379" y="52260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822354" y="49507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826435" y="52260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cxnSp>
        <p:nvCxnSpPr>
          <p:cNvPr id="6" name="Straight Connector 36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6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3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39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6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9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70" name="文本框 169"/>
          <p:cNvSpPr txBox="1"/>
          <p:nvPr/>
        </p:nvSpPr>
        <p:spPr>
          <a:xfrm>
            <a:off x="1055467" y="4254730"/>
            <a:ext cx="200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3795020" y="4262708"/>
            <a:ext cx="19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6613850" y="4254730"/>
            <a:ext cx="197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9190730" y="4254730"/>
            <a:ext cx="197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14334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4334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41766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41766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70595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70595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96503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96503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987127" y="1941135"/>
            <a:ext cx="1849744" cy="1848617"/>
            <a:chOff x="3379788" y="2398713"/>
            <a:chExt cx="2719387" cy="2994025"/>
          </a:xfrm>
        </p:grpSpPr>
        <p:sp>
          <p:nvSpPr>
            <p:cNvPr id="187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774162" y="1764325"/>
            <a:ext cx="1834379" cy="2028190"/>
            <a:chOff x="1366838" y="771525"/>
            <a:chExt cx="2719387" cy="2513013"/>
          </a:xfrm>
        </p:grpSpPr>
        <p:sp>
          <p:nvSpPr>
            <p:cNvPr id="226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6751492" y="2026649"/>
            <a:ext cx="1734481" cy="1763103"/>
            <a:chOff x="596901" y="3783013"/>
            <a:chExt cx="2041524" cy="1931987"/>
          </a:xfrm>
        </p:grpSpPr>
        <p:sp>
          <p:nvSpPr>
            <p:cNvPr id="247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0" name="组合 269"/>
          <p:cNvGrpSpPr/>
          <p:nvPr/>
        </p:nvGrpSpPr>
        <p:grpSpPr>
          <a:xfrm rot="10800000">
            <a:off x="9226037" y="2382869"/>
            <a:ext cx="2374379" cy="1449806"/>
            <a:chOff x="1614488" y="5881688"/>
            <a:chExt cx="3816349" cy="2054225"/>
          </a:xfrm>
        </p:grpSpPr>
        <p:sp>
          <p:nvSpPr>
            <p:cNvPr id="271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840" y="680773"/>
            <a:ext cx="297510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Freeform 5"/>
          <p:cNvSpPr/>
          <p:nvPr/>
        </p:nvSpPr>
        <p:spPr bwMode="auto">
          <a:xfrm rot="18190277" flipH="1">
            <a:off x="588158" y="2385579"/>
            <a:ext cx="3060700" cy="3005138"/>
          </a:xfrm>
          <a:custGeom>
            <a:avLst/>
            <a:gdLst>
              <a:gd name="T0" fmla="*/ 180 w 324"/>
              <a:gd name="T1" fmla="*/ 31 h 343"/>
              <a:gd name="T2" fmla="*/ 52 w 324"/>
              <a:gd name="T3" fmla="*/ 19 h 343"/>
              <a:gd name="T4" fmla="*/ 52 w 324"/>
              <a:gd name="T5" fmla="*/ 19 h 343"/>
              <a:gd name="T6" fmla="*/ 16 w 324"/>
              <a:gd name="T7" fmla="*/ 40 h 343"/>
              <a:gd name="T8" fmla="*/ 24 w 324"/>
              <a:gd name="T9" fmla="*/ 46 h 343"/>
              <a:gd name="T10" fmla="*/ 0 w 324"/>
              <a:gd name="T11" fmla="*/ 135 h 343"/>
              <a:gd name="T12" fmla="*/ 72 w 324"/>
              <a:gd name="T13" fmla="*/ 343 h 343"/>
              <a:gd name="T14" fmla="*/ 324 w 324"/>
              <a:gd name="T15" fmla="*/ 197 h 343"/>
              <a:gd name="T16" fmla="*/ 180 w 324"/>
              <a:gd name="T17" fmla="*/ 3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" h="343">
                <a:moveTo>
                  <a:pt x="180" y="31"/>
                </a:moveTo>
                <a:cubicBezTo>
                  <a:pt x="130" y="2"/>
                  <a:pt x="85" y="0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16" y="40"/>
                  <a:pt x="16" y="40"/>
                  <a:pt x="16" y="40"/>
                </a:cubicBezTo>
                <a:cubicBezTo>
                  <a:pt x="24" y="46"/>
                  <a:pt x="24" y="46"/>
                  <a:pt x="24" y="46"/>
                </a:cubicBezTo>
                <a:cubicBezTo>
                  <a:pt x="9" y="67"/>
                  <a:pt x="0" y="98"/>
                  <a:pt x="0" y="135"/>
                </a:cubicBezTo>
                <a:cubicBezTo>
                  <a:pt x="0" y="203"/>
                  <a:pt x="28" y="280"/>
                  <a:pt x="72" y="343"/>
                </a:cubicBezTo>
                <a:cubicBezTo>
                  <a:pt x="324" y="197"/>
                  <a:pt x="324" y="197"/>
                  <a:pt x="324" y="197"/>
                </a:cubicBezTo>
                <a:cubicBezTo>
                  <a:pt x="291" y="128"/>
                  <a:pt x="239" y="65"/>
                  <a:pt x="180" y="31"/>
                </a:cubicBezTo>
                <a:close/>
              </a:path>
            </a:pathLst>
          </a:custGeom>
          <a:solidFill>
            <a:srgbClr val="FF8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rot="18190277" flipH="1">
            <a:off x="1707677" y="3841572"/>
            <a:ext cx="2720975" cy="2489200"/>
          </a:xfrm>
          <a:custGeom>
            <a:avLst/>
            <a:gdLst>
              <a:gd name="T0" fmla="*/ 288 w 288"/>
              <a:gd name="T1" fmla="*/ 146 h 284"/>
              <a:gd name="T2" fmla="*/ 252 w 288"/>
              <a:gd name="T3" fmla="*/ 0 h 284"/>
              <a:gd name="T4" fmla="*/ 0 w 288"/>
              <a:gd name="T5" fmla="*/ 146 h 284"/>
              <a:gd name="T6" fmla="*/ 108 w 288"/>
              <a:gd name="T7" fmla="*/ 250 h 284"/>
              <a:gd name="T8" fmla="*/ 191 w 288"/>
              <a:gd name="T9" fmla="*/ 274 h 284"/>
              <a:gd name="T10" fmla="*/ 198 w 288"/>
              <a:gd name="T11" fmla="*/ 284 h 284"/>
              <a:gd name="T12" fmla="*/ 234 w 288"/>
              <a:gd name="T13" fmla="*/ 263 h 284"/>
              <a:gd name="T14" fmla="*/ 234 w 288"/>
              <a:gd name="T15" fmla="*/ 263 h 284"/>
              <a:gd name="T16" fmla="*/ 288 w 288"/>
              <a:gd name="T17" fmla="*/ 14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84">
                <a:moveTo>
                  <a:pt x="288" y="146"/>
                </a:moveTo>
                <a:cubicBezTo>
                  <a:pt x="288" y="99"/>
                  <a:pt x="275" y="48"/>
                  <a:pt x="252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30" y="189"/>
                  <a:pt x="67" y="226"/>
                  <a:pt x="108" y="250"/>
                </a:cubicBezTo>
                <a:cubicBezTo>
                  <a:pt x="138" y="267"/>
                  <a:pt x="166" y="275"/>
                  <a:pt x="191" y="274"/>
                </a:cubicBezTo>
                <a:cubicBezTo>
                  <a:pt x="198" y="284"/>
                  <a:pt x="198" y="284"/>
                  <a:pt x="198" y="284"/>
                </a:cubicBezTo>
                <a:cubicBezTo>
                  <a:pt x="234" y="263"/>
                  <a:pt x="234" y="263"/>
                  <a:pt x="234" y="263"/>
                </a:cubicBezTo>
                <a:cubicBezTo>
                  <a:pt x="234" y="263"/>
                  <a:pt x="234" y="263"/>
                  <a:pt x="234" y="263"/>
                </a:cubicBezTo>
                <a:cubicBezTo>
                  <a:pt x="267" y="245"/>
                  <a:pt x="288" y="204"/>
                  <a:pt x="288" y="146"/>
                </a:cubicBezTo>
                <a:close/>
              </a:path>
            </a:pathLst>
          </a:custGeom>
          <a:solidFill>
            <a:srgbClr val="CE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rot="18190277" flipH="1">
            <a:off x="1157031" y="1851144"/>
            <a:ext cx="3400425" cy="4633913"/>
          </a:xfrm>
          <a:custGeom>
            <a:avLst/>
            <a:gdLst>
              <a:gd name="T0" fmla="*/ 360 w 360"/>
              <a:gd name="T1" fmla="*/ 369 h 529"/>
              <a:gd name="T2" fmla="*/ 183 w 360"/>
              <a:gd name="T3" fmla="*/ 59 h 529"/>
              <a:gd name="T4" fmla="*/ 183 w 360"/>
              <a:gd name="T5" fmla="*/ 59 h 529"/>
              <a:gd name="T6" fmla="*/ 180 w 360"/>
              <a:gd name="T7" fmla="*/ 57 h 529"/>
              <a:gd name="T8" fmla="*/ 0 w 360"/>
              <a:gd name="T9" fmla="*/ 161 h 529"/>
              <a:gd name="T10" fmla="*/ 180 w 360"/>
              <a:gd name="T11" fmla="*/ 473 h 529"/>
              <a:gd name="T12" fmla="*/ 183 w 360"/>
              <a:gd name="T13" fmla="*/ 474 h 529"/>
              <a:gd name="T14" fmla="*/ 183 w 360"/>
              <a:gd name="T15" fmla="*/ 474 h 529"/>
              <a:gd name="T16" fmla="*/ 360 w 360"/>
              <a:gd name="T17" fmla="*/ 36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529">
                <a:moveTo>
                  <a:pt x="360" y="369"/>
                </a:moveTo>
                <a:cubicBezTo>
                  <a:pt x="360" y="255"/>
                  <a:pt x="281" y="117"/>
                  <a:pt x="183" y="59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82" y="58"/>
                  <a:pt x="181" y="58"/>
                  <a:pt x="180" y="57"/>
                </a:cubicBezTo>
                <a:cubicBezTo>
                  <a:pt x="81" y="0"/>
                  <a:pt x="0" y="46"/>
                  <a:pt x="0" y="161"/>
                </a:cubicBezTo>
                <a:cubicBezTo>
                  <a:pt x="0" y="276"/>
                  <a:pt x="81" y="415"/>
                  <a:pt x="180" y="473"/>
                </a:cubicBezTo>
                <a:cubicBezTo>
                  <a:pt x="181" y="473"/>
                  <a:pt x="182" y="474"/>
                  <a:pt x="183" y="474"/>
                </a:cubicBezTo>
                <a:cubicBezTo>
                  <a:pt x="183" y="474"/>
                  <a:pt x="183" y="474"/>
                  <a:pt x="183" y="474"/>
                </a:cubicBezTo>
                <a:cubicBezTo>
                  <a:pt x="281" y="529"/>
                  <a:pt x="360" y="483"/>
                  <a:pt x="360" y="369"/>
                </a:cubicBezTo>
                <a:close/>
              </a:path>
            </a:pathLst>
          </a:custGeom>
          <a:solidFill>
            <a:srgbClr val="F0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 rot="18190277" flipH="1">
            <a:off x="1604493" y="2451933"/>
            <a:ext cx="2513013" cy="3435350"/>
          </a:xfrm>
          <a:custGeom>
            <a:avLst/>
            <a:gdLst>
              <a:gd name="T0" fmla="*/ 133 w 266"/>
              <a:gd name="T1" fmla="*/ 75 h 392"/>
              <a:gd name="T2" fmla="*/ 238 w 266"/>
              <a:gd name="T3" fmla="*/ 256 h 392"/>
              <a:gd name="T4" fmla="*/ 133 w 266"/>
              <a:gd name="T5" fmla="*/ 316 h 392"/>
              <a:gd name="T6" fmla="*/ 29 w 266"/>
              <a:gd name="T7" fmla="*/ 136 h 392"/>
              <a:gd name="T8" fmla="*/ 133 w 266"/>
              <a:gd name="T9" fmla="*/ 75 h 392"/>
              <a:gd name="T10" fmla="*/ 133 w 266"/>
              <a:gd name="T11" fmla="*/ 42 h 392"/>
              <a:gd name="T12" fmla="*/ 0 w 266"/>
              <a:gd name="T13" fmla="*/ 119 h 392"/>
              <a:gd name="T14" fmla="*/ 133 w 266"/>
              <a:gd name="T15" fmla="*/ 350 h 392"/>
              <a:gd name="T16" fmla="*/ 266 w 266"/>
              <a:gd name="T17" fmla="*/ 273 h 392"/>
              <a:gd name="T18" fmla="*/ 133 w 266"/>
              <a:gd name="T19" fmla="*/ 4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6" h="392">
                <a:moveTo>
                  <a:pt x="133" y="75"/>
                </a:moveTo>
                <a:cubicBezTo>
                  <a:pt x="191" y="109"/>
                  <a:pt x="238" y="190"/>
                  <a:pt x="238" y="256"/>
                </a:cubicBezTo>
                <a:cubicBezTo>
                  <a:pt x="238" y="323"/>
                  <a:pt x="191" y="350"/>
                  <a:pt x="133" y="316"/>
                </a:cubicBezTo>
                <a:cubicBezTo>
                  <a:pt x="76" y="283"/>
                  <a:pt x="29" y="202"/>
                  <a:pt x="29" y="136"/>
                </a:cubicBezTo>
                <a:cubicBezTo>
                  <a:pt x="29" y="69"/>
                  <a:pt x="76" y="42"/>
                  <a:pt x="133" y="75"/>
                </a:cubicBezTo>
                <a:close/>
                <a:moveTo>
                  <a:pt x="133" y="42"/>
                </a:moveTo>
                <a:cubicBezTo>
                  <a:pt x="60" y="0"/>
                  <a:pt x="0" y="34"/>
                  <a:pt x="0" y="119"/>
                </a:cubicBezTo>
                <a:cubicBezTo>
                  <a:pt x="0" y="204"/>
                  <a:pt x="60" y="307"/>
                  <a:pt x="133" y="350"/>
                </a:cubicBezTo>
                <a:cubicBezTo>
                  <a:pt x="207" y="392"/>
                  <a:pt x="266" y="358"/>
                  <a:pt x="266" y="273"/>
                </a:cubicBezTo>
                <a:cubicBezTo>
                  <a:pt x="266" y="188"/>
                  <a:pt x="207" y="85"/>
                  <a:pt x="133" y="42"/>
                </a:cubicBezTo>
                <a:close/>
              </a:path>
            </a:pathLst>
          </a:custGeom>
          <a:solidFill>
            <a:srgbClr val="FAF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 rot="18190277" flipH="1">
            <a:off x="2315035" y="3429721"/>
            <a:ext cx="1085850" cy="1489075"/>
          </a:xfrm>
          <a:custGeom>
            <a:avLst/>
            <a:gdLst>
              <a:gd name="T0" fmla="*/ 57 w 115"/>
              <a:gd name="T1" fmla="*/ 52 h 170"/>
              <a:gd name="T2" fmla="*/ 86 w 115"/>
              <a:gd name="T3" fmla="*/ 102 h 170"/>
              <a:gd name="T4" fmla="*/ 57 w 115"/>
              <a:gd name="T5" fmla="*/ 118 h 170"/>
              <a:gd name="T6" fmla="*/ 28 w 115"/>
              <a:gd name="T7" fmla="*/ 68 h 170"/>
              <a:gd name="T8" fmla="*/ 57 w 115"/>
              <a:gd name="T9" fmla="*/ 52 h 170"/>
              <a:gd name="T10" fmla="*/ 57 w 115"/>
              <a:gd name="T11" fmla="*/ 18 h 170"/>
              <a:gd name="T12" fmla="*/ 0 w 115"/>
              <a:gd name="T13" fmla="*/ 52 h 170"/>
              <a:gd name="T14" fmla="*/ 57 w 115"/>
              <a:gd name="T15" fmla="*/ 151 h 170"/>
              <a:gd name="T16" fmla="*/ 115 w 115"/>
              <a:gd name="T17" fmla="*/ 118 h 170"/>
              <a:gd name="T18" fmla="*/ 57 w 115"/>
              <a:gd name="T19" fmla="*/ 1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170">
                <a:moveTo>
                  <a:pt x="57" y="52"/>
                </a:moveTo>
                <a:cubicBezTo>
                  <a:pt x="73" y="61"/>
                  <a:pt x="86" y="83"/>
                  <a:pt x="86" y="102"/>
                </a:cubicBezTo>
                <a:cubicBezTo>
                  <a:pt x="86" y="120"/>
                  <a:pt x="73" y="127"/>
                  <a:pt x="57" y="118"/>
                </a:cubicBezTo>
                <a:cubicBezTo>
                  <a:pt x="41" y="109"/>
                  <a:pt x="28" y="87"/>
                  <a:pt x="28" y="68"/>
                </a:cubicBezTo>
                <a:cubicBezTo>
                  <a:pt x="28" y="50"/>
                  <a:pt x="41" y="43"/>
                  <a:pt x="57" y="52"/>
                </a:cubicBezTo>
                <a:close/>
                <a:moveTo>
                  <a:pt x="57" y="18"/>
                </a:moveTo>
                <a:cubicBezTo>
                  <a:pt x="25" y="0"/>
                  <a:pt x="0" y="15"/>
                  <a:pt x="0" y="52"/>
                </a:cubicBezTo>
                <a:cubicBezTo>
                  <a:pt x="0" y="88"/>
                  <a:pt x="25" y="133"/>
                  <a:pt x="57" y="151"/>
                </a:cubicBezTo>
                <a:cubicBezTo>
                  <a:pt x="89" y="170"/>
                  <a:pt x="115" y="155"/>
                  <a:pt x="115" y="118"/>
                </a:cubicBezTo>
                <a:cubicBezTo>
                  <a:pt x="115" y="81"/>
                  <a:pt x="89" y="37"/>
                  <a:pt x="57" y="18"/>
                </a:cubicBezTo>
                <a:close/>
              </a:path>
            </a:pathLst>
          </a:custGeom>
          <a:solidFill>
            <a:srgbClr val="FAF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rot="18190277" flipH="1">
            <a:off x="4084889" y="2731951"/>
            <a:ext cx="1020763" cy="552450"/>
          </a:xfrm>
          <a:custGeom>
            <a:avLst/>
            <a:gdLst>
              <a:gd name="T0" fmla="*/ 429 w 643"/>
              <a:gd name="T1" fmla="*/ 0 h 348"/>
              <a:gd name="T2" fmla="*/ 0 w 643"/>
              <a:gd name="T3" fmla="*/ 232 h 348"/>
              <a:gd name="T4" fmla="*/ 214 w 643"/>
              <a:gd name="T5" fmla="*/ 348 h 348"/>
              <a:gd name="T6" fmla="*/ 643 w 643"/>
              <a:gd name="T7" fmla="*/ 116 h 348"/>
              <a:gd name="T8" fmla="*/ 429 w 643"/>
              <a:gd name="T9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3" h="348">
                <a:moveTo>
                  <a:pt x="429" y="0"/>
                </a:moveTo>
                <a:lnTo>
                  <a:pt x="0" y="232"/>
                </a:lnTo>
                <a:lnTo>
                  <a:pt x="214" y="348"/>
                </a:lnTo>
                <a:lnTo>
                  <a:pt x="643" y="116"/>
                </a:lnTo>
                <a:lnTo>
                  <a:pt x="429" y="0"/>
                </a:lnTo>
                <a:close/>
              </a:path>
            </a:pathLst>
          </a:custGeom>
          <a:solidFill>
            <a:srgbClr val="97B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rot="18190277" flipH="1">
            <a:off x="2764289" y="2926697"/>
            <a:ext cx="2257425" cy="1287463"/>
          </a:xfrm>
          <a:custGeom>
            <a:avLst/>
            <a:gdLst>
              <a:gd name="T0" fmla="*/ 11 w 239"/>
              <a:gd name="T1" fmla="*/ 147 h 147"/>
              <a:gd name="T2" fmla="*/ 3 w 239"/>
              <a:gd name="T3" fmla="*/ 142 h 147"/>
              <a:gd name="T4" fmla="*/ 6 w 239"/>
              <a:gd name="T5" fmla="*/ 128 h 147"/>
              <a:gd name="T6" fmla="*/ 223 w 239"/>
              <a:gd name="T7" fmla="*/ 3 h 147"/>
              <a:gd name="T8" fmla="*/ 236 w 239"/>
              <a:gd name="T9" fmla="*/ 7 h 147"/>
              <a:gd name="T10" fmla="*/ 233 w 239"/>
              <a:gd name="T11" fmla="*/ 21 h 147"/>
              <a:gd name="T12" fmla="*/ 16 w 239"/>
              <a:gd name="T13" fmla="*/ 146 h 147"/>
              <a:gd name="T14" fmla="*/ 11 w 239"/>
              <a:gd name="T1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147">
                <a:moveTo>
                  <a:pt x="11" y="147"/>
                </a:moveTo>
                <a:cubicBezTo>
                  <a:pt x="8" y="147"/>
                  <a:pt x="4" y="145"/>
                  <a:pt x="3" y="142"/>
                </a:cubicBezTo>
                <a:cubicBezTo>
                  <a:pt x="0" y="137"/>
                  <a:pt x="1" y="131"/>
                  <a:pt x="6" y="128"/>
                </a:cubicBezTo>
                <a:cubicBezTo>
                  <a:pt x="223" y="3"/>
                  <a:pt x="223" y="3"/>
                  <a:pt x="223" y="3"/>
                </a:cubicBezTo>
                <a:cubicBezTo>
                  <a:pt x="227" y="0"/>
                  <a:pt x="233" y="2"/>
                  <a:pt x="236" y="7"/>
                </a:cubicBezTo>
                <a:cubicBezTo>
                  <a:pt x="239" y="12"/>
                  <a:pt x="237" y="18"/>
                  <a:pt x="233" y="21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5" y="146"/>
                  <a:pt x="13" y="147"/>
                  <a:pt x="11" y="147"/>
                </a:cubicBezTo>
                <a:close/>
              </a:path>
            </a:pathLst>
          </a:custGeom>
          <a:solidFill>
            <a:srgbClr val="A093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rot="18190277" flipH="1">
            <a:off x="4400332" y="2938764"/>
            <a:ext cx="681038" cy="735013"/>
          </a:xfrm>
          <a:custGeom>
            <a:avLst/>
            <a:gdLst>
              <a:gd name="T0" fmla="*/ 0 w 429"/>
              <a:gd name="T1" fmla="*/ 463 h 463"/>
              <a:gd name="T2" fmla="*/ 0 w 429"/>
              <a:gd name="T3" fmla="*/ 231 h 463"/>
              <a:gd name="T4" fmla="*/ 429 w 429"/>
              <a:gd name="T5" fmla="*/ 0 h 463"/>
              <a:gd name="T6" fmla="*/ 429 w 429"/>
              <a:gd name="T7" fmla="*/ 231 h 463"/>
              <a:gd name="T8" fmla="*/ 0 w 429"/>
              <a:gd name="T9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463">
                <a:moveTo>
                  <a:pt x="0" y="463"/>
                </a:moveTo>
                <a:lnTo>
                  <a:pt x="0" y="231"/>
                </a:lnTo>
                <a:lnTo>
                  <a:pt x="429" y="0"/>
                </a:lnTo>
                <a:lnTo>
                  <a:pt x="429" y="231"/>
                </a:lnTo>
                <a:lnTo>
                  <a:pt x="0" y="463"/>
                </a:lnTo>
                <a:close/>
              </a:path>
            </a:pathLst>
          </a:custGeom>
          <a:solidFill>
            <a:srgbClr val="7295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38"/>
          <p:cNvSpPr/>
          <p:nvPr/>
        </p:nvSpPr>
        <p:spPr>
          <a:xfrm>
            <a:off x="6107123" y="3435482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97"/>
          <p:cNvSpPr>
            <a:spLocks noChangeArrowheads="1"/>
          </p:cNvSpPr>
          <p:nvPr/>
        </p:nvSpPr>
        <p:spPr bwMode="auto">
          <a:xfrm>
            <a:off x="6261186" y="3594206"/>
            <a:ext cx="298016" cy="25581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44"/>
          <p:cNvSpPr/>
          <p:nvPr/>
        </p:nvSpPr>
        <p:spPr>
          <a:xfrm>
            <a:off x="9038819" y="3435482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23"/>
          <p:cNvSpPr>
            <a:spLocks noChangeArrowheads="1"/>
          </p:cNvSpPr>
          <p:nvPr/>
        </p:nvSpPr>
        <p:spPr bwMode="auto">
          <a:xfrm>
            <a:off x="9195891" y="3603022"/>
            <a:ext cx="271641" cy="27691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41"/>
          <p:cNvSpPr/>
          <p:nvPr/>
        </p:nvSpPr>
        <p:spPr>
          <a:xfrm>
            <a:off x="6107123" y="4418965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06"/>
          <p:cNvSpPr>
            <a:spLocks noChangeArrowheads="1"/>
          </p:cNvSpPr>
          <p:nvPr/>
        </p:nvSpPr>
        <p:spPr bwMode="auto">
          <a:xfrm>
            <a:off x="6313741" y="4589090"/>
            <a:ext cx="213621" cy="303291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47"/>
          <p:cNvSpPr/>
          <p:nvPr/>
        </p:nvSpPr>
        <p:spPr>
          <a:xfrm>
            <a:off x="9038819" y="4418965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1"/>
          <p:cNvSpPr>
            <a:spLocks noChangeArrowheads="1"/>
          </p:cNvSpPr>
          <p:nvPr/>
        </p:nvSpPr>
        <p:spPr bwMode="auto">
          <a:xfrm>
            <a:off x="9224899" y="4596333"/>
            <a:ext cx="213623" cy="261093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98902" y="2180450"/>
            <a:ext cx="5020739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298902" y="1828041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59488" y="5644103"/>
            <a:ext cx="50867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46973" y="348379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51054" y="3769700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794920" y="348379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799001" y="3769700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846973" y="4489520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851054" y="4775425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794920" y="4489520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799001" y="4775425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451955" y="2461715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3504441" y="0"/>
            <a:ext cx="2374379" cy="1449806"/>
            <a:chOff x="1614488" y="5881688"/>
            <a:chExt cx="3816349" cy="2054225"/>
          </a:xfrm>
        </p:grpSpPr>
        <p:sp>
          <p:nvSpPr>
            <p:cNvPr id="110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 rot="10800000">
            <a:off x="6075680" y="5124566"/>
            <a:ext cx="2374379" cy="1449806"/>
            <a:chOff x="1614488" y="5881688"/>
            <a:chExt cx="3816349" cy="2054225"/>
          </a:xfrm>
        </p:grpSpPr>
        <p:sp>
          <p:nvSpPr>
            <p:cNvPr id="247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Freeform 7"/>
          <p:cNvSpPr/>
          <p:nvPr/>
        </p:nvSpPr>
        <p:spPr bwMode="auto">
          <a:xfrm>
            <a:off x="1164270" y="1962151"/>
            <a:ext cx="3529703" cy="4345118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6262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15"/>
          <p:cNvSpPr/>
          <p:nvPr/>
        </p:nvSpPr>
        <p:spPr>
          <a:xfrm>
            <a:off x="2541926" y="3409677"/>
            <a:ext cx="1087516" cy="1087516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17"/>
          <p:cNvSpPr/>
          <p:nvPr/>
        </p:nvSpPr>
        <p:spPr>
          <a:xfrm>
            <a:off x="1440729" y="4518373"/>
            <a:ext cx="505867" cy="505868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20"/>
          <p:cNvSpPr/>
          <p:nvPr/>
        </p:nvSpPr>
        <p:spPr>
          <a:xfrm>
            <a:off x="1726744" y="2778773"/>
            <a:ext cx="459879" cy="459882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23"/>
          <p:cNvSpPr/>
          <p:nvPr/>
        </p:nvSpPr>
        <p:spPr>
          <a:xfrm>
            <a:off x="3333177" y="2413347"/>
            <a:ext cx="380065" cy="380065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4325223" y="2839073"/>
            <a:ext cx="673310" cy="673311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29"/>
          <p:cNvSpPr>
            <a:spLocks noChangeAspect="1"/>
          </p:cNvSpPr>
          <p:nvPr/>
        </p:nvSpPr>
        <p:spPr>
          <a:xfrm>
            <a:off x="4346105" y="3887115"/>
            <a:ext cx="335196" cy="335196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4946" y="2868553"/>
            <a:ext cx="1091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48140" y="5081038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77687" y="2148152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16355" y="2502208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72704" y="4293152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609058" y="2888506"/>
            <a:ext cx="5392318" cy="2588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92245" y="2646685"/>
            <a:ext cx="3064042" cy="481263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66539" y="2718039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94027" y="3665625"/>
            <a:ext cx="407704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25492" y="1532890"/>
            <a:ext cx="5061228" cy="4294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7" name="Rectangle 22"/>
          <p:cNvSpPr/>
          <p:nvPr/>
        </p:nvSpPr>
        <p:spPr>
          <a:xfrm>
            <a:off x="605790" y="2252454"/>
            <a:ext cx="5805377" cy="1499191"/>
          </a:xfrm>
          <a:prstGeom prst="rect">
            <a:avLst/>
          </a:prstGeom>
          <a:solidFill>
            <a:srgbClr val="3DC3C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973189" y="2582844"/>
            <a:ext cx="409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9" name="矩形 8"/>
          <p:cNvSpPr/>
          <p:nvPr/>
        </p:nvSpPr>
        <p:spPr>
          <a:xfrm>
            <a:off x="1038118" y="4403985"/>
            <a:ext cx="3771849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38118" y="4082035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Freeform 16"/>
          <p:cNvSpPr/>
          <p:nvPr/>
        </p:nvSpPr>
        <p:spPr bwMode="auto">
          <a:xfrm>
            <a:off x="5767332" y="3856417"/>
            <a:ext cx="1333500" cy="1747838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6357882" y="3745292"/>
            <a:ext cx="1466850" cy="1157288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5205357" y="2291142"/>
            <a:ext cx="973137" cy="1049338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4017907" y="2435605"/>
            <a:ext cx="1662112" cy="1049337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6102294" y="2919792"/>
            <a:ext cx="989013" cy="747713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8"/>
          <p:cNvSpPr/>
          <p:nvPr/>
        </p:nvSpPr>
        <p:spPr bwMode="auto">
          <a:xfrm>
            <a:off x="4152844" y="3532567"/>
            <a:ext cx="1706563" cy="1166813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箭头连接符 46"/>
          <p:cNvCxnSpPr>
            <a:cxnSpLocks noChangeShapeType="1"/>
          </p:cNvCxnSpPr>
          <p:nvPr/>
        </p:nvCxnSpPr>
        <p:spPr bwMode="auto">
          <a:xfrm flipV="1">
            <a:off x="6808732" y="2816605"/>
            <a:ext cx="1501775" cy="479425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箭头连接符 50"/>
          <p:cNvCxnSpPr>
            <a:cxnSpLocks noChangeShapeType="1"/>
          </p:cNvCxnSpPr>
          <p:nvPr/>
        </p:nvCxnSpPr>
        <p:spPr bwMode="auto">
          <a:xfrm flipV="1">
            <a:off x="5697482" y="1933955"/>
            <a:ext cx="1403350" cy="515937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箭头连接符 52"/>
          <p:cNvCxnSpPr>
            <a:cxnSpLocks noChangeShapeType="1"/>
          </p:cNvCxnSpPr>
          <p:nvPr/>
        </p:nvCxnSpPr>
        <p:spPr bwMode="auto">
          <a:xfrm flipH="1" flipV="1">
            <a:off x="3435294" y="2329242"/>
            <a:ext cx="1296988" cy="44450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箭头连接符 54"/>
          <p:cNvCxnSpPr>
            <a:cxnSpLocks noChangeShapeType="1"/>
          </p:cNvCxnSpPr>
          <p:nvPr/>
        </p:nvCxnSpPr>
        <p:spPr bwMode="auto">
          <a:xfrm flipH="1">
            <a:off x="3435294" y="4003182"/>
            <a:ext cx="1570831" cy="776287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箭头连接符 56"/>
          <p:cNvCxnSpPr>
            <a:cxnSpLocks noChangeShapeType="1"/>
          </p:cNvCxnSpPr>
          <p:nvPr/>
        </p:nvCxnSpPr>
        <p:spPr bwMode="auto">
          <a:xfrm>
            <a:off x="6789682" y="5348667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3"/>
          <p:cNvSpPr txBox="1"/>
          <p:nvPr/>
        </p:nvSpPr>
        <p:spPr>
          <a:xfrm>
            <a:off x="1729199" y="1726321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736808" y="202056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729199" y="4656359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36808" y="495060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166763" y="1579304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174372" y="187354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46076" y="2570384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53685" y="28646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46076" y="5225556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453685" y="551979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085732" y="4003182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93341" y="42974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箭头连接符 56"/>
          <p:cNvCxnSpPr>
            <a:cxnSpLocks noChangeShapeType="1"/>
          </p:cNvCxnSpPr>
          <p:nvPr/>
        </p:nvCxnSpPr>
        <p:spPr bwMode="auto">
          <a:xfrm>
            <a:off x="7492738" y="4319348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grpSp>
        <p:nvGrpSpPr>
          <p:cNvPr id="122" name="组合 121"/>
          <p:cNvGrpSpPr/>
          <p:nvPr/>
        </p:nvGrpSpPr>
        <p:grpSpPr>
          <a:xfrm>
            <a:off x="7913688" y="-36513"/>
            <a:ext cx="3816349" cy="2054225"/>
            <a:chOff x="1614488" y="5881688"/>
            <a:chExt cx="3816349" cy="2054225"/>
          </a:xfrm>
        </p:grpSpPr>
        <p:sp>
          <p:nvSpPr>
            <p:cNvPr id="70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6" name="任意多边形 125"/>
          <p:cNvSpPr/>
          <p:nvPr/>
        </p:nvSpPr>
        <p:spPr>
          <a:xfrm>
            <a:off x="1" y="5883277"/>
            <a:ext cx="12216007" cy="974723"/>
          </a:xfrm>
          <a:custGeom>
            <a:avLst/>
            <a:gdLst>
              <a:gd name="connsiteX0" fmla="*/ 6108004 w 12216007"/>
              <a:gd name="connsiteY0" fmla="*/ 0 h 974723"/>
              <a:gd name="connsiteX1" fmla="*/ 12052604 w 12216007"/>
              <a:gd name="connsiteY1" fmla="*/ 875525 h 974723"/>
              <a:gd name="connsiteX2" fmla="*/ 12216007 w 12216007"/>
              <a:gd name="connsiteY2" fmla="*/ 974723 h 974723"/>
              <a:gd name="connsiteX3" fmla="*/ 0 w 12216007"/>
              <a:gd name="connsiteY3" fmla="*/ 974723 h 974723"/>
              <a:gd name="connsiteX4" fmla="*/ 163402 w 12216007"/>
              <a:gd name="connsiteY4" fmla="*/ 875525 h 974723"/>
              <a:gd name="connsiteX5" fmla="*/ 6108004 w 12216007"/>
              <a:gd name="connsiteY5" fmla="*/ 0 h 97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07" h="974723">
                <a:moveTo>
                  <a:pt x="6108004" y="0"/>
                </a:moveTo>
                <a:cubicBezTo>
                  <a:pt x="8780343" y="0"/>
                  <a:pt x="11073198" y="361016"/>
                  <a:pt x="12052604" y="875525"/>
                </a:cubicBezTo>
                <a:lnTo>
                  <a:pt x="12216007" y="974723"/>
                </a:lnTo>
                <a:lnTo>
                  <a:pt x="0" y="974723"/>
                </a:lnTo>
                <a:lnTo>
                  <a:pt x="163402" y="875525"/>
                </a:lnTo>
                <a:cubicBezTo>
                  <a:pt x="1142808" y="361016"/>
                  <a:pt x="3435663" y="0"/>
                  <a:pt x="6108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770093" y="4321283"/>
            <a:ext cx="2116135" cy="2329849"/>
            <a:chOff x="3379788" y="2398713"/>
            <a:chExt cx="2719387" cy="299402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639855" y="4238146"/>
            <a:ext cx="2332220" cy="2155228"/>
            <a:chOff x="1366838" y="771525"/>
            <a:chExt cx="2719387" cy="2513013"/>
          </a:xfrm>
        </p:grpSpPr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9087033" y="4202887"/>
            <a:ext cx="2577279" cy="2438996"/>
            <a:chOff x="596901" y="3783013"/>
            <a:chExt cx="2041524" cy="1931987"/>
          </a:xfrm>
        </p:grpSpPr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261034" y="1825587"/>
            <a:ext cx="6389739" cy="1374011"/>
            <a:chOff x="3308811" y="2128547"/>
            <a:chExt cx="6389739" cy="1374011"/>
          </a:xfrm>
        </p:grpSpPr>
        <p:sp>
          <p:nvSpPr>
            <p:cNvPr id="130" name="文本框 129"/>
            <p:cNvSpPr txBox="1"/>
            <p:nvPr/>
          </p:nvSpPr>
          <p:spPr>
            <a:xfrm>
              <a:off x="3308811" y="2128547"/>
              <a:ext cx="6389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我们是最亲密的朋友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4371782" y="3172934"/>
              <a:ext cx="3483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4507196" y="3502558"/>
              <a:ext cx="324648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504441" y="3324889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5073102" y="1110756"/>
            <a:ext cx="2116135" cy="2329849"/>
            <a:chOff x="3379788" y="2398713"/>
            <a:chExt cx="2719387" cy="2994025"/>
          </a:xfrm>
        </p:grpSpPr>
        <p:sp>
          <p:nvSpPr>
            <p:cNvPr id="197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07262" y="1574142"/>
            <a:ext cx="3392438" cy="43522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76620" y="202944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09995" y="2357034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76619" y="423929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09994" y="4566877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32226" y="1795364"/>
            <a:ext cx="3279515" cy="462161"/>
          </a:xfrm>
          <a:prstGeom prst="round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63472" y="184516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32226" y="4046514"/>
            <a:ext cx="3279515" cy="462161"/>
          </a:xfrm>
          <a:prstGeom prst="round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44422" y="409879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Freeform 5"/>
          <p:cNvSpPr/>
          <p:nvPr/>
        </p:nvSpPr>
        <p:spPr>
          <a:xfrm>
            <a:off x="1336310" y="2420571"/>
            <a:ext cx="2132466" cy="2217944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41023" y="2841505"/>
            <a:ext cx="1323040" cy="1376076"/>
          </a:xfrm>
          <a:prstGeom prst="ellipse">
            <a:avLst/>
          </a:prstGeom>
          <a:solidFill>
            <a:srgbClr val="3DC3C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8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90436" y="3568436"/>
            <a:ext cx="1811882" cy="1884509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9"/>
          <p:cNvSpPr/>
          <p:nvPr/>
        </p:nvSpPr>
        <p:spPr>
          <a:xfrm>
            <a:off x="3400815" y="3891257"/>
            <a:ext cx="1191126" cy="1238868"/>
          </a:xfrm>
          <a:prstGeom prst="ellipse">
            <a:avLst/>
          </a:prstGeom>
          <a:solidFill>
            <a:srgbClr val="3DC3C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265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1723789" y="4482164"/>
            <a:ext cx="1383052" cy="1438491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2"/>
          <p:cNvSpPr/>
          <p:nvPr/>
        </p:nvSpPr>
        <p:spPr>
          <a:xfrm>
            <a:off x="1986273" y="4755169"/>
            <a:ext cx="858083" cy="892481"/>
          </a:xfrm>
          <a:prstGeom prst="ellipse">
            <a:avLst/>
          </a:prstGeom>
          <a:solidFill>
            <a:srgbClr val="3DC3C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8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/>
        </p:nvSpPr>
        <p:spPr>
          <a:xfrm>
            <a:off x="3114243" y="2001326"/>
            <a:ext cx="1352606" cy="1406824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5"/>
          <p:cNvSpPr/>
          <p:nvPr/>
        </p:nvSpPr>
        <p:spPr>
          <a:xfrm>
            <a:off x="3370949" y="2268321"/>
            <a:ext cx="839194" cy="872834"/>
          </a:xfrm>
          <a:prstGeom prst="ellipse">
            <a:avLst/>
          </a:prstGeom>
          <a:solidFill>
            <a:srgbClr val="3DC3C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265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08"/>
          <p:cNvSpPr>
            <a:spLocks noEditPoints="1"/>
          </p:cNvSpPr>
          <p:nvPr/>
        </p:nvSpPr>
        <p:spPr bwMode="auto">
          <a:xfrm>
            <a:off x="2145224" y="3231763"/>
            <a:ext cx="497320" cy="564759"/>
          </a:xfrm>
          <a:custGeom>
            <a:avLst/>
            <a:gdLst>
              <a:gd name="T0" fmla="*/ 74 w 86"/>
              <a:gd name="T1" fmla="*/ 63 h 94"/>
              <a:gd name="T2" fmla="*/ 70 w 86"/>
              <a:gd name="T3" fmla="*/ 62 h 94"/>
              <a:gd name="T4" fmla="*/ 72 w 86"/>
              <a:gd name="T5" fmla="*/ 57 h 94"/>
              <a:gd name="T6" fmla="*/ 76 w 86"/>
              <a:gd name="T7" fmla="*/ 53 h 94"/>
              <a:gd name="T8" fmla="*/ 80 w 86"/>
              <a:gd name="T9" fmla="*/ 50 h 94"/>
              <a:gd name="T10" fmla="*/ 83 w 86"/>
              <a:gd name="T11" fmla="*/ 48 h 94"/>
              <a:gd name="T12" fmla="*/ 85 w 86"/>
              <a:gd name="T13" fmla="*/ 49 h 94"/>
              <a:gd name="T14" fmla="*/ 85 w 86"/>
              <a:gd name="T15" fmla="*/ 58 h 94"/>
              <a:gd name="T16" fmla="*/ 85 w 86"/>
              <a:gd name="T17" fmla="*/ 64 h 94"/>
              <a:gd name="T18" fmla="*/ 83 w 86"/>
              <a:gd name="T19" fmla="*/ 68 h 94"/>
              <a:gd name="T20" fmla="*/ 80 w 86"/>
              <a:gd name="T21" fmla="*/ 67 h 94"/>
              <a:gd name="T22" fmla="*/ 65 w 86"/>
              <a:gd name="T23" fmla="*/ 84 h 94"/>
              <a:gd name="T24" fmla="*/ 44 w 86"/>
              <a:gd name="T25" fmla="*/ 93 h 94"/>
              <a:gd name="T26" fmla="*/ 43 w 86"/>
              <a:gd name="T27" fmla="*/ 94 h 94"/>
              <a:gd name="T28" fmla="*/ 41 w 86"/>
              <a:gd name="T29" fmla="*/ 93 h 94"/>
              <a:gd name="T30" fmla="*/ 20 w 86"/>
              <a:gd name="T31" fmla="*/ 84 h 94"/>
              <a:gd name="T32" fmla="*/ 6 w 86"/>
              <a:gd name="T33" fmla="*/ 67 h 94"/>
              <a:gd name="T34" fmla="*/ 3 w 86"/>
              <a:gd name="T35" fmla="*/ 68 h 94"/>
              <a:gd name="T36" fmla="*/ 1 w 86"/>
              <a:gd name="T37" fmla="*/ 64 h 94"/>
              <a:gd name="T38" fmla="*/ 0 w 86"/>
              <a:gd name="T39" fmla="*/ 58 h 94"/>
              <a:gd name="T40" fmla="*/ 0 w 86"/>
              <a:gd name="T41" fmla="*/ 49 h 94"/>
              <a:gd name="T42" fmla="*/ 3 w 86"/>
              <a:gd name="T43" fmla="*/ 48 h 94"/>
              <a:gd name="T44" fmla="*/ 6 w 86"/>
              <a:gd name="T45" fmla="*/ 50 h 94"/>
              <a:gd name="T46" fmla="*/ 9 w 86"/>
              <a:gd name="T47" fmla="*/ 53 h 94"/>
              <a:gd name="T48" fmla="*/ 14 w 86"/>
              <a:gd name="T49" fmla="*/ 57 h 94"/>
              <a:gd name="T50" fmla="*/ 16 w 86"/>
              <a:gd name="T51" fmla="*/ 62 h 94"/>
              <a:gd name="T52" fmla="*/ 12 w 86"/>
              <a:gd name="T53" fmla="*/ 63 h 94"/>
              <a:gd name="T54" fmla="*/ 37 w 86"/>
              <a:gd name="T55" fmla="*/ 78 h 94"/>
              <a:gd name="T56" fmla="*/ 37 w 86"/>
              <a:gd name="T57" fmla="*/ 36 h 94"/>
              <a:gd name="T58" fmla="*/ 27 w 86"/>
              <a:gd name="T59" fmla="*/ 36 h 94"/>
              <a:gd name="T60" fmla="*/ 23 w 86"/>
              <a:gd name="T61" fmla="*/ 38 h 94"/>
              <a:gd name="T62" fmla="*/ 17 w 86"/>
              <a:gd name="T63" fmla="*/ 32 h 94"/>
              <a:gd name="T64" fmla="*/ 23 w 86"/>
              <a:gd name="T65" fmla="*/ 26 h 94"/>
              <a:gd name="T66" fmla="*/ 28 w 86"/>
              <a:gd name="T67" fmla="*/ 28 h 94"/>
              <a:gd name="T68" fmla="*/ 37 w 86"/>
              <a:gd name="T69" fmla="*/ 28 h 94"/>
              <a:gd name="T70" fmla="*/ 37 w 86"/>
              <a:gd name="T71" fmla="*/ 23 h 94"/>
              <a:gd name="T72" fmla="*/ 30 w 86"/>
              <a:gd name="T73" fmla="*/ 12 h 94"/>
              <a:gd name="T74" fmla="*/ 42 w 86"/>
              <a:gd name="T75" fmla="*/ 0 h 94"/>
              <a:gd name="T76" fmla="*/ 55 w 86"/>
              <a:gd name="T77" fmla="*/ 12 h 94"/>
              <a:gd name="T78" fmla="*/ 48 w 86"/>
              <a:gd name="T79" fmla="*/ 23 h 94"/>
              <a:gd name="T80" fmla="*/ 48 w 86"/>
              <a:gd name="T81" fmla="*/ 28 h 94"/>
              <a:gd name="T82" fmla="*/ 57 w 86"/>
              <a:gd name="T83" fmla="*/ 28 h 94"/>
              <a:gd name="T84" fmla="*/ 62 w 86"/>
              <a:gd name="T85" fmla="*/ 26 h 94"/>
              <a:gd name="T86" fmla="*/ 68 w 86"/>
              <a:gd name="T87" fmla="*/ 32 h 94"/>
              <a:gd name="T88" fmla="*/ 62 w 86"/>
              <a:gd name="T89" fmla="*/ 38 h 94"/>
              <a:gd name="T90" fmla="*/ 58 w 86"/>
              <a:gd name="T91" fmla="*/ 36 h 94"/>
              <a:gd name="T92" fmla="*/ 48 w 86"/>
              <a:gd name="T93" fmla="*/ 36 h 94"/>
              <a:gd name="T94" fmla="*/ 48 w 86"/>
              <a:gd name="T95" fmla="*/ 78 h 94"/>
              <a:gd name="T96" fmla="*/ 74 w 86"/>
              <a:gd name="T97" fmla="*/ 63 h 94"/>
              <a:gd name="T98" fmla="*/ 42 w 86"/>
              <a:gd name="T99" fmla="*/ 7 h 94"/>
              <a:gd name="T100" fmla="*/ 38 w 86"/>
              <a:gd name="T101" fmla="*/ 12 h 94"/>
              <a:gd name="T102" fmla="*/ 42 w 86"/>
              <a:gd name="T103" fmla="*/ 17 h 94"/>
              <a:gd name="T104" fmla="*/ 47 w 86"/>
              <a:gd name="T105" fmla="*/ 12 h 94"/>
              <a:gd name="T106" fmla="*/ 42 w 86"/>
              <a:gd name="T107" fmla="*/ 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94">
                <a:moveTo>
                  <a:pt x="74" y="63"/>
                </a:moveTo>
                <a:cubicBezTo>
                  <a:pt x="72" y="63"/>
                  <a:pt x="71" y="63"/>
                  <a:pt x="70" y="62"/>
                </a:cubicBezTo>
                <a:cubicBezTo>
                  <a:pt x="69" y="60"/>
                  <a:pt x="71" y="58"/>
                  <a:pt x="72" y="57"/>
                </a:cubicBezTo>
                <a:cubicBezTo>
                  <a:pt x="73" y="56"/>
                  <a:pt x="75" y="54"/>
                  <a:pt x="76" y="53"/>
                </a:cubicBezTo>
                <a:cubicBezTo>
                  <a:pt x="78" y="52"/>
                  <a:pt x="79" y="51"/>
                  <a:pt x="80" y="50"/>
                </a:cubicBezTo>
                <a:cubicBezTo>
                  <a:pt x="81" y="49"/>
                  <a:pt x="82" y="49"/>
                  <a:pt x="83" y="48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52"/>
                  <a:pt x="86" y="55"/>
                  <a:pt x="85" y="58"/>
                </a:cubicBezTo>
                <a:cubicBezTo>
                  <a:pt x="85" y="60"/>
                  <a:pt x="85" y="62"/>
                  <a:pt x="85" y="64"/>
                </a:cubicBezTo>
                <a:cubicBezTo>
                  <a:pt x="85" y="65"/>
                  <a:pt x="84" y="67"/>
                  <a:pt x="83" y="68"/>
                </a:cubicBezTo>
                <a:cubicBezTo>
                  <a:pt x="82" y="68"/>
                  <a:pt x="81" y="67"/>
                  <a:pt x="80" y="67"/>
                </a:cubicBezTo>
                <a:cubicBezTo>
                  <a:pt x="77" y="74"/>
                  <a:pt x="72" y="79"/>
                  <a:pt x="65" y="84"/>
                </a:cubicBezTo>
                <a:cubicBezTo>
                  <a:pt x="59" y="88"/>
                  <a:pt x="51" y="90"/>
                  <a:pt x="44" y="93"/>
                </a:cubicBezTo>
                <a:cubicBezTo>
                  <a:pt x="43" y="94"/>
                  <a:pt x="43" y="94"/>
                  <a:pt x="43" y="94"/>
                </a:cubicBezTo>
                <a:cubicBezTo>
                  <a:pt x="41" y="93"/>
                  <a:pt x="41" y="93"/>
                  <a:pt x="41" y="93"/>
                </a:cubicBezTo>
                <a:cubicBezTo>
                  <a:pt x="34" y="90"/>
                  <a:pt x="27" y="88"/>
                  <a:pt x="20" y="84"/>
                </a:cubicBezTo>
                <a:cubicBezTo>
                  <a:pt x="14" y="79"/>
                  <a:pt x="9" y="74"/>
                  <a:pt x="6" y="67"/>
                </a:cubicBezTo>
                <a:cubicBezTo>
                  <a:pt x="5" y="67"/>
                  <a:pt x="4" y="68"/>
                  <a:pt x="3" y="68"/>
                </a:cubicBezTo>
                <a:cubicBezTo>
                  <a:pt x="1" y="67"/>
                  <a:pt x="1" y="65"/>
                  <a:pt x="1" y="64"/>
                </a:cubicBezTo>
                <a:cubicBezTo>
                  <a:pt x="0" y="62"/>
                  <a:pt x="0" y="60"/>
                  <a:pt x="0" y="58"/>
                </a:cubicBezTo>
                <a:cubicBezTo>
                  <a:pt x="0" y="55"/>
                  <a:pt x="0" y="52"/>
                  <a:pt x="0" y="49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9"/>
                  <a:pt x="5" y="49"/>
                  <a:pt x="6" y="50"/>
                </a:cubicBezTo>
                <a:cubicBezTo>
                  <a:pt x="7" y="51"/>
                  <a:pt x="8" y="52"/>
                  <a:pt x="9" y="53"/>
                </a:cubicBezTo>
                <a:cubicBezTo>
                  <a:pt x="11" y="54"/>
                  <a:pt x="12" y="56"/>
                  <a:pt x="14" y="57"/>
                </a:cubicBezTo>
                <a:cubicBezTo>
                  <a:pt x="15" y="58"/>
                  <a:pt x="16" y="60"/>
                  <a:pt x="16" y="62"/>
                </a:cubicBezTo>
                <a:cubicBezTo>
                  <a:pt x="15" y="63"/>
                  <a:pt x="14" y="63"/>
                  <a:pt x="12" y="63"/>
                </a:cubicBezTo>
                <a:cubicBezTo>
                  <a:pt x="17" y="71"/>
                  <a:pt x="28" y="76"/>
                  <a:pt x="37" y="78"/>
                </a:cubicBezTo>
                <a:cubicBezTo>
                  <a:pt x="37" y="36"/>
                  <a:pt x="37" y="36"/>
                  <a:pt x="3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37"/>
                  <a:pt x="25" y="38"/>
                  <a:pt x="23" y="38"/>
                </a:cubicBezTo>
                <a:cubicBezTo>
                  <a:pt x="20" y="38"/>
                  <a:pt x="17" y="35"/>
                  <a:pt x="17" y="32"/>
                </a:cubicBezTo>
                <a:cubicBezTo>
                  <a:pt x="17" y="28"/>
                  <a:pt x="20" y="26"/>
                  <a:pt x="23" y="26"/>
                </a:cubicBezTo>
                <a:cubicBezTo>
                  <a:pt x="25" y="26"/>
                  <a:pt x="27" y="27"/>
                  <a:pt x="2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3"/>
                  <a:pt x="37" y="23"/>
                  <a:pt x="37" y="23"/>
                </a:cubicBezTo>
                <a:cubicBezTo>
                  <a:pt x="33" y="21"/>
                  <a:pt x="30" y="17"/>
                  <a:pt x="30" y="12"/>
                </a:cubicBezTo>
                <a:cubicBezTo>
                  <a:pt x="30" y="5"/>
                  <a:pt x="36" y="0"/>
                  <a:pt x="42" y="0"/>
                </a:cubicBezTo>
                <a:cubicBezTo>
                  <a:pt x="49" y="0"/>
                  <a:pt x="55" y="5"/>
                  <a:pt x="55" y="12"/>
                </a:cubicBezTo>
                <a:cubicBezTo>
                  <a:pt x="55" y="17"/>
                  <a:pt x="52" y="21"/>
                  <a:pt x="48" y="23"/>
                </a:cubicBezTo>
                <a:cubicBezTo>
                  <a:pt x="48" y="28"/>
                  <a:pt x="48" y="28"/>
                  <a:pt x="48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8" y="27"/>
                  <a:pt x="60" y="26"/>
                  <a:pt x="62" y="26"/>
                </a:cubicBezTo>
                <a:cubicBezTo>
                  <a:pt x="66" y="26"/>
                  <a:pt x="68" y="28"/>
                  <a:pt x="68" y="32"/>
                </a:cubicBezTo>
                <a:cubicBezTo>
                  <a:pt x="68" y="35"/>
                  <a:pt x="66" y="38"/>
                  <a:pt x="62" y="38"/>
                </a:cubicBezTo>
                <a:cubicBezTo>
                  <a:pt x="60" y="38"/>
                  <a:pt x="59" y="37"/>
                  <a:pt x="5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78"/>
                  <a:pt x="48" y="78"/>
                  <a:pt x="48" y="78"/>
                </a:cubicBezTo>
                <a:cubicBezTo>
                  <a:pt x="57" y="76"/>
                  <a:pt x="69" y="72"/>
                  <a:pt x="74" y="63"/>
                </a:cubicBezTo>
                <a:close/>
                <a:moveTo>
                  <a:pt x="42" y="7"/>
                </a:moveTo>
                <a:cubicBezTo>
                  <a:pt x="40" y="7"/>
                  <a:pt x="38" y="9"/>
                  <a:pt x="38" y="12"/>
                </a:cubicBezTo>
                <a:cubicBezTo>
                  <a:pt x="38" y="15"/>
                  <a:pt x="40" y="17"/>
                  <a:pt x="42" y="17"/>
                </a:cubicBezTo>
                <a:cubicBezTo>
                  <a:pt x="45" y="17"/>
                  <a:pt x="47" y="15"/>
                  <a:pt x="47" y="12"/>
                </a:cubicBezTo>
                <a:cubicBezTo>
                  <a:pt x="47" y="9"/>
                  <a:pt x="45" y="7"/>
                  <a:pt x="42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13"/>
          <p:cNvSpPr>
            <a:spLocks noEditPoints="1"/>
          </p:cNvSpPr>
          <p:nvPr/>
        </p:nvSpPr>
        <p:spPr bwMode="auto">
          <a:xfrm>
            <a:off x="3799017" y="4277324"/>
            <a:ext cx="411126" cy="482858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54"/>
          <p:cNvSpPr>
            <a:spLocks noEditPoints="1"/>
          </p:cNvSpPr>
          <p:nvPr/>
        </p:nvSpPr>
        <p:spPr bwMode="auto">
          <a:xfrm>
            <a:off x="2230462" y="4998833"/>
            <a:ext cx="380349" cy="405152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83"/>
          <p:cNvSpPr/>
          <p:nvPr/>
        </p:nvSpPr>
        <p:spPr bwMode="auto">
          <a:xfrm>
            <a:off x="3610422" y="2505133"/>
            <a:ext cx="414585" cy="353946"/>
          </a:xfrm>
          <a:custGeom>
            <a:avLst/>
            <a:gdLst>
              <a:gd name="T0" fmla="*/ 85 w 105"/>
              <a:gd name="T1" fmla="*/ 87 h 87"/>
              <a:gd name="T2" fmla="*/ 80 w 105"/>
              <a:gd name="T3" fmla="*/ 30 h 87"/>
              <a:gd name="T4" fmla="*/ 69 w 105"/>
              <a:gd name="T5" fmla="*/ 43 h 87"/>
              <a:gd name="T6" fmla="*/ 54 w 105"/>
              <a:gd name="T7" fmla="*/ 0 h 87"/>
              <a:gd name="T8" fmla="*/ 24 w 105"/>
              <a:gd name="T9" fmla="*/ 49 h 87"/>
              <a:gd name="T10" fmla="*/ 15 w 105"/>
              <a:gd name="T11" fmla="*/ 34 h 87"/>
              <a:gd name="T12" fmla="*/ 11 w 105"/>
              <a:gd name="T13" fmla="*/ 87 h 87"/>
              <a:gd name="T14" fmla="*/ 28 w 105"/>
              <a:gd name="T15" fmla="*/ 87 h 87"/>
              <a:gd name="T16" fmla="*/ 44 w 105"/>
              <a:gd name="T17" fmla="*/ 42 h 87"/>
              <a:gd name="T18" fmla="*/ 60 w 105"/>
              <a:gd name="T19" fmla="*/ 68 h 87"/>
              <a:gd name="T20" fmla="*/ 65 w 105"/>
              <a:gd name="T21" fmla="*/ 60 h 87"/>
              <a:gd name="T22" fmla="*/ 68 w 105"/>
              <a:gd name="T23" fmla="*/ 87 h 87"/>
              <a:gd name="T24" fmla="*/ 85 w 105"/>
              <a:gd name="T2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87">
                <a:moveTo>
                  <a:pt x="85" y="87"/>
                </a:moveTo>
                <a:cubicBezTo>
                  <a:pt x="105" y="66"/>
                  <a:pt x="83" y="46"/>
                  <a:pt x="80" y="30"/>
                </a:cubicBezTo>
                <a:cubicBezTo>
                  <a:pt x="75" y="32"/>
                  <a:pt x="71" y="38"/>
                  <a:pt x="69" y="43"/>
                </a:cubicBezTo>
                <a:cubicBezTo>
                  <a:pt x="68" y="21"/>
                  <a:pt x="49" y="18"/>
                  <a:pt x="54" y="0"/>
                </a:cubicBezTo>
                <a:cubicBezTo>
                  <a:pt x="41" y="8"/>
                  <a:pt x="22" y="20"/>
                  <a:pt x="24" y="49"/>
                </a:cubicBezTo>
                <a:cubicBezTo>
                  <a:pt x="24" y="42"/>
                  <a:pt x="16" y="44"/>
                  <a:pt x="15" y="34"/>
                </a:cubicBezTo>
                <a:cubicBezTo>
                  <a:pt x="0" y="53"/>
                  <a:pt x="1" y="71"/>
                  <a:pt x="11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16" y="64"/>
                  <a:pt x="51" y="57"/>
                  <a:pt x="44" y="42"/>
                </a:cubicBezTo>
                <a:cubicBezTo>
                  <a:pt x="51" y="46"/>
                  <a:pt x="61" y="52"/>
                  <a:pt x="60" y="68"/>
                </a:cubicBezTo>
                <a:cubicBezTo>
                  <a:pt x="62" y="64"/>
                  <a:pt x="64" y="64"/>
                  <a:pt x="65" y="60"/>
                </a:cubicBezTo>
                <a:cubicBezTo>
                  <a:pt x="72" y="70"/>
                  <a:pt x="72" y="79"/>
                  <a:pt x="68" y="87"/>
                </a:cubicBezTo>
                <a:lnTo>
                  <a:pt x="85" y="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96144" y="2903197"/>
            <a:ext cx="5392318" cy="2588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79331" y="2661376"/>
            <a:ext cx="3064042" cy="481263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53625" y="2732730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81113" y="3680316"/>
            <a:ext cx="407704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1811717" y="2496572"/>
            <a:ext cx="2885743" cy="2885743"/>
          </a:xfrm>
          <a:prstGeom prst="ellipse">
            <a:avLst/>
          </a:prstGeom>
          <a:noFill/>
          <a:ln w="6350" algn="ctr">
            <a:solidFill>
              <a:srgbClr val="ADBAC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1542799" y="2709522"/>
            <a:ext cx="982845" cy="982845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3946675" y="2709522"/>
            <a:ext cx="982845" cy="982845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gray">
          <a:xfrm>
            <a:off x="2789102" y="4870417"/>
            <a:ext cx="982845" cy="982845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2903767" y="2203084"/>
            <a:ext cx="636583" cy="668881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4156894" y="4242488"/>
            <a:ext cx="668881" cy="668881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gray">
          <a:xfrm>
            <a:off x="1643814" y="4275249"/>
            <a:ext cx="668881" cy="668881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AutoShape 11"/>
          <p:cNvCxnSpPr>
            <a:cxnSpLocks noChangeShapeType="1"/>
            <a:stCxn id="9" idx="0"/>
          </p:cNvCxnSpPr>
          <p:nvPr/>
        </p:nvCxnSpPr>
        <p:spPr bwMode="gray">
          <a:xfrm flipH="1" flipV="1">
            <a:off x="3272334" y="4464993"/>
            <a:ext cx="8190" cy="389043"/>
          </a:xfrm>
          <a:prstGeom prst="straightConnector1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2"/>
          <p:cNvCxnSpPr>
            <a:cxnSpLocks noChangeShapeType="1"/>
            <a:stCxn id="8" idx="3"/>
          </p:cNvCxnSpPr>
          <p:nvPr/>
        </p:nvCxnSpPr>
        <p:spPr bwMode="gray">
          <a:xfrm flipH="1">
            <a:off x="3736455" y="3565417"/>
            <a:ext cx="353551" cy="94189"/>
          </a:xfrm>
          <a:prstGeom prst="straightConnector1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3"/>
          <p:cNvCxnSpPr>
            <a:cxnSpLocks noChangeShapeType="1"/>
            <a:stCxn id="7" idx="5"/>
          </p:cNvCxnSpPr>
          <p:nvPr/>
        </p:nvCxnSpPr>
        <p:spPr bwMode="gray">
          <a:xfrm>
            <a:off x="2382313" y="3565417"/>
            <a:ext cx="425900" cy="94189"/>
          </a:xfrm>
          <a:prstGeom prst="straightConnector1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2621668" y="3241683"/>
            <a:ext cx="1266052" cy="1238368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gray">
          <a:xfrm>
            <a:off x="6577455" y="2257965"/>
            <a:ext cx="3414021" cy="3205168"/>
          </a:xfrm>
          <a:prstGeom prst="roundRect">
            <a:avLst>
              <a:gd name="adj" fmla="val 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12994" y="23401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1654404" y="44267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4192338" y="439051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584466" y="29096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3983744" y="29447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2829118" y="512070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2740643" y="356095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668306" y="3276674"/>
            <a:ext cx="438653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668306" y="2954724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6633713" y="0"/>
            <a:ext cx="5558287" cy="685800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36" name="Rectangle 31"/>
          <p:cNvSpPr/>
          <p:nvPr/>
        </p:nvSpPr>
        <p:spPr>
          <a:xfrm>
            <a:off x="608034" y="2206201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7" name="Rectangle 32"/>
          <p:cNvSpPr/>
          <p:nvPr/>
        </p:nvSpPr>
        <p:spPr>
          <a:xfrm>
            <a:off x="608034" y="2947299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8" name="Rectangle 33"/>
          <p:cNvSpPr/>
          <p:nvPr/>
        </p:nvSpPr>
        <p:spPr>
          <a:xfrm>
            <a:off x="608034" y="3688397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9" name="Rectangle 34"/>
          <p:cNvSpPr/>
          <p:nvPr/>
        </p:nvSpPr>
        <p:spPr>
          <a:xfrm>
            <a:off x="608034" y="4429495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40" name="TextBox 35"/>
          <p:cNvSpPr txBox="1"/>
          <p:nvPr/>
        </p:nvSpPr>
        <p:spPr>
          <a:xfrm>
            <a:off x="1217283" y="2226870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35"/>
          <p:cNvSpPr txBox="1"/>
          <p:nvPr/>
        </p:nvSpPr>
        <p:spPr>
          <a:xfrm>
            <a:off x="1217282" y="2916521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TextBox 35"/>
          <p:cNvSpPr txBox="1"/>
          <p:nvPr/>
        </p:nvSpPr>
        <p:spPr>
          <a:xfrm>
            <a:off x="1245495" y="3657619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TextBox 35"/>
          <p:cNvSpPr txBox="1"/>
          <p:nvPr/>
        </p:nvSpPr>
        <p:spPr>
          <a:xfrm>
            <a:off x="1245494" y="4406644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7573439" y="-99679"/>
            <a:ext cx="3816349" cy="2054225"/>
            <a:chOff x="1614488" y="5881688"/>
            <a:chExt cx="3816349" cy="2054225"/>
          </a:xfrm>
        </p:grpSpPr>
        <p:sp>
          <p:nvSpPr>
            <p:cNvPr id="145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017803" y="4465635"/>
            <a:ext cx="2097203" cy="1955695"/>
            <a:chOff x="1366838" y="771525"/>
            <a:chExt cx="2719387" cy="2513013"/>
          </a:xfrm>
        </p:grpSpPr>
        <p:sp>
          <p:nvSpPr>
            <p:cNvPr id="175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9464981" y="4456648"/>
            <a:ext cx="2317567" cy="2213191"/>
            <a:chOff x="596901" y="3783013"/>
            <a:chExt cx="2041524" cy="1931987"/>
          </a:xfrm>
        </p:grpSpPr>
        <p:sp>
          <p:nvSpPr>
            <p:cNvPr id="196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</a:p>
        </p:txBody>
      </p:sp>
      <p:sp>
        <p:nvSpPr>
          <p:cNvPr id="6" name="Oval 6"/>
          <p:cNvSpPr/>
          <p:nvPr/>
        </p:nvSpPr>
        <p:spPr>
          <a:xfrm>
            <a:off x="5080018" y="2188396"/>
            <a:ext cx="2053733" cy="205373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/>
          <p:nvPr/>
        </p:nvSpPr>
        <p:spPr>
          <a:xfrm>
            <a:off x="1718254" y="2188396"/>
            <a:ext cx="2053733" cy="205373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3"/>
          <p:cNvSpPr/>
          <p:nvPr/>
        </p:nvSpPr>
        <p:spPr>
          <a:xfrm>
            <a:off x="8441782" y="2188396"/>
            <a:ext cx="2053733" cy="205373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83"/>
          <p:cNvSpPr>
            <a:spLocks noEditPoints="1"/>
          </p:cNvSpPr>
          <p:nvPr/>
        </p:nvSpPr>
        <p:spPr bwMode="auto">
          <a:xfrm>
            <a:off x="2423886" y="2426276"/>
            <a:ext cx="617534" cy="617534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48 w 288"/>
              <a:gd name="T19" fmla="*/ 138 h 288"/>
              <a:gd name="T20" fmla="*/ 215 w 288"/>
              <a:gd name="T21" fmla="*/ 138 h 288"/>
              <a:gd name="T22" fmla="*/ 215 w 288"/>
              <a:gd name="T23" fmla="*/ 125 h 288"/>
              <a:gd name="T24" fmla="*/ 248 w 288"/>
              <a:gd name="T25" fmla="*/ 125 h 288"/>
              <a:gd name="T26" fmla="*/ 248 w 288"/>
              <a:gd name="T27" fmla="*/ 138 h 288"/>
              <a:gd name="T28" fmla="*/ 212 w 288"/>
              <a:gd name="T29" fmla="*/ 65 h 288"/>
              <a:gd name="T30" fmla="*/ 221 w 288"/>
              <a:gd name="T31" fmla="*/ 74 h 288"/>
              <a:gd name="T32" fmla="*/ 198 w 288"/>
              <a:gd name="T33" fmla="*/ 97 h 288"/>
              <a:gd name="T34" fmla="*/ 189 w 288"/>
              <a:gd name="T35" fmla="*/ 88 h 288"/>
              <a:gd name="T36" fmla="*/ 212 w 288"/>
              <a:gd name="T37" fmla="*/ 65 h 288"/>
              <a:gd name="T38" fmla="*/ 137 w 288"/>
              <a:gd name="T39" fmla="*/ 35 h 288"/>
              <a:gd name="T40" fmla="*/ 151 w 288"/>
              <a:gd name="T41" fmla="*/ 35 h 288"/>
              <a:gd name="T42" fmla="*/ 151 w 288"/>
              <a:gd name="T43" fmla="*/ 36 h 288"/>
              <a:gd name="T44" fmla="*/ 151 w 288"/>
              <a:gd name="T45" fmla="*/ 68 h 288"/>
              <a:gd name="T46" fmla="*/ 137 w 288"/>
              <a:gd name="T47" fmla="*/ 68 h 288"/>
              <a:gd name="T48" fmla="*/ 137 w 288"/>
              <a:gd name="T49" fmla="*/ 36 h 288"/>
              <a:gd name="T50" fmla="*/ 137 w 288"/>
              <a:gd name="T51" fmla="*/ 35 h 288"/>
              <a:gd name="T52" fmla="*/ 40 w 288"/>
              <a:gd name="T53" fmla="*/ 125 h 288"/>
              <a:gd name="T54" fmla="*/ 73 w 288"/>
              <a:gd name="T55" fmla="*/ 125 h 288"/>
              <a:gd name="T56" fmla="*/ 73 w 288"/>
              <a:gd name="T57" fmla="*/ 138 h 288"/>
              <a:gd name="T58" fmla="*/ 40 w 288"/>
              <a:gd name="T59" fmla="*/ 138 h 288"/>
              <a:gd name="T60" fmla="*/ 40 w 288"/>
              <a:gd name="T61" fmla="*/ 125 h 288"/>
              <a:gd name="T62" fmla="*/ 90 w 288"/>
              <a:gd name="T63" fmla="*/ 97 h 288"/>
              <a:gd name="T64" fmla="*/ 66 w 288"/>
              <a:gd name="T65" fmla="*/ 74 h 288"/>
              <a:gd name="T66" fmla="*/ 76 w 288"/>
              <a:gd name="T67" fmla="*/ 65 h 288"/>
              <a:gd name="T68" fmla="*/ 99 w 288"/>
              <a:gd name="T69" fmla="*/ 88 h 288"/>
              <a:gd name="T70" fmla="*/ 90 w 288"/>
              <a:gd name="T71" fmla="*/ 97 h 288"/>
              <a:gd name="T72" fmla="*/ 140 w 288"/>
              <a:gd name="T73" fmla="*/ 252 h 288"/>
              <a:gd name="T74" fmla="*/ 132 w 288"/>
              <a:gd name="T75" fmla="*/ 248 h 288"/>
              <a:gd name="T76" fmla="*/ 130 w 288"/>
              <a:gd name="T77" fmla="*/ 225 h 288"/>
              <a:gd name="T78" fmla="*/ 140 w 288"/>
              <a:gd name="T79" fmla="*/ 107 h 288"/>
              <a:gd name="T80" fmla="*/ 150 w 288"/>
              <a:gd name="T81" fmla="*/ 107 h 288"/>
              <a:gd name="T82" fmla="*/ 160 w 288"/>
              <a:gd name="T83" fmla="*/ 226 h 288"/>
              <a:gd name="T84" fmla="*/ 157 w 288"/>
              <a:gd name="T85" fmla="*/ 248 h 288"/>
              <a:gd name="T86" fmla="*/ 151 w 288"/>
              <a:gd name="T87" fmla="*/ 252 h 288"/>
              <a:gd name="T88" fmla="*/ 140 w 288"/>
              <a:gd name="T8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212" y="65"/>
                </a:moveTo>
                <a:cubicBezTo>
                  <a:pt x="221" y="74"/>
                  <a:pt x="221" y="74"/>
                  <a:pt x="221" y="74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89" y="88"/>
                  <a:pt x="189" y="88"/>
                  <a:pt x="189" y="88"/>
                </a:cubicBezTo>
                <a:lnTo>
                  <a:pt x="212" y="65"/>
                </a:lnTo>
                <a:close/>
                <a:moveTo>
                  <a:pt x="137" y="35"/>
                </a:moveTo>
                <a:cubicBezTo>
                  <a:pt x="151" y="35"/>
                  <a:pt x="151" y="35"/>
                  <a:pt x="151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36"/>
                  <a:pt x="137" y="36"/>
                  <a:pt x="137" y="36"/>
                </a:cubicBezTo>
                <a:lnTo>
                  <a:pt x="137" y="35"/>
                </a:lnTo>
                <a:close/>
                <a:moveTo>
                  <a:pt x="40" y="125"/>
                </a:moveTo>
                <a:cubicBezTo>
                  <a:pt x="73" y="125"/>
                  <a:pt x="73" y="125"/>
                  <a:pt x="73" y="125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25"/>
                </a:lnTo>
                <a:close/>
                <a:moveTo>
                  <a:pt x="90" y="97"/>
                </a:move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cubicBezTo>
                  <a:pt x="99" y="88"/>
                  <a:pt x="99" y="88"/>
                  <a:pt x="99" y="88"/>
                </a:cubicBezTo>
                <a:lnTo>
                  <a:pt x="90" y="97"/>
                </a:lnTo>
                <a:close/>
                <a:moveTo>
                  <a:pt x="140" y="252"/>
                </a:moveTo>
                <a:cubicBezTo>
                  <a:pt x="137" y="251"/>
                  <a:pt x="135" y="250"/>
                  <a:pt x="132" y="248"/>
                </a:cubicBezTo>
                <a:cubicBezTo>
                  <a:pt x="126" y="242"/>
                  <a:pt x="126" y="232"/>
                  <a:pt x="130" y="225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64" y="233"/>
                  <a:pt x="164" y="242"/>
                  <a:pt x="157" y="248"/>
                </a:cubicBezTo>
                <a:cubicBezTo>
                  <a:pt x="156" y="250"/>
                  <a:pt x="153" y="251"/>
                  <a:pt x="151" y="252"/>
                </a:cubicBezTo>
                <a:cubicBezTo>
                  <a:pt x="147" y="253"/>
                  <a:pt x="143" y="253"/>
                  <a:pt x="140" y="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62"/>
          <p:cNvSpPr>
            <a:spLocks noEditPoints="1"/>
          </p:cNvSpPr>
          <p:nvPr/>
        </p:nvSpPr>
        <p:spPr bwMode="auto">
          <a:xfrm>
            <a:off x="5791884" y="2446925"/>
            <a:ext cx="617534" cy="439032"/>
          </a:xfrm>
          <a:custGeom>
            <a:avLst/>
            <a:gdLst>
              <a:gd name="T0" fmla="*/ 279 w 288"/>
              <a:gd name="T1" fmla="*/ 24 h 204"/>
              <a:gd name="T2" fmla="*/ 219 w 288"/>
              <a:gd name="T3" fmla="*/ 24 h 204"/>
              <a:gd name="T4" fmla="*/ 219 w 288"/>
              <a:gd name="T5" fmla="*/ 24 h 204"/>
              <a:gd name="T6" fmla="*/ 211 w 288"/>
              <a:gd name="T7" fmla="*/ 8 h 204"/>
              <a:gd name="T8" fmla="*/ 199 w 288"/>
              <a:gd name="T9" fmla="*/ 0 h 204"/>
              <a:gd name="T10" fmla="*/ 89 w 288"/>
              <a:gd name="T11" fmla="*/ 0 h 204"/>
              <a:gd name="T12" fmla="*/ 77 w 288"/>
              <a:gd name="T13" fmla="*/ 8 h 204"/>
              <a:gd name="T14" fmla="*/ 68 w 288"/>
              <a:gd name="T15" fmla="*/ 24 h 204"/>
              <a:gd name="T16" fmla="*/ 68 w 288"/>
              <a:gd name="T17" fmla="*/ 24 h 204"/>
              <a:gd name="T18" fmla="*/ 9 w 288"/>
              <a:gd name="T19" fmla="*/ 24 h 204"/>
              <a:gd name="T20" fmla="*/ 0 w 288"/>
              <a:gd name="T21" fmla="*/ 33 h 204"/>
              <a:gd name="T22" fmla="*/ 0 w 288"/>
              <a:gd name="T23" fmla="*/ 195 h 204"/>
              <a:gd name="T24" fmla="*/ 9 w 288"/>
              <a:gd name="T25" fmla="*/ 204 h 204"/>
              <a:gd name="T26" fmla="*/ 279 w 288"/>
              <a:gd name="T27" fmla="*/ 204 h 204"/>
              <a:gd name="T28" fmla="*/ 288 w 288"/>
              <a:gd name="T29" fmla="*/ 195 h 204"/>
              <a:gd name="T30" fmla="*/ 288 w 288"/>
              <a:gd name="T31" fmla="*/ 33 h 204"/>
              <a:gd name="T32" fmla="*/ 279 w 288"/>
              <a:gd name="T33" fmla="*/ 24 h 204"/>
              <a:gd name="T34" fmla="*/ 144 w 288"/>
              <a:gd name="T35" fmla="*/ 175 h 204"/>
              <a:gd name="T36" fmla="*/ 82 w 288"/>
              <a:gd name="T37" fmla="*/ 113 h 204"/>
              <a:gd name="T38" fmla="*/ 144 w 288"/>
              <a:gd name="T39" fmla="*/ 51 h 204"/>
              <a:gd name="T40" fmla="*/ 206 w 288"/>
              <a:gd name="T41" fmla="*/ 113 h 204"/>
              <a:gd name="T42" fmla="*/ 144 w 288"/>
              <a:gd name="T43" fmla="*/ 17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04">
                <a:moveTo>
                  <a:pt x="279" y="24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1" y="8"/>
                  <a:pt x="211" y="8"/>
                  <a:pt x="211" y="8"/>
                </a:cubicBezTo>
                <a:cubicBezTo>
                  <a:pt x="209" y="3"/>
                  <a:pt x="204" y="0"/>
                  <a:pt x="19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4" y="0"/>
                  <a:pt x="79" y="3"/>
                  <a:pt x="77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0"/>
                  <a:pt x="4" y="204"/>
                  <a:pt x="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4" y="204"/>
                  <a:pt x="288" y="200"/>
                  <a:pt x="288" y="195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75"/>
                </a:moveTo>
                <a:cubicBezTo>
                  <a:pt x="109" y="175"/>
                  <a:pt x="82" y="147"/>
                  <a:pt x="82" y="113"/>
                </a:cubicBezTo>
                <a:cubicBezTo>
                  <a:pt x="82" y="78"/>
                  <a:pt x="109" y="51"/>
                  <a:pt x="144" y="51"/>
                </a:cubicBezTo>
                <a:cubicBezTo>
                  <a:pt x="178" y="51"/>
                  <a:pt x="206" y="78"/>
                  <a:pt x="206" y="113"/>
                </a:cubicBezTo>
                <a:cubicBezTo>
                  <a:pt x="206" y="147"/>
                  <a:pt x="178" y="175"/>
                  <a:pt x="144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382"/>
          <p:cNvSpPr>
            <a:spLocks noEditPoints="1"/>
          </p:cNvSpPr>
          <p:nvPr/>
        </p:nvSpPr>
        <p:spPr bwMode="auto">
          <a:xfrm>
            <a:off x="9159881" y="2494652"/>
            <a:ext cx="617534" cy="308768"/>
          </a:xfrm>
          <a:custGeom>
            <a:avLst/>
            <a:gdLst>
              <a:gd name="T0" fmla="*/ 144 w 288"/>
              <a:gd name="T1" fmla="*/ 102 h 144"/>
              <a:gd name="T2" fmla="*/ 72 w 288"/>
              <a:gd name="T3" fmla="*/ 144 h 144"/>
              <a:gd name="T4" fmla="*/ 20 w 288"/>
              <a:gd name="T5" fmla="*/ 124 h 144"/>
              <a:gd name="T6" fmla="*/ 0 w 288"/>
              <a:gd name="T7" fmla="*/ 72 h 144"/>
              <a:gd name="T8" fmla="*/ 20 w 288"/>
              <a:gd name="T9" fmla="*/ 20 h 144"/>
              <a:gd name="T10" fmla="*/ 72 w 288"/>
              <a:gd name="T11" fmla="*/ 0 h 144"/>
              <a:gd name="T12" fmla="*/ 144 w 288"/>
              <a:gd name="T13" fmla="*/ 42 h 144"/>
              <a:gd name="T14" fmla="*/ 216 w 288"/>
              <a:gd name="T15" fmla="*/ 0 h 144"/>
              <a:gd name="T16" fmla="*/ 268 w 288"/>
              <a:gd name="T17" fmla="*/ 20 h 144"/>
              <a:gd name="T18" fmla="*/ 288 w 288"/>
              <a:gd name="T19" fmla="*/ 72 h 144"/>
              <a:gd name="T20" fmla="*/ 268 w 288"/>
              <a:gd name="T21" fmla="*/ 124 h 144"/>
              <a:gd name="T22" fmla="*/ 217 w 288"/>
              <a:gd name="T23" fmla="*/ 144 h 144"/>
              <a:gd name="T24" fmla="*/ 144 w 288"/>
              <a:gd name="T25" fmla="*/ 102 h 144"/>
              <a:gd name="T26" fmla="*/ 121 w 288"/>
              <a:gd name="T27" fmla="*/ 72 h 144"/>
              <a:gd name="T28" fmla="*/ 73 w 288"/>
              <a:gd name="T29" fmla="*/ 39 h 144"/>
              <a:gd name="T30" fmla="*/ 50 w 288"/>
              <a:gd name="T31" fmla="*/ 49 h 144"/>
              <a:gd name="T32" fmla="*/ 40 w 288"/>
              <a:gd name="T33" fmla="*/ 72 h 144"/>
              <a:gd name="T34" fmla="*/ 50 w 288"/>
              <a:gd name="T35" fmla="*/ 96 h 144"/>
              <a:gd name="T36" fmla="*/ 73 w 288"/>
              <a:gd name="T37" fmla="*/ 105 h 144"/>
              <a:gd name="T38" fmla="*/ 121 w 288"/>
              <a:gd name="T39" fmla="*/ 72 h 144"/>
              <a:gd name="T40" fmla="*/ 167 w 288"/>
              <a:gd name="T41" fmla="*/ 72 h 144"/>
              <a:gd name="T42" fmla="*/ 215 w 288"/>
              <a:gd name="T43" fmla="*/ 105 h 144"/>
              <a:gd name="T44" fmla="*/ 238 w 288"/>
              <a:gd name="T45" fmla="*/ 96 h 144"/>
              <a:gd name="T46" fmla="*/ 247 w 288"/>
              <a:gd name="T47" fmla="*/ 72 h 144"/>
              <a:gd name="T48" fmla="*/ 238 w 288"/>
              <a:gd name="T49" fmla="*/ 49 h 144"/>
              <a:gd name="T50" fmla="*/ 215 w 288"/>
              <a:gd name="T51" fmla="*/ 39 h 144"/>
              <a:gd name="T52" fmla="*/ 167 w 288"/>
              <a:gd name="T53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144">
                <a:moveTo>
                  <a:pt x="144" y="102"/>
                </a:moveTo>
                <a:cubicBezTo>
                  <a:pt x="122" y="130"/>
                  <a:pt x="99" y="144"/>
                  <a:pt x="72" y="144"/>
                </a:cubicBezTo>
                <a:cubicBezTo>
                  <a:pt x="51" y="144"/>
                  <a:pt x="33" y="137"/>
                  <a:pt x="20" y="124"/>
                </a:cubicBezTo>
                <a:cubicBezTo>
                  <a:pt x="6" y="110"/>
                  <a:pt x="0" y="93"/>
                  <a:pt x="0" y="72"/>
                </a:cubicBezTo>
                <a:cubicBezTo>
                  <a:pt x="0" y="51"/>
                  <a:pt x="7" y="34"/>
                  <a:pt x="20" y="20"/>
                </a:cubicBezTo>
                <a:cubicBezTo>
                  <a:pt x="34" y="7"/>
                  <a:pt x="51" y="0"/>
                  <a:pt x="72" y="0"/>
                </a:cubicBezTo>
                <a:cubicBezTo>
                  <a:pt x="98" y="0"/>
                  <a:pt x="123" y="14"/>
                  <a:pt x="144" y="42"/>
                </a:cubicBezTo>
                <a:cubicBezTo>
                  <a:pt x="164" y="14"/>
                  <a:pt x="188" y="0"/>
                  <a:pt x="216" y="0"/>
                </a:cubicBezTo>
                <a:cubicBezTo>
                  <a:pt x="238" y="0"/>
                  <a:pt x="255" y="7"/>
                  <a:pt x="268" y="20"/>
                </a:cubicBezTo>
                <a:cubicBezTo>
                  <a:pt x="281" y="34"/>
                  <a:pt x="288" y="51"/>
                  <a:pt x="288" y="72"/>
                </a:cubicBezTo>
                <a:cubicBezTo>
                  <a:pt x="288" y="93"/>
                  <a:pt x="281" y="110"/>
                  <a:pt x="268" y="124"/>
                </a:cubicBezTo>
                <a:cubicBezTo>
                  <a:pt x="255" y="137"/>
                  <a:pt x="238" y="144"/>
                  <a:pt x="217" y="144"/>
                </a:cubicBezTo>
                <a:cubicBezTo>
                  <a:pt x="189" y="144"/>
                  <a:pt x="164" y="130"/>
                  <a:pt x="144" y="102"/>
                </a:cubicBezTo>
                <a:close/>
                <a:moveTo>
                  <a:pt x="121" y="72"/>
                </a:moveTo>
                <a:cubicBezTo>
                  <a:pt x="106" y="50"/>
                  <a:pt x="88" y="39"/>
                  <a:pt x="73" y="39"/>
                </a:cubicBezTo>
                <a:cubicBezTo>
                  <a:pt x="63" y="39"/>
                  <a:pt x="56" y="42"/>
                  <a:pt x="50" y="49"/>
                </a:cubicBezTo>
                <a:cubicBezTo>
                  <a:pt x="44" y="55"/>
                  <a:pt x="40" y="63"/>
                  <a:pt x="40" y="72"/>
                </a:cubicBezTo>
                <a:cubicBezTo>
                  <a:pt x="40" y="81"/>
                  <a:pt x="44" y="89"/>
                  <a:pt x="50" y="96"/>
                </a:cubicBezTo>
                <a:cubicBezTo>
                  <a:pt x="56" y="102"/>
                  <a:pt x="64" y="105"/>
                  <a:pt x="73" y="105"/>
                </a:cubicBezTo>
                <a:cubicBezTo>
                  <a:pt x="88" y="105"/>
                  <a:pt x="106" y="94"/>
                  <a:pt x="121" y="72"/>
                </a:cubicBezTo>
                <a:close/>
                <a:moveTo>
                  <a:pt x="167" y="72"/>
                </a:moveTo>
                <a:cubicBezTo>
                  <a:pt x="182" y="94"/>
                  <a:pt x="200" y="105"/>
                  <a:pt x="215" y="105"/>
                </a:cubicBezTo>
                <a:cubicBezTo>
                  <a:pt x="224" y="105"/>
                  <a:pt x="232" y="102"/>
                  <a:pt x="238" y="96"/>
                </a:cubicBezTo>
                <a:cubicBezTo>
                  <a:pt x="244" y="89"/>
                  <a:pt x="247" y="82"/>
                  <a:pt x="247" y="72"/>
                </a:cubicBezTo>
                <a:cubicBezTo>
                  <a:pt x="247" y="63"/>
                  <a:pt x="244" y="55"/>
                  <a:pt x="238" y="49"/>
                </a:cubicBezTo>
                <a:cubicBezTo>
                  <a:pt x="232" y="42"/>
                  <a:pt x="224" y="39"/>
                  <a:pt x="215" y="39"/>
                </a:cubicBezTo>
                <a:cubicBezTo>
                  <a:pt x="200" y="39"/>
                  <a:pt x="182" y="50"/>
                  <a:pt x="167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064451" y="322060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68532" y="3506512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8510" y="322060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432591" y="3506512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771785" y="322060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775866" y="3506512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98526" y="4395320"/>
            <a:ext cx="2116135" cy="2329849"/>
            <a:chOff x="3379788" y="2398713"/>
            <a:chExt cx="2719387" cy="299402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18796" y="4569941"/>
            <a:ext cx="2332220" cy="2155228"/>
            <a:chOff x="1366838" y="771525"/>
            <a:chExt cx="2719387" cy="2513013"/>
          </a:xfrm>
        </p:grpSpPr>
        <p:sp>
          <p:nvSpPr>
            <p:cNvPr id="58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504441" y="3324889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153001" y="1379483"/>
            <a:ext cx="1956340" cy="2069535"/>
            <a:chOff x="1366838" y="771525"/>
            <a:chExt cx="2719387" cy="2513013"/>
          </a:xfrm>
        </p:grpSpPr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2206</Words>
  <Application>Microsoft Office PowerPoint</Application>
  <PresentationFormat>宽屏</PresentationFormat>
  <Paragraphs>214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Sosa</vt:lpstr>
      <vt:lpstr>微软雅黑</vt:lpstr>
      <vt:lpstr>幼圆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天 下</cp:lastModifiedBy>
  <cp:revision>45</cp:revision>
  <dcterms:created xsi:type="dcterms:W3CDTF">2016-04-04T07:12:00Z</dcterms:created>
  <dcterms:modified xsi:type="dcterms:W3CDTF">2021-01-04T15:52:23Z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